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  <p:sldId id="261" r:id="rId6"/>
    <p:sldId id="265" r:id="rId7"/>
    <p:sldId id="266" r:id="rId8"/>
    <p:sldId id="267" r:id="rId9"/>
    <p:sldId id="269" r:id="rId10"/>
    <p:sldId id="268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CC66"/>
    <a:srgbClr val="FF99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73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5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19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83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70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77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64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9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15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59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73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65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boram-K?tab=repositori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boram-K?tab=repositori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boram-K?tab=repositori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7881E59F-DF46-44D7-A894-E367A749DA36}"/>
              </a:ext>
            </a:extLst>
          </p:cNvPr>
          <p:cNvSpPr/>
          <p:nvPr/>
        </p:nvSpPr>
        <p:spPr>
          <a:xfrm>
            <a:off x="2826133" y="1745523"/>
            <a:ext cx="5702534" cy="3381596"/>
          </a:xfrm>
          <a:prstGeom prst="round2SameRect">
            <a:avLst>
              <a:gd name="adj1" fmla="val 2629"/>
              <a:gd name="adj2" fmla="val 1833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047A0CD5-8244-4FBC-BD57-59DF3A4BBDE3}"/>
              </a:ext>
            </a:extLst>
          </p:cNvPr>
          <p:cNvSpPr/>
          <p:nvPr/>
        </p:nvSpPr>
        <p:spPr>
          <a:xfrm>
            <a:off x="2826131" y="1748927"/>
            <a:ext cx="5702533" cy="476250"/>
          </a:xfrm>
          <a:prstGeom prst="round2SameRect">
            <a:avLst/>
          </a:prstGeom>
          <a:solidFill>
            <a:srgbClr val="F0EBE7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4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53AC870C-AAB7-4E4A-BA52-AE824DDB61F2}"/>
              </a:ext>
            </a:extLst>
          </p:cNvPr>
          <p:cNvSpPr>
            <a:spLocks/>
          </p:cNvSpPr>
          <p:nvPr/>
        </p:nvSpPr>
        <p:spPr bwMode="auto">
          <a:xfrm>
            <a:off x="7828041" y="1915621"/>
            <a:ext cx="105211" cy="138845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6998B797-A7B3-4C4B-A50F-560004B6F175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8169567" y="1921806"/>
            <a:ext cx="128101" cy="11357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20D4BD-A960-4E80-8D81-AD2EA1F4C4E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48953" y="1928256"/>
            <a:ext cx="142773" cy="113573"/>
            <a:chOff x="6124" y="305"/>
            <a:chExt cx="841" cy="66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A8FA5C6-B5B4-4795-B3CA-EB36CE71B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2F0A864-85D8-40D8-9ACE-121EDCA98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817587" y="1745523"/>
            <a:ext cx="523877" cy="3381596"/>
            <a:chOff x="8345716" y="1745523"/>
            <a:chExt cx="523877" cy="3381596"/>
          </a:xfrm>
        </p:grpSpPr>
        <p:sp>
          <p:nvSpPr>
            <p:cNvPr id="22" name="양쪽 모서리가 둥근 사각형 13">
              <a:extLst>
                <a:ext uri="{FF2B5EF4-FFF2-40B4-BE49-F238E27FC236}">
                  <a16:creationId xmlns:a16="http://schemas.microsoft.com/office/drawing/2014/main" id="{A5DB8819-4A29-49C7-930E-F59301D75FBE}"/>
                </a:ext>
              </a:extLst>
            </p:cNvPr>
            <p:cNvSpPr/>
            <p:nvPr/>
          </p:nvSpPr>
          <p:spPr>
            <a:xfrm>
              <a:off x="8345716" y="1745523"/>
              <a:ext cx="523875" cy="3381596"/>
            </a:xfrm>
            <a:prstGeom prst="round2SameRect">
              <a:avLst>
                <a:gd name="adj1" fmla="val 9697"/>
                <a:gd name="adj2" fmla="val 12451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5CE4CA6-08EC-4C1B-882C-5AEB85D3BA2A}"/>
                </a:ext>
              </a:extLst>
            </p:cNvPr>
            <p:cNvGrpSpPr/>
            <p:nvPr/>
          </p:nvGrpSpPr>
          <p:grpSpPr>
            <a:xfrm>
              <a:off x="8501846" y="2444024"/>
              <a:ext cx="225935" cy="2383213"/>
              <a:chOff x="11334883" y="1496521"/>
              <a:chExt cx="266576" cy="2811897"/>
            </a:xfrm>
          </p:grpSpPr>
          <p:sp>
            <p:nvSpPr>
              <p:cNvPr id="23" name="자유형 32">
                <a:extLst>
                  <a:ext uri="{FF2B5EF4-FFF2-40B4-BE49-F238E27FC236}">
                    <a16:creationId xmlns:a16="http://schemas.microsoft.com/office/drawing/2014/main" id="{75DB60ED-C854-4358-97C2-D04D80DBE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9124" y="2735045"/>
                <a:ext cx="258909" cy="258909"/>
              </a:xfrm>
              <a:custGeom>
                <a:avLst/>
                <a:gdLst>
                  <a:gd name="connsiteX0" fmla="*/ 4509870 w 6502401"/>
                  <a:gd name="connsiteY0" fmla="*/ 1250950 h 6502400"/>
                  <a:gd name="connsiteX1" fmla="*/ 3460751 w 6502401"/>
                  <a:gd name="connsiteY1" fmla="*/ 2299449 h 6502400"/>
                  <a:gd name="connsiteX2" fmla="*/ 4204979 w 6502401"/>
                  <a:gd name="connsiteY2" fmla="*/ 3043238 h 6502400"/>
                  <a:gd name="connsiteX3" fmla="*/ 5253039 w 6502401"/>
                  <a:gd name="connsiteY3" fmla="*/ 1994739 h 6502400"/>
                  <a:gd name="connsiteX4" fmla="*/ 5487377 w 6502401"/>
                  <a:gd name="connsiteY4" fmla="*/ 0 h 6502400"/>
                  <a:gd name="connsiteX5" fmla="*/ 5557233 w 6502401"/>
                  <a:gd name="connsiteY5" fmla="*/ 0 h 6502400"/>
                  <a:gd name="connsiteX6" fmla="*/ 5626559 w 6502401"/>
                  <a:gd name="connsiteY6" fmla="*/ 6350 h 6502400"/>
                  <a:gd name="connsiteX7" fmla="*/ 5695356 w 6502401"/>
                  <a:gd name="connsiteY7" fmla="*/ 20108 h 6502400"/>
                  <a:gd name="connsiteX8" fmla="*/ 5763095 w 6502401"/>
                  <a:gd name="connsiteY8" fmla="*/ 39688 h 6502400"/>
                  <a:gd name="connsiteX9" fmla="*/ 5828717 w 6502401"/>
                  <a:gd name="connsiteY9" fmla="*/ 66675 h 6502400"/>
                  <a:gd name="connsiteX10" fmla="*/ 5891693 w 6502401"/>
                  <a:gd name="connsiteY10" fmla="*/ 100013 h 6502400"/>
                  <a:gd name="connsiteX11" fmla="*/ 5953081 w 6502401"/>
                  <a:gd name="connsiteY11" fmla="*/ 139700 h 6502400"/>
                  <a:gd name="connsiteX12" fmla="*/ 6010236 w 6502401"/>
                  <a:gd name="connsiteY12" fmla="*/ 186796 h 6502400"/>
                  <a:gd name="connsiteX13" fmla="*/ 6036697 w 6502401"/>
                  <a:gd name="connsiteY13" fmla="*/ 212725 h 6502400"/>
                  <a:gd name="connsiteX14" fmla="*/ 6289659 w 6502401"/>
                  <a:gd name="connsiteY14" fmla="*/ 465667 h 6502400"/>
                  <a:gd name="connsiteX15" fmla="*/ 6316649 w 6502401"/>
                  <a:gd name="connsiteY15" fmla="*/ 493183 h 6502400"/>
                  <a:gd name="connsiteX16" fmla="*/ 6362690 w 6502401"/>
                  <a:gd name="connsiteY16" fmla="*/ 550333 h 6502400"/>
                  <a:gd name="connsiteX17" fmla="*/ 6402381 w 6502401"/>
                  <a:gd name="connsiteY17" fmla="*/ 610658 h 6502400"/>
                  <a:gd name="connsiteX18" fmla="*/ 6436250 w 6502401"/>
                  <a:gd name="connsiteY18" fmla="*/ 674158 h 6502400"/>
                  <a:gd name="connsiteX19" fmla="*/ 6462711 w 6502401"/>
                  <a:gd name="connsiteY19" fmla="*/ 739246 h 6502400"/>
                  <a:gd name="connsiteX20" fmla="*/ 6482820 w 6502401"/>
                  <a:gd name="connsiteY20" fmla="*/ 807508 h 6502400"/>
                  <a:gd name="connsiteX21" fmla="*/ 6495522 w 6502401"/>
                  <a:gd name="connsiteY21" fmla="*/ 875771 h 6502400"/>
                  <a:gd name="connsiteX22" fmla="*/ 6502401 w 6502401"/>
                  <a:gd name="connsiteY22" fmla="*/ 946150 h 6502400"/>
                  <a:gd name="connsiteX23" fmla="*/ 6502401 w 6502401"/>
                  <a:gd name="connsiteY23" fmla="*/ 1015471 h 6502400"/>
                  <a:gd name="connsiteX24" fmla="*/ 6495522 w 6502401"/>
                  <a:gd name="connsiteY24" fmla="*/ 1085321 h 6502400"/>
                  <a:gd name="connsiteX25" fmla="*/ 6482820 w 6502401"/>
                  <a:gd name="connsiteY25" fmla="*/ 1154113 h 6502400"/>
                  <a:gd name="connsiteX26" fmla="*/ 6462711 w 6502401"/>
                  <a:gd name="connsiteY26" fmla="*/ 1221846 h 6502400"/>
                  <a:gd name="connsiteX27" fmla="*/ 6436250 w 6502401"/>
                  <a:gd name="connsiteY27" fmla="*/ 1287463 h 6502400"/>
                  <a:gd name="connsiteX28" fmla="*/ 6402381 w 6502401"/>
                  <a:gd name="connsiteY28" fmla="*/ 1350963 h 6502400"/>
                  <a:gd name="connsiteX29" fmla="*/ 6362690 w 6502401"/>
                  <a:gd name="connsiteY29" fmla="*/ 1410759 h 6502400"/>
                  <a:gd name="connsiteX30" fmla="*/ 6316649 w 6502401"/>
                  <a:gd name="connsiteY30" fmla="*/ 1467909 h 6502400"/>
                  <a:gd name="connsiteX31" fmla="*/ 6289659 w 6502401"/>
                  <a:gd name="connsiteY31" fmla="*/ 1495425 h 6502400"/>
                  <a:gd name="connsiteX32" fmla="*/ 5791143 w 6502401"/>
                  <a:gd name="connsiteY32" fmla="*/ 1993900 h 6502400"/>
                  <a:gd name="connsiteX33" fmla="*/ 6036697 w 6502401"/>
                  <a:gd name="connsiteY33" fmla="*/ 2239433 h 6502400"/>
                  <a:gd name="connsiteX34" fmla="*/ 6050456 w 6502401"/>
                  <a:gd name="connsiteY34" fmla="*/ 2253192 h 6502400"/>
                  <a:gd name="connsiteX35" fmla="*/ 6071095 w 6502401"/>
                  <a:gd name="connsiteY35" fmla="*/ 2284942 h 6502400"/>
                  <a:gd name="connsiteX36" fmla="*/ 6084855 w 6502401"/>
                  <a:gd name="connsiteY36" fmla="*/ 2319338 h 6502400"/>
                  <a:gd name="connsiteX37" fmla="*/ 6092264 w 6502401"/>
                  <a:gd name="connsiteY37" fmla="*/ 2355321 h 6502400"/>
                  <a:gd name="connsiteX38" fmla="*/ 6092264 w 6502401"/>
                  <a:gd name="connsiteY38" fmla="*/ 2391833 h 6502400"/>
                  <a:gd name="connsiteX39" fmla="*/ 6084855 w 6502401"/>
                  <a:gd name="connsiteY39" fmla="*/ 2428346 h 6502400"/>
                  <a:gd name="connsiteX40" fmla="*/ 6071095 w 6502401"/>
                  <a:gd name="connsiteY40" fmla="*/ 2462742 h 6502400"/>
                  <a:gd name="connsiteX41" fmla="*/ 6050456 w 6502401"/>
                  <a:gd name="connsiteY41" fmla="*/ 2493963 h 6502400"/>
                  <a:gd name="connsiteX42" fmla="*/ 6036697 w 6502401"/>
                  <a:gd name="connsiteY42" fmla="*/ 2508250 h 6502400"/>
                  <a:gd name="connsiteX43" fmla="*/ 6022408 w 6502401"/>
                  <a:gd name="connsiteY43" fmla="*/ 2522008 h 6502400"/>
                  <a:gd name="connsiteX44" fmla="*/ 5991185 w 6502401"/>
                  <a:gd name="connsiteY44" fmla="*/ 2542646 h 6502400"/>
                  <a:gd name="connsiteX45" fmla="*/ 5956786 w 6502401"/>
                  <a:gd name="connsiteY45" fmla="*/ 2556933 h 6502400"/>
                  <a:gd name="connsiteX46" fmla="*/ 5920270 w 6502401"/>
                  <a:gd name="connsiteY46" fmla="*/ 2563813 h 6502400"/>
                  <a:gd name="connsiteX47" fmla="*/ 5883755 w 6502401"/>
                  <a:gd name="connsiteY47" fmla="*/ 2563813 h 6502400"/>
                  <a:gd name="connsiteX48" fmla="*/ 5847769 w 6502401"/>
                  <a:gd name="connsiteY48" fmla="*/ 2556933 h 6502400"/>
                  <a:gd name="connsiteX49" fmla="*/ 5813370 w 6502401"/>
                  <a:gd name="connsiteY49" fmla="*/ 2542646 h 6502400"/>
                  <a:gd name="connsiteX50" fmla="*/ 5781617 w 6502401"/>
                  <a:gd name="connsiteY50" fmla="*/ 2522008 h 6502400"/>
                  <a:gd name="connsiteX51" fmla="*/ 5767858 w 6502401"/>
                  <a:gd name="connsiteY51" fmla="*/ 2508250 h 6502400"/>
                  <a:gd name="connsiteX52" fmla="*/ 5522305 w 6502401"/>
                  <a:gd name="connsiteY52" fmla="*/ 2263775 h 6502400"/>
                  <a:gd name="connsiteX53" fmla="*/ 3771678 w 6502401"/>
                  <a:gd name="connsiteY53" fmla="*/ 4014258 h 6502400"/>
                  <a:gd name="connsiteX54" fmla="*/ 2034283 w 6502401"/>
                  <a:gd name="connsiteY54" fmla="*/ 5750454 h 6502400"/>
                  <a:gd name="connsiteX55" fmla="*/ 2004118 w 6502401"/>
                  <a:gd name="connsiteY55" fmla="*/ 5780088 h 6502400"/>
                  <a:gd name="connsiteX56" fmla="*/ 1936908 w 6502401"/>
                  <a:gd name="connsiteY56" fmla="*/ 5832475 h 6502400"/>
                  <a:gd name="connsiteX57" fmla="*/ 1865465 w 6502401"/>
                  <a:gd name="connsiteY57" fmla="*/ 5876925 h 6502400"/>
                  <a:gd name="connsiteX58" fmla="*/ 1789259 w 6502401"/>
                  <a:gd name="connsiteY58" fmla="*/ 5911850 h 6502400"/>
                  <a:gd name="connsiteX59" fmla="*/ 1709877 w 6502401"/>
                  <a:gd name="connsiteY59" fmla="*/ 5938838 h 6502400"/>
                  <a:gd name="connsiteX60" fmla="*/ 1627320 w 6502401"/>
                  <a:gd name="connsiteY60" fmla="*/ 5955242 h 6502400"/>
                  <a:gd name="connsiteX61" fmla="*/ 1543705 w 6502401"/>
                  <a:gd name="connsiteY61" fmla="*/ 5963709 h 6502400"/>
                  <a:gd name="connsiteX62" fmla="*/ 1459032 w 6502401"/>
                  <a:gd name="connsiteY62" fmla="*/ 5961592 h 6502400"/>
                  <a:gd name="connsiteX63" fmla="*/ 1417224 w 6502401"/>
                  <a:gd name="connsiteY63" fmla="*/ 5956300 h 6502400"/>
                  <a:gd name="connsiteX64" fmla="*/ 890660 w 6502401"/>
                  <a:gd name="connsiteY64" fmla="*/ 5881688 h 6502400"/>
                  <a:gd name="connsiteX65" fmla="*/ 324935 w 6502401"/>
                  <a:gd name="connsiteY65" fmla="*/ 6446838 h 6502400"/>
                  <a:gd name="connsiteX66" fmla="*/ 310646 w 6502401"/>
                  <a:gd name="connsiteY66" fmla="*/ 6460596 h 6502400"/>
                  <a:gd name="connsiteX67" fmla="*/ 278364 w 6502401"/>
                  <a:gd name="connsiteY67" fmla="*/ 6481234 h 6502400"/>
                  <a:gd name="connsiteX68" fmla="*/ 243966 w 6502401"/>
                  <a:gd name="connsiteY68" fmla="*/ 6494992 h 6502400"/>
                  <a:gd name="connsiteX69" fmla="*/ 208509 w 6502401"/>
                  <a:gd name="connsiteY69" fmla="*/ 6502400 h 6502400"/>
                  <a:gd name="connsiteX70" fmla="*/ 171464 w 6502401"/>
                  <a:gd name="connsiteY70" fmla="*/ 6502400 h 6502400"/>
                  <a:gd name="connsiteX71" fmla="*/ 136007 w 6502401"/>
                  <a:gd name="connsiteY71" fmla="*/ 6494992 h 6502400"/>
                  <a:gd name="connsiteX72" fmla="*/ 101608 w 6502401"/>
                  <a:gd name="connsiteY72" fmla="*/ 6481234 h 6502400"/>
                  <a:gd name="connsiteX73" fmla="*/ 69856 w 6502401"/>
                  <a:gd name="connsiteY73" fmla="*/ 6460596 h 6502400"/>
                  <a:gd name="connsiteX74" fmla="*/ 55038 w 6502401"/>
                  <a:gd name="connsiteY74" fmla="*/ 6446838 h 6502400"/>
                  <a:gd name="connsiteX75" fmla="*/ 42337 w 6502401"/>
                  <a:gd name="connsiteY75" fmla="*/ 6432550 h 6502400"/>
                  <a:gd name="connsiteX76" fmla="*/ 20639 w 6502401"/>
                  <a:gd name="connsiteY76" fmla="*/ 6401329 h 6502400"/>
                  <a:gd name="connsiteX77" fmla="*/ 6880 w 6502401"/>
                  <a:gd name="connsiteY77" fmla="*/ 6366934 h 6502400"/>
                  <a:gd name="connsiteX78" fmla="*/ 0 w 6502401"/>
                  <a:gd name="connsiteY78" fmla="*/ 6330421 h 6502400"/>
                  <a:gd name="connsiteX79" fmla="*/ 0 w 6502401"/>
                  <a:gd name="connsiteY79" fmla="*/ 6293909 h 6502400"/>
                  <a:gd name="connsiteX80" fmla="*/ 6880 w 6502401"/>
                  <a:gd name="connsiteY80" fmla="*/ 6257925 h 6502400"/>
                  <a:gd name="connsiteX81" fmla="*/ 20639 w 6502401"/>
                  <a:gd name="connsiteY81" fmla="*/ 6223529 h 6502400"/>
                  <a:gd name="connsiteX82" fmla="*/ 42337 w 6502401"/>
                  <a:gd name="connsiteY82" fmla="*/ 6191779 h 6502400"/>
                  <a:gd name="connsiteX83" fmla="*/ 55038 w 6502401"/>
                  <a:gd name="connsiteY83" fmla="*/ 6178021 h 6502400"/>
                  <a:gd name="connsiteX84" fmla="*/ 621292 w 6502401"/>
                  <a:gd name="connsiteY84" fmla="*/ 5611813 h 6502400"/>
                  <a:gd name="connsiteX85" fmla="*/ 546145 w 6502401"/>
                  <a:gd name="connsiteY85" fmla="*/ 5085821 h 6502400"/>
                  <a:gd name="connsiteX86" fmla="*/ 540853 w 6502401"/>
                  <a:gd name="connsiteY86" fmla="*/ 5042959 h 6502400"/>
                  <a:gd name="connsiteX87" fmla="*/ 539265 w 6502401"/>
                  <a:gd name="connsiteY87" fmla="*/ 4958821 h 6502400"/>
                  <a:gd name="connsiteX88" fmla="*/ 546674 w 6502401"/>
                  <a:gd name="connsiteY88" fmla="*/ 4874684 h 6502400"/>
                  <a:gd name="connsiteX89" fmla="*/ 564138 w 6502401"/>
                  <a:gd name="connsiteY89" fmla="*/ 4792663 h 6502400"/>
                  <a:gd name="connsiteX90" fmla="*/ 590069 w 6502401"/>
                  <a:gd name="connsiteY90" fmla="*/ 4713288 h 6502400"/>
                  <a:gd name="connsiteX91" fmla="*/ 626055 w 6502401"/>
                  <a:gd name="connsiteY91" fmla="*/ 4637088 h 6502400"/>
                  <a:gd name="connsiteX92" fmla="*/ 669980 w 6502401"/>
                  <a:gd name="connsiteY92" fmla="*/ 4565121 h 6502400"/>
                  <a:gd name="connsiteX93" fmla="*/ 721842 w 6502401"/>
                  <a:gd name="connsiteY93" fmla="*/ 4498975 h 6502400"/>
                  <a:gd name="connsiteX94" fmla="*/ 752007 w 6502401"/>
                  <a:gd name="connsiteY94" fmla="*/ 4467754 h 6502400"/>
                  <a:gd name="connsiteX95" fmla="*/ 2468235 w 6502401"/>
                  <a:gd name="connsiteY95" fmla="*/ 2752196 h 6502400"/>
                  <a:gd name="connsiteX96" fmla="*/ 4239500 w 6502401"/>
                  <a:gd name="connsiteY96" fmla="*/ 981075 h 6502400"/>
                  <a:gd name="connsiteX97" fmla="*/ 3993947 w 6502401"/>
                  <a:gd name="connsiteY97" fmla="*/ 735542 h 6502400"/>
                  <a:gd name="connsiteX98" fmla="*/ 3981246 w 6502401"/>
                  <a:gd name="connsiteY98" fmla="*/ 721254 h 6502400"/>
                  <a:gd name="connsiteX99" fmla="*/ 3959548 w 6502401"/>
                  <a:gd name="connsiteY99" fmla="*/ 688975 h 6502400"/>
                  <a:gd name="connsiteX100" fmla="*/ 3945789 w 6502401"/>
                  <a:gd name="connsiteY100" fmla="*/ 655108 h 6502400"/>
                  <a:gd name="connsiteX101" fmla="*/ 3939438 w 6502401"/>
                  <a:gd name="connsiteY101" fmla="*/ 619125 h 6502400"/>
                  <a:gd name="connsiteX102" fmla="*/ 3939438 w 6502401"/>
                  <a:gd name="connsiteY102" fmla="*/ 582613 h 6502400"/>
                  <a:gd name="connsiteX103" fmla="*/ 3945789 w 6502401"/>
                  <a:gd name="connsiteY103" fmla="*/ 546629 h 6502400"/>
                  <a:gd name="connsiteX104" fmla="*/ 3959548 w 6502401"/>
                  <a:gd name="connsiteY104" fmla="*/ 512233 h 6502400"/>
                  <a:gd name="connsiteX105" fmla="*/ 3981246 w 6502401"/>
                  <a:gd name="connsiteY105" fmla="*/ 480483 h 6502400"/>
                  <a:gd name="connsiteX106" fmla="*/ 3993947 w 6502401"/>
                  <a:gd name="connsiteY106" fmla="*/ 465667 h 6502400"/>
                  <a:gd name="connsiteX107" fmla="*/ 4008764 w 6502401"/>
                  <a:gd name="connsiteY107" fmla="*/ 452967 h 6502400"/>
                  <a:gd name="connsiteX108" fmla="*/ 4039988 w 6502401"/>
                  <a:gd name="connsiteY108" fmla="*/ 431800 h 6502400"/>
                  <a:gd name="connsiteX109" fmla="*/ 4074916 w 6502401"/>
                  <a:gd name="connsiteY109" fmla="*/ 418042 h 6502400"/>
                  <a:gd name="connsiteX110" fmla="*/ 4110902 w 6502401"/>
                  <a:gd name="connsiteY110" fmla="*/ 411163 h 6502400"/>
                  <a:gd name="connsiteX111" fmla="*/ 4147417 w 6502401"/>
                  <a:gd name="connsiteY111" fmla="*/ 411163 h 6502400"/>
                  <a:gd name="connsiteX112" fmla="*/ 4182875 w 6502401"/>
                  <a:gd name="connsiteY112" fmla="*/ 418042 h 6502400"/>
                  <a:gd name="connsiteX113" fmla="*/ 4217273 w 6502401"/>
                  <a:gd name="connsiteY113" fmla="*/ 431800 h 6502400"/>
                  <a:gd name="connsiteX114" fmla="*/ 4249555 w 6502401"/>
                  <a:gd name="connsiteY114" fmla="*/ 452967 h 6502400"/>
                  <a:gd name="connsiteX115" fmla="*/ 4263844 w 6502401"/>
                  <a:gd name="connsiteY115" fmla="*/ 465667 h 6502400"/>
                  <a:gd name="connsiteX116" fmla="*/ 4508339 w 6502401"/>
                  <a:gd name="connsiteY116" fmla="*/ 711200 h 6502400"/>
                  <a:gd name="connsiteX117" fmla="*/ 5007913 w 6502401"/>
                  <a:gd name="connsiteY117" fmla="*/ 212725 h 6502400"/>
                  <a:gd name="connsiteX118" fmla="*/ 5034373 w 6502401"/>
                  <a:gd name="connsiteY118" fmla="*/ 186796 h 6502400"/>
                  <a:gd name="connsiteX119" fmla="*/ 5091528 w 6502401"/>
                  <a:gd name="connsiteY119" fmla="*/ 139700 h 6502400"/>
                  <a:gd name="connsiteX120" fmla="*/ 5152387 w 6502401"/>
                  <a:gd name="connsiteY120" fmla="*/ 100013 h 6502400"/>
                  <a:gd name="connsiteX121" fmla="*/ 5215892 w 6502401"/>
                  <a:gd name="connsiteY121" fmla="*/ 66675 h 6502400"/>
                  <a:gd name="connsiteX122" fmla="*/ 5281514 w 6502401"/>
                  <a:gd name="connsiteY122" fmla="*/ 39688 h 6502400"/>
                  <a:gd name="connsiteX123" fmla="*/ 5348195 w 6502401"/>
                  <a:gd name="connsiteY123" fmla="*/ 20108 h 6502400"/>
                  <a:gd name="connsiteX124" fmla="*/ 5418050 w 6502401"/>
                  <a:gd name="connsiteY124" fmla="*/ 6350 h 650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6502401" h="6502400">
                    <a:moveTo>
                      <a:pt x="4509870" y="1250950"/>
                    </a:moveTo>
                    <a:lnTo>
                      <a:pt x="3460751" y="2299449"/>
                    </a:lnTo>
                    <a:lnTo>
                      <a:pt x="4204979" y="3043238"/>
                    </a:lnTo>
                    <a:lnTo>
                      <a:pt x="5253039" y="1994739"/>
                    </a:lnTo>
                    <a:close/>
                    <a:moveTo>
                      <a:pt x="5487377" y="0"/>
                    </a:moveTo>
                    <a:lnTo>
                      <a:pt x="5557233" y="0"/>
                    </a:lnTo>
                    <a:lnTo>
                      <a:pt x="5626559" y="6350"/>
                    </a:lnTo>
                    <a:lnTo>
                      <a:pt x="5695356" y="20108"/>
                    </a:lnTo>
                    <a:lnTo>
                      <a:pt x="5763095" y="39688"/>
                    </a:lnTo>
                    <a:lnTo>
                      <a:pt x="5828717" y="66675"/>
                    </a:lnTo>
                    <a:lnTo>
                      <a:pt x="5891693" y="100013"/>
                    </a:lnTo>
                    <a:lnTo>
                      <a:pt x="5953081" y="139700"/>
                    </a:lnTo>
                    <a:lnTo>
                      <a:pt x="6010236" y="186796"/>
                    </a:lnTo>
                    <a:lnTo>
                      <a:pt x="6036697" y="212725"/>
                    </a:lnTo>
                    <a:lnTo>
                      <a:pt x="6289659" y="465667"/>
                    </a:lnTo>
                    <a:lnTo>
                      <a:pt x="6316649" y="493183"/>
                    </a:lnTo>
                    <a:lnTo>
                      <a:pt x="6362690" y="550333"/>
                    </a:lnTo>
                    <a:lnTo>
                      <a:pt x="6402381" y="610658"/>
                    </a:lnTo>
                    <a:lnTo>
                      <a:pt x="6436250" y="674158"/>
                    </a:lnTo>
                    <a:lnTo>
                      <a:pt x="6462711" y="739246"/>
                    </a:lnTo>
                    <a:lnTo>
                      <a:pt x="6482820" y="807508"/>
                    </a:lnTo>
                    <a:lnTo>
                      <a:pt x="6495522" y="875771"/>
                    </a:lnTo>
                    <a:lnTo>
                      <a:pt x="6502401" y="946150"/>
                    </a:lnTo>
                    <a:lnTo>
                      <a:pt x="6502401" y="1015471"/>
                    </a:lnTo>
                    <a:lnTo>
                      <a:pt x="6495522" y="1085321"/>
                    </a:lnTo>
                    <a:lnTo>
                      <a:pt x="6482820" y="1154113"/>
                    </a:lnTo>
                    <a:lnTo>
                      <a:pt x="6462711" y="1221846"/>
                    </a:lnTo>
                    <a:lnTo>
                      <a:pt x="6436250" y="1287463"/>
                    </a:lnTo>
                    <a:lnTo>
                      <a:pt x="6402381" y="1350963"/>
                    </a:lnTo>
                    <a:lnTo>
                      <a:pt x="6362690" y="1410759"/>
                    </a:lnTo>
                    <a:lnTo>
                      <a:pt x="6316649" y="1467909"/>
                    </a:lnTo>
                    <a:lnTo>
                      <a:pt x="6289659" y="1495425"/>
                    </a:lnTo>
                    <a:lnTo>
                      <a:pt x="5791143" y="1993900"/>
                    </a:lnTo>
                    <a:lnTo>
                      <a:pt x="6036697" y="2239433"/>
                    </a:lnTo>
                    <a:lnTo>
                      <a:pt x="6050456" y="2253192"/>
                    </a:lnTo>
                    <a:lnTo>
                      <a:pt x="6071095" y="2284942"/>
                    </a:lnTo>
                    <a:lnTo>
                      <a:pt x="6084855" y="2319338"/>
                    </a:lnTo>
                    <a:lnTo>
                      <a:pt x="6092264" y="2355321"/>
                    </a:lnTo>
                    <a:lnTo>
                      <a:pt x="6092264" y="2391833"/>
                    </a:lnTo>
                    <a:lnTo>
                      <a:pt x="6084855" y="2428346"/>
                    </a:lnTo>
                    <a:lnTo>
                      <a:pt x="6071095" y="2462742"/>
                    </a:lnTo>
                    <a:lnTo>
                      <a:pt x="6050456" y="2493963"/>
                    </a:lnTo>
                    <a:lnTo>
                      <a:pt x="6036697" y="2508250"/>
                    </a:lnTo>
                    <a:lnTo>
                      <a:pt x="6022408" y="2522008"/>
                    </a:lnTo>
                    <a:lnTo>
                      <a:pt x="5991185" y="2542646"/>
                    </a:lnTo>
                    <a:lnTo>
                      <a:pt x="5956786" y="2556933"/>
                    </a:lnTo>
                    <a:lnTo>
                      <a:pt x="5920270" y="2563813"/>
                    </a:lnTo>
                    <a:lnTo>
                      <a:pt x="5883755" y="2563813"/>
                    </a:lnTo>
                    <a:lnTo>
                      <a:pt x="5847769" y="2556933"/>
                    </a:lnTo>
                    <a:lnTo>
                      <a:pt x="5813370" y="2542646"/>
                    </a:lnTo>
                    <a:lnTo>
                      <a:pt x="5781617" y="2522008"/>
                    </a:lnTo>
                    <a:lnTo>
                      <a:pt x="5767858" y="2508250"/>
                    </a:lnTo>
                    <a:lnTo>
                      <a:pt x="5522305" y="2263775"/>
                    </a:lnTo>
                    <a:lnTo>
                      <a:pt x="3771678" y="4014258"/>
                    </a:lnTo>
                    <a:lnTo>
                      <a:pt x="2034283" y="5750454"/>
                    </a:lnTo>
                    <a:lnTo>
                      <a:pt x="2004118" y="5780088"/>
                    </a:lnTo>
                    <a:lnTo>
                      <a:pt x="1936908" y="5832475"/>
                    </a:lnTo>
                    <a:lnTo>
                      <a:pt x="1865465" y="5876925"/>
                    </a:lnTo>
                    <a:lnTo>
                      <a:pt x="1789259" y="5911850"/>
                    </a:lnTo>
                    <a:lnTo>
                      <a:pt x="1709877" y="5938838"/>
                    </a:lnTo>
                    <a:lnTo>
                      <a:pt x="1627320" y="5955242"/>
                    </a:lnTo>
                    <a:lnTo>
                      <a:pt x="1543705" y="5963709"/>
                    </a:lnTo>
                    <a:lnTo>
                      <a:pt x="1459032" y="5961592"/>
                    </a:lnTo>
                    <a:lnTo>
                      <a:pt x="1417224" y="5956300"/>
                    </a:lnTo>
                    <a:lnTo>
                      <a:pt x="890660" y="5881688"/>
                    </a:lnTo>
                    <a:lnTo>
                      <a:pt x="324935" y="6446838"/>
                    </a:lnTo>
                    <a:lnTo>
                      <a:pt x="310646" y="6460596"/>
                    </a:lnTo>
                    <a:lnTo>
                      <a:pt x="278364" y="6481234"/>
                    </a:lnTo>
                    <a:lnTo>
                      <a:pt x="243966" y="6494992"/>
                    </a:lnTo>
                    <a:lnTo>
                      <a:pt x="208509" y="6502400"/>
                    </a:lnTo>
                    <a:lnTo>
                      <a:pt x="171464" y="6502400"/>
                    </a:lnTo>
                    <a:lnTo>
                      <a:pt x="136007" y="6494992"/>
                    </a:lnTo>
                    <a:lnTo>
                      <a:pt x="101608" y="6481234"/>
                    </a:lnTo>
                    <a:lnTo>
                      <a:pt x="69856" y="6460596"/>
                    </a:lnTo>
                    <a:lnTo>
                      <a:pt x="55038" y="6446838"/>
                    </a:lnTo>
                    <a:lnTo>
                      <a:pt x="42337" y="6432550"/>
                    </a:lnTo>
                    <a:lnTo>
                      <a:pt x="20639" y="6401329"/>
                    </a:lnTo>
                    <a:lnTo>
                      <a:pt x="6880" y="6366934"/>
                    </a:lnTo>
                    <a:lnTo>
                      <a:pt x="0" y="6330421"/>
                    </a:lnTo>
                    <a:lnTo>
                      <a:pt x="0" y="6293909"/>
                    </a:lnTo>
                    <a:lnTo>
                      <a:pt x="6880" y="6257925"/>
                    </a:lnTo>
                    <a:lnTo>
                      <a:pt x="20639" y="6223529"/>
                    </a:lnTo>
                    <a:lnTo>
                      <a:pt x="42337" y="6191779"/>
                    </a:lnTo>
                    <a:lnTo>
                      <a:pt x="55038" y="6178021"/>
                    </a:lnTo>
                    <a:lnTo>
                      <a:pt x="621292" y="5611813"/>
                    </a:lnTo>
                    <a:lnTo>
                      <a:pt x="546145" y="5085821"/>
                    </a:lnTo>
                    <a:lnTo>
                      <a:pt x="540853" y="5042959"/>
                    </a:lnTo>
                    <a:lnTo>
                      <a:pt x="539265" y="4958821"/>
                    </a:lnTo>
                    <a:lnTo>
                      <a:pt x="546674" y="4874684"/>
                    </a:lnTo>
                    <a:lnTo>
                      <a:pt x="564138" y="4792663"/>
                    </a:lnTo>
                    <a:lnTo>
                      <a:pt x="590069" y="4713288"/>
                    </a:lnTo>
                    <a:lnTo>
                      <a:pt x="626055" y="4637088"/>
                    </a:lnTo>
                    <a:lnTo>
                      <a:pt x="669980" y="4565121"/>
                    </a:lnTo>
                    <a:lnTo>
                      <a:pt x="721842" y="4498975"/>
                    </a:lnTo>
                    <a:lnTo>
                      <a:pt x="752007" y="4467754"/>
                    </a:lnTo>
                    <a:lnTo>
                      <a:pt x="2468235" y="2752196"/>
                    </a:lnTo>
                    <a:lnTo>
                      <a:pt x="4239500" y="981075"/>
                    </a:lnTo>
                    <a:lnTo>
                      <a:pt x="3993947" y="735542"/>
                    </a:lnTo>
                    <a:lnTo>
                      <a:pt x="3981246" y="721254"/>
                    </a:lnTo>
                    <a:lnTo>
                      <a:pt x="3959548" y="688975"/>
                    </a:lnTo>
                    <a:lnTo>
                      <a:pt x="3945789" y="655108"/>
                    </a:lnTo>
                    <a:lnTo>
                      <a:pt x="3939438" y="619125"/>
                    </a:lnTo>
                    <a:lnTo>
                      <a:pt x="3939438" y="582613"/>
                    </a:lnTo>
                    <a:lnTo>
                      <a:pt x="3945789" y="546629"/>
                    </a:lnTo>
                    <a:lnTo>
                      <a:pt x="3959548" y="512233"/>
                    </a:lnTo>
                    <a:lnTo>
                      <a:pt x="3981246" y="480483"/>
                    </a:lnTo>
                    <a:lnTo>
                      <a:pt x="3993947" y="465667"/>
                    </a:lnTo>
                    <a:lnTo>
                      <a:pt x="4008764" y="452967"/>
                    </a:lnTo>
                    <a:lnTo>
                      <a:pt x="4039988" y="431800"/>
                    </a:lnTo>
                    <a:lnTo>
                      <a:pt x="4074916" y="418042"/>
                    </a:lnTo>
                    <a:lnTo>
                      <a:pt x="4110902" y="411163"/>
                    </a:lnTo>
                    <a:lnTo>
                      <a:pt x="4147417" y="411163"/>
                    </a:lnTo>
                    <a:lnTo>
                      <a:pt x="4182875" y="418042"/>
                    </a:lnTo>
                    <a:lnTo>
                      <a:pt x="4217273" y="431800"/>
                    </a:lnTo>
                    <a:lnTo>
                      <a:pt x="4249555" y="452967"/>
                    </a:lnTo>
                    <a:lnTo>
                      <a:pt x="4263844" y="465667"/>
                    </a:lnTo>
                    <a:lnTo>
                      <a:pt x="4508339" y="711200"/>
                    </a:lnTo>
                    <a:lnTo>
                      <a:pt x="5007913" y="212725"/>
                    </a:lnTo>
                    <a:lnTo>
                      <a:pt x="5034373" y="186796"/>
                    </a:lnTo>
                    <a:lnTo>
                      <a:pt x="5091528" y="139700"/>
                    </a:lnTo>
                    <a:lnTo>
                      <a:pt x="5152387" y="100013"/>
                    </a:lnTo>
                    <a:lnTo>
                      <a:pt x="5215892" y="66675"/>
                    </a:lnTo>
                    <a:lnTo>
                      <a:pt x="5281514" y="39688"/>
                    </a:lnTo>
                    <a:lnTo>
                      <a:pt x="5348195" y="20108"/>
                    </a:lnTo>
                    <a:lnTo>
                      <a:pt x="5418050" y="635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" name="Group 16">
                <a:extLst>
                  <a:ext uri="{FF2B5EF4-FFF2-40B4-BE49-F238E27FC236}">
                    <a16:creationId xmlns:a16="http://schemas.microsoft.com/office/drawing/2014/main" id="{219E72C4-279F-4B1C-B892-1E0D4727597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63439" y="2127164"/>
                <a:ext cx="214957" cy="247071"/>
                <a:chOff x="1039" y="1681"/>
                <a:chExt cx="1071" cy="1231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5" name="Freeform 17">
                  <a:extLst>
                    <a:ext uri="{FF2B5EF4-FFF2-40B4-BE49-F238E27FC236}">
                      <a16:creationId xmlns:a16="http://schemas.microsoft.com/office/drawing/2014/main" id="{8A5696CB-2230-4E1F-B28B-BCE013BFD2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18">
                  <a:extLst>
                    <a:ext uri="{FF2B5EF4-FFF2-40B4-BE49-F238E27FC236}">
                      <a16:creationId xmlns:a16="http://schemas.microsoft.com/office/drawing/2014/main" id="{A4482908-F18A-41CE-8EFF-D19AA40E0C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19">
                  <a:extLst>
                    <a:ext uri="{FF2B5EF4-FFF2-40B4-BE49-F238E27FC236}">
                      <a16:creationId xmlns:a16="http://schemas.microsoft.com/office/drawing/2014/main" id="{D3AA3895-FB65-4019-89BF-5154573F29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20">
                  <a:extLst>
                    <a:ext uri="{FF2B5EF4-FFF2-40B4-BE49-F238E27FC236}">
                      <a16:creationId xmlns:a16="http://schemas.microsoft.com/office/drawing/2014/main" id="{12A32935-AD35-4CFD-BFE3-52755691FC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9" name="Group 23">
                <a:extLst>
                  <a:ext uri="{FF2B5EF4-FFF2-40B4-BE49-F238E27FC236}">
                    <a16:creationId xmlns:a16="http://schemas.microsoft.com/office/drawing/2014/main" id="{588B3024-10C8-4915-8D2C-B6F5E5885B7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34883" y="4063734"/>
                <a:ext cx="266576" cy="244684"/>
                <a:chOff x="2577" y="1104"/>
                <a:chExt cx="414" cy="380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0" name="Freeform 24">
                  <a:extLst>
                    <a:ext uri="{FF2B5EF4-FFF2-40B4-BE49-F238E27FC236}">
                      <a16:creationId xmlns:a16="http://schemas.microsoft.com/office/drawing/2014/main" id="{EA49D15B-C0F9-46A9-A6E5-CD0A421BB6B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77" y="1104"/>
                  <a:ext cx="353" cy="380"/>
                </a:xfrm>
                <a:custGeom>
                  <a:avLst/>
                  <a:gdLst>
                    <a:gd name="T0" fmla="*/ 81 w 1058"/>
                    <a:gd name="T1" fmla="*/ 1141 h 1141"/>
                    <a:gd name="T2" fmla="*/ 91 w 1058"/>
                    <a:gd name="T3" fmla="*/ 1140 h 1141"/>
                    <a:gd name="T4" fmla="*/ 101 w 1058"/>
                    <a:gd name="T5" fmla="*/ 1131 h 1141"/>
                    <a:gd name="T6" fmla="*/ 206 w 1058"/>
                    <a:gd name="T7" fmla="*/ 1129 h 1141"/>
                    <a:gd name="T8" fmla="*/ 206 w 1058"/>
                    <a:gd name="T9" fmla="*/ 1115 h 1141"/>
                    <a:gd name="T10" fmla="*/ 120 w 1058"/>
                    <a:gd name="T11" fmla="*/ 1112 h 1141"/>
                    <a:gd name="T12" fmla="*/ 352 w 1058"/>
                    <a:gd name="T13" fmla="*/ 962 h 1141"/>
                    <a:gd name="T14" fmla="*/ 365 w 1058"/>
                    <a:gd name="T15" fmla="*/ 968 h 1141"/>
                    <a:gd name="T16" fmla="*/ 378 w 1058"/>
                    <a:gd name="T17" fmla="*/ 962 h 1141"/>
                    <a:gd name="T18" fmla="*/ 994 w 1058"/>
                    <a:gd name="T19" fmla="*/ 347 h 1141"/>
                    <a:gd name="T20" fmla="*/ 997 w 1058"/>
                    <a:gd name="T21" fmla="*/ 343 h 1141"/>
                    <a:gd name="T22" fmla="*/ 1015 w 1058"/>
                    <a:gd name="T23" fmla="*/ 325 h 1141"/>
                    <a:gd name="T24" fmla="*/ 1051 w 1058"/>
                    <a:gd name="T25" fmla="*/ 256 h 1141"/>
                    <a:gd name="T26" fmla="*/ 1058 w 1058"/>
                    <a:gd name="T27" fmla="*/ 180 h 1141"/>
                    <a:gd name="T28" fmla="*/ 1036 w 1058"/>
                    <a:gd name="T29" fmla="*/ 106 h 1141"/>
                    <a:gd name="T30" fmla="*/ 1000 w 1058"/>
                    <a:gd name="T31" fmla="*/ 59 h 1141"/>
                    <a:gd name="T32" fmla="*/ 954 w 1058"/>
                    <a:gd name="T33" fmla="*/ 23 h 1141"/>
                    <a:gd name="T34" fmla="*/ 879 w 1058"/>
                    <a:gd name="T35" fmla="*/ 1 h 1141"/>
                    <a:gd name="T36" fmla="*/ 840 w 1058"/>
                    <a:gd name="T37" fmla="*/ 1 h 1141"/>
                    <a:gd name="T38" fmla="*/ 765 w 1058"/>
                    <a:gd name="T39" fmla="*/ 23 h 1141"/>
                    <a:gd name="T40" fmla="*/ 719 w 1058"/>
                    <a:gd name="T41" fmla="*/ 59 h 1141"/>
                    <a:gd name="T42" fmla="*/ 713 w 1058"/>
                    <a:gd name="T43" fmla="*/ 64 h 1141"/>
                    <a:gd name="T44" fmla="*/ 710 w 1058"/>
                    <a:gd name="T45" fmla="*/ 66 h 1141"/>
                    <a:gd name="T46" fmla="*/ 92 w 1058"/>
                    <a:gd name="T47" fmla="*/ 687 h 1141"/>
                    <a:gd name="T48" fmla="*/ 97 w 1058"/>
                    <a:gd name="T49" fmla="*/ 707 h 1141"/>
                    <a:gd name="T50" fmla="*/ 6 w 1058"/>
                    <a:gd name="T51" fmla="*/ 880 h 1141"/>
                    <a:gd name="T52" fmla="*/ 1 w 1058"/>
                    <a:gd name="T53" fmla="*/ 899 h 1141"/>
                    <a:gd name="T54" fmla="*/ 69 w 1058"/>
                    <a:gd name="T55" fmla="*/ 1137 h 1141"/>
                    <a:gd name="T56" fmla="*/ 735 w 1058"/>
                    <a:gd name="T57" fmla="*/ 96 h 1141"/>
                    <a:gd name="T58" fmla="*/ 739 w 1058"/>
                    <a:gd name="T59" fmla="*/ 93 h 1141"/>
                    <a:gd name="T60" fmla="*/ 744 w 1058"/>
                    <a:gd name="T61" fmla="*/ 87 h 1141"/>
                    <a:gd name="T62" fmla="*/ 770 w 1058"/>
                    <a:gd name="T63" fmla="*/ 64 h 1141"/>
                    <a:gd name="T64" fmla="*/ 859 w 1058"/>
                    <a:gd name="T65" fmla="*/ 38 h 1141"/>
                    <a:gd name="T66" fmla="*/ 950 w 1058"/>
                    <a:gd name="T67" fmla="*/ 64 h 1141"/>
                    <a:gd name="T68" fmla="*/ 994 w 1058"/>
                    <a:gd name="T69" fmla="*/ 111 h 1141"/>
                    <a:gd name="T70" fmla="*/ 1019 w 1058"/>
                    <a:gd name="T71" fmla="*/ 230 h 1141"/>
                    <a:gd name="T72" fmla="*/ 973 w 1058"/>
                    <a:gd name="T73" fmla="*/ 312 h 1141"/>
                    <a:gd name="T74" fmla="*/ 968 w 1058"/>
                    <a:gd name="T75" fmla="*/ 318 h 1141"/>
                    <a:gd name="T76" fmla="*/ 964 w 1058"/>
                    <a:gd name="T77" fmla="*/ 321 h 1141"/>
                    <a:gd name="T78" fmla="*/ 365 w 1058"/>
                    <a:gd name="T79" fmla="*/ 922 h 1141"/>
                    <a:gd name="T80" fmla="*/ 177 w 1058"/>
                    <a:gd name="T81" fmla="*/ 735 h 1141"/>
                    <a:gd name="T82" fmla="*/ 735 w 1058"/>
                    <a:gd name="T83" fmla="*/ 96 h 1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058" h="1141">
                      <a:moveTo>
                        <a:pt x="78" y="1141"/>
                      </a:moveTo>
                      <a:lnTo>
                        <a:pt x="81" y="1141"/>
                      </a:lnTo>
                      <a:lnTo>
                        <a:pt x="84" y="1141"/>
                      </a:lnTo>
                      <a:lnTo>
                        <a:pt x="91" y="1140"/>
                      </a:lnTo>
                      <a:lnTo>
                        <a:pt x="97" y="1135"/>
                      </a:lnTo>
                      <a:lnTo>
                        <a:pt x="101" y="1131"/>
                      </a:lnTo>
                      <a:lnTo>
                        <a:pt x="199" y="1131"/>
                      </a:lnTo>
                      <a:lnTo>
                        <a:pt x="206" y="1129"/>
                      </a:lnTo>
                      <a:lnTo>
                        <a:pt x="208" y="1122"/>
                      </a:lnTo>
                      <a:lnTo>
                        <a:pt x="206" y="1115"/>
                      </a:lnTo>
                      <a:lnTo>
                        <a:pt x="199" y="1112"/>
                      </a:lnTo>
                      <a:lnTo>
                        <a:pt x="120" y="1112"/>
                      </a:lnTo>
                      <a:lnTo>
                        <a:pt x="310" y="922"/>
                      </a:lnTo>
                      <a:lnTo>
                        <a:pt x="352" y="962"/>
                      </a:lnTo>
                      <a:lnTo>
                        <a:pt x="357" y="967"/>
                      </a:lnTo>
                      <a:lnTo>
                        <a:pt x="365" y="968"/>
                      </a:lnTo>
                      <a:lnTo>
                        <a:pt x="372" y="967"/>
                      </a:lnTo>
                      <a:lnTo>
                        <a:pt x="378" y="962"/>
                      </a:lnTo>
                      <a:lnTo>
                        <a:pt x="993" y="348"/>
                      </a:lnTo>
                      <a:lnTo>
                        <a:pt x="994" y="347"/>
                      </a:lnTo>
                      <a:lnTo>
                        <a:pt x="994" y="345"/>
                      </a:lnTo>
                      <a:lnTo>
                        <a:pt x="997" y="343"/>
                      </a:lnTo>
                      <a:lnTo>
                        <a:pt x="1000" y="340"/>
                      </a:lnTo>
                      <a:lnTo>
                        <a:pt x="1015" y="325"/>
                      </a:lnTo>
                      <a:lnTo>
                        <a:pt x="1036" y="292"/>
                      </a:lnTo>
                      <a:lnTo>
                        <a:pt x="1051" y="256"/>
                      </a:lnTo>
                      <a:lnTo>
                        <a:pt x="1058" y="219"/>
                      </a:lnTo>
                      <a:lnTo>
                        <a:pt x="1058" y="180"/>
                      </a:lnTo>
                      <a:lnTo>
                        <a:pt x="1051" y="142"/>
                      </a:lnTo>
                      <a:lnTo>
                        <a:pt x="1036" y="106"/>
                      </a:lnTo>
                      <a:lnTo>
                        <a:pt x="1015" y="73"/>
                      </a:lnTo>
                      <a:lnTo>
                        <a:pt x="1000" y="59"/>
                      </a:lnTo>
                      <a:lnTo>
                        <a:pt x="986" y="44"/>
                      </a:lnTo>
                      <a:lnTo>
                        <a:pt x="954" y="23"/>
                      </a:lnTo>
                      <a:lnTo>
                        <a:pt x="918" y="8"/>
                      </a:lnTo>
                      <a:lnTo>
                        <a:pt x="879" y="1"/>
                      </a:lnTo>
                      <a:lnTo>
                        <a:pt x="859" y="0"/>
                      </a:lnTo>
                      <a:lnTo>
                        <a:pt x="840" y="1"/>
                      </a:lnTo>
                      <a:lnTo>
                        <a:pt x="801" y="8"/>
                      </a:lnTo>
                      <a:lnTo>
                        <a:pt x="765" y="23"/>
                      </a:lnTo>
                      <a:lnTo>
                        <a:pt x="734" y="44"/>
                      </a:lnTo>
                      <a:lnTo>
                        <a:pt x="719" y="59"/>
                      </a:lnTo>
                      <a:lnTo>
                        <a:pt x="716" y="62"/>
                      </a:lnTo>
                      <a:lnTo>
                        <a:pt x="713" y="64"/>
                      </a:lnTo>
                      <a:lnTo>
                        <a:pt x="712" y="64"/>
                      </a:lnTo>
                      <a:lnTo>
                        <a:pt x="710" y="66"/>
                      </a:lnTo>
                      <a:lnTo>
                        <a:pt x="97" y="680"/>
                      </a:lnTo>
                      <a:lnTo>
                        <a:pt x="92" y="687"/>
                      </a:lnTo>
                      <a:lnTo>
                        <a:pt x="92" y="701"/>
                      </a:lnTo>
                      <a:lnTo>
                        <a:pt x="97" y="707"/>
                      </a:lnTo>
                      <a:lnTo>
                        <a:pt x="137" y="748"/>
                      </a:lnTo>
                      <a:lnTo>
                        <a:pt x="6" y="880"/>
                      </a:lnTo>
                      <a:lnTo>
                        <a:pt x="0" y="889"/>
                      </a:lnTo>
                      <a:lnTo>
                        <a:pt x="1" y="899"/>
                      </a:lnTo>
                      <a:lnTo>
                        <a:pt x="65" y="1127"/>
                      </a:lnTo>
                      <a:lnTo>
                        <a:pt x="69" y="1137"/>
                      </a:lnTo>
                      <a:lnTo>
                        <a:pt x="78" y="1141"/>
                      </a:lnTo>
                      <a:close/>
                      <a:moveTo>
                        <a:pt x="735" y="96"/>
                      </a:moveTo>
                      <a:lnTo>
                        <a:pt x="736" y="95"/>
                      </a:lnTo>
                      <a:lnTo>
                        <a:pt x="739" y="93"/>
                      </a:lnTo>
                      <a:lnTo>
                        <a:pt x="741" y="90"/>
                      </a:lnTo>
                      <a:lnTo>
                        <a:pt x="744" y="87"/>
                      </a:lnTo>
                      <a:lnTo>
                        <a:pt x="746" y="85"/>
                      </a:lnTo>
                      <a:lnTo>
                        <a:pt x="770" y="64"/>
                      </a:lnTo>
                      <a:lnTo>
                        <a:pt x="827" y="40"/>
                      </a:lnTo>
                      <a:lnTo>
                        <a:pt x="859" y="38"/>
                      </a:lnTo>
                      <a:lnTo>
                        <a:pt x="892" y="40"/>
                      </a:lnTo>
                      <a:lnTo>
                        <a:pt x="950" y="64"/>
                      </a:lnTo>
                      <a:lnTo>
                        <a:pt x="973" y="85"/>
                      </a:lnTo>
                      <a:lnTo>
                        <a:pt x="994" y="111"/>
                      </a:lnTo>
                      <a:lnTo>
                        <a:pt x="1019" y="168"/>
                      </a:lnTo>
                      <a:lnTo>
                        <a:pt x="1019" y="230"/>
                      </a:lnTo>
                      <a:lnTo>
                        <a:pt x="994" y="288"/>
                      </a:lnTo>
                      <a:lnTo>
                        <a:pt x="973" y="312"/>
                      </a:lnTo>
                      <a:lnTo>
                        <a:pt x="971" y="315"/>
                      </a:lnTo>
                      <a:lnTo>
                        <a:pt x="968" y="318"/>
                      </a:lnTo>
                      <a:lnTo>
                        <a:pt x="966" y="319"/>
                      </a:lnTo>
                      <a:lnTo>
                        <a:pt x="964" y="321"/>
                      </a:lnTo>
                      <a:lnTo>
                        <a:pt x="963" y="324"/>
                      </a:lnTo>
                      <a:lnTo>
                        <a:pt x="365" y="922"/>
                      </a:lnTo>
                      <a:lnTo>
                        <a:pt x="324" y="880"/>
                      </a:lnTo>
                      <a:lnTo>
                        <a:pt x="177" y="735"/>
                      </a:lnTo>
                      <a:lnTo>
                        <a:pt x="137" y="694"/>
                      </a:lnTo>
                      <a:lnTo>
                        <a:pt x="735" y="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Freeform 25">
                  <a:extLst>
                    <a:ext uri="{FF2B5EF4-FFF2-40B4-BE49-F238E27FC236}">
                      <a16:creationId xmlns:a16="http://schemas.microsoft.com/office/drawing/2014/main" id="{3B3D6DA8-C8C0-4F88-A7E3-CDD23CE015C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43" y="1129"/>
                  <a:ext cx="261" cy="261"/>
                </a:xfrm>
                <a:custGeom>
                  <a:avLst/>
                  <a:gdLst>
                    <a:gd name="T0" fmla="*/ 153 w 781"/>
                    <a:gd name="T1" fmla="*/ 778 h 782"/>
                    <a:gd name="T2" fmla="*/ 158 w 781"/>
                    <a:gd name="T3" fmla="*/ 782 h 782"/>
                    <a:gd name="T4" fmla="*/ 166 w 781"/>
                    <a:gd name="T5" fmla="*/ 782 h 782"/>
                    <a:gd name="T6" fmla="*/ 173 w 781"/>
                    <a:gd name="T7" fmla="*/ 782 h 782"/>
                    <a:gd name="T8" fmla="*/ 179 w 781"/>
                    <a:gd name="T9" fmla="*/ 778 h 782"/>
                    <a:gd name="T10" fmla="*/ 572 w 781"/>
                    <a:gd name="T11" fmla="*/ 385 h 782"/>
                    <a:gd name="T12" fmla="*/ 576 w 781"/>
                    <a:gd name="T13" fmla="*/ 390 h 782"/>
                    <a:gd name="T14" fmla="*/ 584 w 781"/>
                    <a:gd name="T15" fmla="*/ 395 h 782"/>
                    <a:gd name="T16" fmla="*/ 591 w 781"/>
                    <a:gd name="T17" fmla="*/ 396 h 782"/>
                    <a:gd name="T18" fmla="*/ 598 w 781"/>
                    <a:gd name="T19" fmla="*/ 395 h 782"/>
                    <a:gd name="T20" fmla="*/ 604 w 781"/>
                    <a:gd name="T21" fmla="*/ 390 h 782"/>
                    <a:gd name="T22" fmla="*/ 735 w 781"/>
                    <a:gd name="T23" fmla="*/ 259 h 782"/>
                    <a:gd name="T24" fmla="*/ 741 w 781"/>
                    <a:gd name="T25" fmla="*/ 252 h 782"/>
                    <a:gd name="T26" fmla="*/ 741 w 781"/>
                    <a:gd name="T27" fmla="*/ 245 h 782"/>
                    <a:gd name="T28" fmla="*/ 741 w 781"/>
                    <a:gd name="T29" fmla="*/ 238 h 782"/>
                    <a:gd name="T30" fmla="*/ 735 w 781"/>
                    <a:gd name="T31" fmla="*/ 232 h 782"/>
                    <a:gd name="T32" fmla="*/ 729 w 781"/>
                    <a:gd name="T33" fmla="*/ 226 h 782"/>
                    <a:gd name="T34" fmla="*/ 748 w 781"/>
                    <a:gd name="T35" fmla="*/ 210 h 782"/>
                    <a:gd name="T36" fmla="*/ 764 w 781"/>
                    <a:gd name="T37" fmla="*/ 190 h 782"/>
                    <a:gd name="T38" fmla="*/ 781 w 781"/>
                    <a:gd name="T39" fmla="*/ 147 h 782"/>
                    <a:gd name="T40" fmla="*/ 781 w 781"/>
                    <a:gd name="T41" fmla="*/ 99 h 782"/>
                    <a:gd name="T42" fmla="*/ 764 w 781"/>
                    <a:gd name="T43" fmla="*/ 55 h 782"/>
                    <a:gd name="T44" fmla="*/ 748 w 781"/>
                    <a:gd name="T45" fmla="*/ 36 h 782"/>
                    <a:gd name="T46" fmla="*/ 729 w 781"/>
                    <a:gd name="T47" fmla="*/ 20 h 782"/>
                    <a:gd name="T48" fmla="*/ 684 w 781"/>
                    <a:gd name="T49" fmla="*/ 3 h 782"/>
                    <a:gd name="T50" fmla="*/ 660 w 781"/>
                    <a:gd name="T51" fmla="*/ 0 h 782"/>
                    <a:gd name="T52" fmla="*/ 637 w 781"/>
                    <a:gd name="T53" fmla="*/ 3 h 782"/>
                    <a:gd name="T54" fmla="*/ 592 w 781"/>
                    <a:gd name="T55" fmla="*/ 20 h 782"/>
                    <a:gd name="T56" fmla="*/ 573 w 781"/>
                    <a:gd name="T57" fmla="*/ 37 h 782"/>
                    <a:gd name="T58" fmla="*/ 558 w 781"/>
                    <a:gd name="T59" fmla="*/ 55 h 782"/>
                    <a:gd name="T60" fmla="*/ 547 w 781"/>
                    <a:gd name="T61" fmla="*/ 45 h 782"/>
                    <a:gd name="T62" fmla="*/ 542 w 781"/>
                    <a:gd name="T63" fmla="*/ 40 h 782"/>
                    <a:gd name="T64" fmla="*/ 527 w 781"/>
                    <a:gd name="T65" fmla="*/ 40 h 782"/>
                    <a:gd name="T66" fmla="*/ 520 w 781"/>
                    <a:gd name="T67" fmla="*/ 45 h 782"/>
                    <a:gd name="T68" fmla="*/ 389 w 781"/>
                    <a:gd name="T69" fmla="*/ 176 h 782"/>
                    <a:gd name="T70" fmla="*/ 385 w 781"/>
                    <a:gd name="T71" fmla="*/ 182 h 782"/>
                    <a:gd name="T72" fmla="*/ 385 w 781"/>
                    <a:gd name="T73" fmla="*/ 196 h 782"/>
                    <a:gd name="T74" fmla="*/ 389 w 781"/>
                    <a:gd name="T75" fmla="*/ 203 h 782"/>
                    <a:gd name="T76" fmla="*/ 399 w 781"/>
                    <a:gd name="T77" fmla="*/ 212 h 782"/>
                    <a:gd name="T78" fmla="*/ 6 w 781"/>
                    <a:gd name="T79" fmla="*/ 604 h 782"/>
                    <a:gd name="T80" fmla="*/ 1 w 781"/>
                    <a:gd name="T81" fmla="*/ 611 h 782"/>
                    <a:gd name="T82" fmla="*/ 0 w 781"/>
                    <a:gd name="T83" fmla="*/ 618 h 782"/>
                    <a:gd name="T84" fmla="*/ 1 w 781"/>
                    <a:gd name="T85" fmla="*/ 625 h 782"/>
                    <a:gd name="T86" fmla="*/ 6 w 781"/>
                    <a:gd name="T87" fmla="*/ 631 h 782"/>
                    <a:gd name="T88" fmla="*/ 153 w 781"/>
                    <a:gd name="T89" fmla="*/ 778 h 782"/>
                    <a:gd name="T90" fmla="*/ 535 w 781"/>
                    <a:gd name="T91" fmla="*/ 85 h 782"/>
                    <a:gd name="T92" fmla="*/ 615 w 781"/>
                    <a:gd name="T93" fmla="*/ 166 h 782"/>
                    <a:gd name="T94" fmla="*/ 687 w 781"/>
                    <a:gd name="T95" fmla="*/ 238 h 782"/>
                    <a:gd name="T96" fmla="*/ 687 w 781"/>
                    <a:gd name="T97" fmla="*/ 238 h 782"/>
                    <a:gd name="T98" fmla="*/ 694 w 781"/>
                    <a:gd name="T99" fmla="*/ 245 h 782"/>
                    <a:gd name="T100" fmla="*/ 591 w 781"/>
                    <a:gd name="T101" fmla="*/ 350 h 782"/>
                    <a:gd name="T102" fmla="*/ 431 w 781"/>
                    <a:gd name="T103" fmla="*/ 189 h 782"/>
                    <a:gd name="T104" fmla="*/ 535 w 781"/>
                    <a:gd name="T105" fmla="*/ 85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81" h="782">
                      <a:moveTo>
                        <a:pt x="153" y="778"/>
                      </a:moveTo>
                      <a:lnTo>
                        <a:pt x="158" y="782"/>
                      </a:lnTo>
                      <a:lnTo>
                        <a:pt x="166" y="782"/>
                      </a:lnTo>
                      <a:lnTo>
                        <a:pt x="173" y="782"/>
                      </a:lnTo>
                      <a:lnTo>
                        <a:pt x="179" y="778"/>
                      </a:lnTo>
                      <a:lnTo>
                        <a:pt x="572" y="385"/>
                      </a:lnTo>
                      <a:lnTo>
                        <a:pt x="576" y="390"/>
                      </a:lnTo>
                      <a:lnTo>
                        <a:pt x="584" y="395"/>
                      </a:lnTo>
                      <a:lnTo>
                        <a:pt x="591" y="396"/>
                      </a:lnTo>
                      <a:lnTo>
                        <a:pt x="598" y="395"/>
                      </a:lnTo>
                      <a:lnTo>
                        <a:pt x="604" y="390"/>
                      </a:lnTo>
                      <a:lnTo>
                        <a:pt x="735" y="259"/>
                      </a:lnTo>
                      <a:lnTo>
                        <a:pt x="741" y="252"/>
                      </a:lnTo>
                      <a:lnTo>
                        <a:pt x="741" y="245"/>
                      </a:lnTo>
                      <a:lnTo>
                        <a:pt x="741" y="238"/>
                      </a:lnTo>
                      <a:lnTo>
                        <a:pt x="735" y="232"/>
                      </a:lnTo>
                      <a:lnTo>
                        <a:pt x="729" y="226"/>
                      </a:lnTo>
                      <a:lnTo>
                        <a:pt x="748" y="210"/>
                      </a:lnTo>
                      <a:lnTo>
                        <a:pt x="764" y="190"/>
                      </a:lnTo>
                      <a:lnTo>
                        <a:pt x="781" y="147"/>
                      </a:lnTo>
                      <a:lnTo>
                        <a:pt x="781" y="99"/>
                      </a:lnTo>
                      <a:lnTo>
                        <a:pt x="764" y="55"/>
                      </a:lnTo>
                      <a:lnTo>
                        <a:pt x="748" y="36"/>
                      </a:lnTo>
                      <a:lnTo>
                        <a:pt x="729" y="20"/>
                      </a:lnTo>
                      <a:lnTo>
                        <a:pt x="684" y="3"/>
                      </a:lnTo>
                      <a:lnTo>
                        <a:pt x="660" y="0"/>
                      </a:lnTo>
                      <a:lnTo>
                        <a:pt x="637" y="3"/>
                      </a:lnTo>
                      <a:lnTo>
                        <a:pt x="592" y="20"/>
                      </a:lnTo>
                      <a:lnTo>
                        <a:pt x="573" y="37"/>
                      </a:lnTo>
                      <a:lnTo>
                        <a:pt x="558" y="55"/>
                      </a:lnTo>
                      <a:lnTo>
                        <a:pt x="547" y="45"/>
                      </a:lnTo>
                      <a:lnTo>
                        <a:pt x="542" y="40"/>
                      </a:lnTo>
                      <a:lnTo>
                        <a:pt x="527" y="40"/>
                      </a:lnTo>
                      <a:lnTo>
                        <a:pt x="520" y="45"/>
                      </a:lnTo>
                      <a:lnTo>
                        <a:pt x="389" y="176"/>
                      </a:lnTo>
                      <a:lnTo>
                        <a:pt x="385" y="182"/>
                      </a:lnTo>
                      <a:lnTo>
                        <a:pt x="385" y="196"/>
                      </a:lnTo>
                      <a:lnTo>
                        <a:pt x="389" y="203"/>
                      </a:lnTo>
                      <a:lnTo>
                        <a:pt x="399" y="212"/>
                      </a:lnTo>
                      <a:lnTo>
                        <a:pt x="6" y="604"/>
                      </a:lnTo>
                      <a:lnTo>
                        <a:pt x="1" y="611"/>
                      </a:lnTo>
                      <a:lnTo>
                        <a:pt x="0" y="618"/>
                      </a:lnTo>
                      <a:lnTo>
                        <a:pt x="1" y="625"/>
                      </a:lnTo>
                      <a:lnTo>
                        <a:pt x="6" y="631"/>
                      </a:lnTo>
                      <a:lnTo>
                        <a:pt x="153" y="778"/>
                      </a:lnTo>
                      <a:close/>
                      <a:moveTo>
                        <a:pt x="535" y="85"/>
                      </a:moveTo>
                      <a:lnTo>
                        <a:pt x="615" y="166"/>
                      </a:lnTo>
                      <a:lnTo>
                        <a:pt x="687" y="238"/>
                      </a:lnTo>
                      <a:lnTo>
                        <a:pt x="687" y="238"/>
                      </a:lnTo>
                      <a:lnTo>
                        <a:pt x="694" y="245"/>
                      </a:lnTo>
                      <a:lnTo>
                        <a:pt x="591" y="350"/>
                      </a:lnTo>
                      <a:lnTo>
                        <a:pt x="431" y="189"/>
                      </a:lnTo>
                      <a:lnTo>
                        <a:pt x="535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Freeform 26">
                  <a:extLst>
                    <a:ext uri="{FF2B5EF4-FFF2-40B4-BE49-F238E27FC236}">
                      <a16:creationId xmlns:a16="http://schemas.microsoft.com/office/drawing/2014/main" id="{DEDD373A-9005-45E3-8D9F-62D72C6403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1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2 w 203"/>
                    <a:gd name="T13" fmla="*/ 17 h 19"/>
                    <a:gd name="T14" fmla="*/ 203 w 203"/>
                    <a:gd name="T15" fmla="*/ 10 h 19"/>
                    <a:gd name="T16" fmla="*/ 202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2" y="17"/>
                      </a:lnTo>
                      <a:lnTo>
                        <a:pt x="203" y="10"/>
                      </a:lnTo>
                      <a:lnTo>
                        <a:pt x="202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Freeform 27">
                  <a:extLst>
                    <a:ext uri="{FF2B5EF4-FFF2-40B4-BE49-F238E27FC236}">
                      <a16:creationId xmlns:a16="http://schemas.microsoft.com/office/drawing/2014/main" id="{BE7D5A63-6CD2-4D0E-8B98-3F7BC2C8F5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3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1 w 203"/>
                    <a:gd name="T13" fmla="*/ 17 h 19"/>
                    <a:gd name="T14" fmla="*/ 203 w 203"/>
                    <a:gd name="T15" fmla="*/ 10 h 19"/>
                    <a:gd name="T16" fmla="*/ 201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1" y="17"/>
                      </a:lnTo>
                      <a:lnTo>
                        <a:pt x="203" y="10"/>
                      </a:lnTo>
                      <a:lnTo>
                        <a:pt x="201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Freeform 28">
                  <a:extLst>
                    <a:ext uri="{FF2B5EF4-FFF2-40B4-BE49-F238E27FC236}">
                      <a16:creationId xmlns:a16="http://schemas.microsoft.com/office/drawing/2014/main" id="{CD38590D-5482-43A5-8684-98F937932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6" y="1475"/>
                  <a:ext cx="45" cy="6"/>
                </a:xfrm>
                <a:custGeom>
                  <a:avLst/>
                  <a:gdLst>
                    <a:gd name="T0" fmla="*/ 125 w 134"/>
                    <a:gd name="T1" fmla="*/ 0 h 19"/>
                    <a:gd name="T2" fmla="*/ 10 w 134"/>
                    <a:gd name="T3" fmla="*/ 0 h 19"/>
                    <a:gd name="T4" fmla="*/ 1 w 134"/>
                    <a:gd name="T5" fmla="*/ 3 h 19"/>
                    <a:gd name="T6" fmla="*/ 0 w 134"/>
                    <a:gd name="T7" fmla="*/ 10 h 19"/>
                    <a:gd name="T8" fmla="*/ 1 w 134"/>
                    <a:gd name="T9" fmla="*/ 17 h 19"/>
                    <a:gd name="T10" fmla="*/ 10 w 134"/>
                    <a:gd name="T11" fmla="*/ 19 h 19"/>
                    <a:gd name="T12" fmla="*/ 125 w 134"/>
                    <a:gd name="T13" fmla="*/ 19 h 19"/>
                    <a:gd name="T14" fmla="*/ 132 w 134"/>
                    <a:gd name="T15" fmla="*/ 17 h 19"/>
                    <a:gd name="T16" fmla="*/ 134 w 134"/>
                    <a:gd name="T17" fmla="*/ 10 h 19"/>
                    <a:gd name="T18" fmla="*/ 132 w 134"/>
                    <a:gd name="T19" fmla="*/ 3 h 19"/>
                    <a:gd name="T20" fmla="*/ 125 w 134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4" h="19">
                      <a:moveTo>
                        <a:pt x="125" y="0"/>
                      </a:moveTo>
                      <a:lnTo>
                        <a:pt x="10" y="0"/>
                      </a:lnTo>
                      <a:lnTo>
                        <a:pt x="1" y="3"/>
                      </a:lnTo>
                      <a:lnTo>
                        <a:pt x="0" y="10"/>
                      </a:lnTo>
                      <a:lnTo>
                        <a:pt x="1" y="17"/>
                      </a:lnTo>
                      <a:lnTo>
                        <a:pt x="10" y="19"/>
                      </a:lnTo>
                      <a:lnTo>
                        <a:pt x="125" y="19"/>
                      </a:lnTo>
                      <a:lnTo>
                        <a:pt x="132" y="17"/>
                      </a:lnTo>
                      <a:lnTo>
                        <a:pt x="134" y="10"/>
                      </a:lnTo>
                      <a:lnTo>
                        <a:pt x="132" y="3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5" name="Group 31">
                <a:extLst>
                  <a:ext uri="{FF2B5EF4-FFF2-40B4-BE49-F238E27FC236}">
                    <a16:creationId xmlns:a16="http://schemas.microsoft.com/office/drawing/2014/main" id="{D429098F-5705-4658-ABD4-F00D4122A2B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59921" y="1496521"/>
                <a:ext cx="221315" cy="268574"/>
                <a:chOff x="2647" y="1727"/>
                <a:chExt cx="192" cy="233"/>
              </a:xfrm>
              <a:solidFill>
                <a:srgbClr val="F75A7C"/>
              </a:solidFill>
            </p:grpSpPr>
            <p:sp>
              <p:nvSpPr>
                <p:cNvPr id="36" name="Freeform 32">
                  <a:extLst>
                    <a:ext uri="{FF2B5EF4-FFF2-40B4-BE49-F238E27FC236}">
                      <a16:creationId xmlns:a16="http://schemas.microsoft.com/office/drawing/2014/main" id="{7F5C7AC1-E901-480F-91C2-D3E8FDD7DD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9" y="1727"/>
                  <a:ext cx="140" cy="152"/>
                </a:xfrm>
                <a:custGeom>
                  <a:avLst/>
                  <a:gdLst>
                    <a:gd name="T0" fmla="*/ 94 w 421"/>
                    <a:gd name="T1" fmla="*/ 455 h 455"/>
                    <a:gd name="T2" fmla="*/ 0 w 421"/>
                    <a:gd name="T3" fmla="*/ 362 h 455"/>
                    <a:gd name="T4" fmla="*/ 172 w 421"/>
                    <a:gd name="T5" fmla="*/ 191 h 455"/>
                    <a:gd name="T6" fmla="*/ 371 w 421"/>
                    <a:gd name="T7" fmla="*/ 1 h 455"/>
                    <a:gd name="T8" fmla="*/ 377 w 421"/>
                    <a:gd name="T9" fmla="*/ 0 h 455"/>
                    <a:gd name="T10" fmla="*/ 404 w 421"/>
                    <a:gd name="T11" fmla="*/ 4 h 455"/>
                    <a:gd name="T12" fmla="*/ 419 w 421"/>
                    <a:gd name="T13" fmla="*/ 21 h 455"/>
                    <a:gd name="T14" fmla="*/ 421 w 421"/>
                    <a:gd name="T15" fmla="*/ 37 h 455"/>
                    <a:gd name="T16" fmla="*/ 364 w 421"/>
                    <a:gd name="T17" fmla="*/ 120 h 455"/>
                    <a:gd name="T18" fmla="*/ 130 w 421"/>
                    <a:gd name="T19" fmla="*/ 410 h 455"/>
                    <a:gd name="T20" fmla="*/ 94 w 421"/>
                    <a:gd name="T21" fmla="*/ 455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1" h="455">
                      <a:moveTo>
                        <a:pt x="94" y="455"/>
                      </a:moveTo>
                      <a:lnTo>
                        <a:pt x="0" y="362"/>
                      </a:lnTo>
                      <a:lnTo>
                        <a:pt x="172" y="191"/>
                      </a:lnTo>
                      <a:lnTo>
                        <a:pt x="371" y="1"/>
                      </a:lnTo>
                      <a:lnTo>
                        <a:pt x="377" y="0"/>
                      </a:lnTo>
                      <a:lnTo>
                        <a:pt x="404" y="4"/>
                      </a:lnTo>
                      <a:lnTo>
                        <a:pt x="419" y="21"/>
                      </a:lnTo>
                      <a:lnTo>
                        <a:pt x="421" y="37"/>
                      </a:lnTo>
                      <a:lnTo>
                        <a:pt x="364" y="120"/>
                      </a:lnTo>
                      <a:lnTo>
                        <a:pt x="130" y="410"/>
                      </a:lnTo>
                      <a:lnTo>
                        <a:pt x="94" y="4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Freeform 33">
                  <a:extLst>
                    <a:ext uri="{FF2B5EF4-FFF2-40B4-BE49-F238E27FC236}">
                      <a16:creationId xmlns:a16="http://schemas.microsoft.com/office/drawing/2014/main" id="{5F0985D7-D97D-4FBA-8DBE-CE8D9CE8ED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7" y="1856"/>
                  <a:ext cx="76" cy="104"/>
                </a:xfrm>
                <a:custGeom>
                  <a:avLst/>
                  <a:gdLst>
                    <a:gd name="T0" fmla="*/ 22 w 226"/>
                    <a:gd name="T1" fmla="*/ 314 h 314"/>
                    <a:gd name="T2" fmla="*/ 21 w 226"/>
                    <a:gd name="T3" fmla="*/ 301 h 314"/>
                    <a:gd name="T4" fmla="*/ 37 w 226"/>
                    <a:gd name="T5" fmla="*/ 242 h 314"/>
                    <a:gd name="T6" fmla="*/ 63 w 226"/>
                    <a:gd name="T7" fmla="*/ 219 h 314"/>
                    <a:gd name="T8" fmla="*/ 90 w 226"/>
                    <a:gd name="T9" fmla="*/ 211 h 314"/>
                    <a:gd name="T10" fmla="*/ 107 w 226"/>
                    <a:gd name="T11" fmla="*/ 209 h 314"/>
                    <a:gd name="T12" fmla="*/ 125 w 226"/>
                    <a:gd name="T13" fmla="*/ 208 h 314"/>
                    <a:gd name="T14" fmla="*/ 153 w 226"/>
                    <a:gd name="T15" fmla="*/ 199 h 314"/>
                    <a:gd name="T16" fmla="*/ 188 w 226"/>
                    <a:gd name="T17" fmla="*/ 173 h 314"/>
                    <a:gd name="T18" fmla="*/ 223 w 226"/>
                    <a:gd name="T19" fmla="*/ 107 h 314"/>
                    <a:gd name="T20" fmla="*/ 226 w 226"/>
                    <a:gd name="T21" fmla="*/ 91 h 314"/>
                    <a:gd name="T22" fmla="*/ 132 w 226"/>
                    <a:gd name="T23" fmla="*/ 0 h 314"/>
                    <a:gd name="T24" fmla="*/ 96 w 226"/>
                    <a:gd name="T25" fmla="*/ 17 h 314"/>
                    <a:gd name="T26" fmla="*/ 44 w 226"/>
                    <a:gd name="T27" fmla="*/ 61 h 314"/>
                    <a:gd name="T28" fmla="*/ 13 w 226"/>
                    <a:gd name="T29" fmla="*/ 113 h 314"/>
                    <a:gd name="T30" fmla="*/ 0 w 226"/>
                    <a:gd name="T31" fmla="*/ 165 h 314"/>
                    <a:gd name="T32" fmla="*/ 2 w 226"/>
                    <a:gd name="T33" fmla="*/ 239 h 314"/>
                    <a:gd name="T34" fmla="*/ 19 w 226"/>
                    <a:gd name="T35" fmla="*/ 307 h 314"/>
                    <a:gd name="T36" fmla="*/ 22 w 226"/>
                    <a:gd name="T37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6" h="314">
                      <a:moveTo>
                        <a:pt x="22" y="314"/>
                      </a:moveTo>
                      <a:lnTo>
                        <a:pt x="21" y="301"/>
                      </a:lnTo>
                      <a:lnTo>
                        <a:pt x="37" y="242"/>
                      </a:lnTo>
                      <a:lnTo>
                        <a:pt x="63" y="219"/>
                      </a:lnTo>
                      <a:lnTo>
                        <a:pt x="90" y="211"/>
                      </a:lnTo>
                      <a:lnTo>
                        <a:pt x="107" y="209"/>
                      </a:lnTo>
                      <a:lnTo>
                        <a:pt x="125" y="208"/>
                      </a:lnTo>
                      <a:lnTo>
                        <a:pt x="153" y="199"/>
                      </a:lnTo>
                      <a:lnTo>
                        <a:pt x="188" y="173"/>
                      </a:lnTo>
                      <a:lnTo>
                        <a:pt x="223" y="107"/>
                      </a:lnTo>
                      <a:lnTo>
                        <a:pt x="226" y="91"/>
                      </a:lnTo>
                      <a:lnTo>
                        <a:pt x="132" y="0"/>
                      </a:lnTo>
                      <a:lnTo>
                        <a:pt x="96" y="17"/>
                      </a:lnTo>
                      <a:lnTo>
                        <a:pt x="44" y="61"/>
                      </a:lnTo>
                      <a:lnTo>
                        <a:pt x="13" y="113"/>
                      </a:lnTo>
                      <a:lnTo>
                        <a:pt x="0" y="165"/>
                      </a:lnTo>
                      <a:lnTo>
                        <a:pt x="2" y="239"/>
                      </a:lnTo>
                      <a:lnTo>
                        <a:pt x="19" y="307"/>
                      </a:lnTo>
                      <a:lnTo>
                        <a:pt x="2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8" name="Group 36">
                <a:extLst>
                  <a:ext uri="{FF2B5EF4-FFF2-40B4-BE49-F238E27FC236}">
                    <a16:creationId xmlns:a16="http://schemas.microsoft.com/office/drawing/2014/main" id="{326CD6E8-74BB-4B36-9692-745F7AF7387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05884" y="3344318"/>
                <a:ext cx="138229" cy="357091"/>
                <a:chOff x="2375" y="2182"/>
                <a:chExt cx="144" cy="372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9" name="Freeform 37">
                  <a:extLst>
                    <a:ext uri="{FF2B5EF4-FFF2-40B4-BE49-F238E27FC236}">
                      <a16:creationId xmlns:a16="http://schemas.microsoft.com/office/drawing/2014/main" id="{6976B790-3AEA-4C00-94F4-8417D50747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9" y="2182"/>
                  <a:ext cx="99" cy="210"/>
                </a:xfrm>
                <a:custGeom>
                  <a:avLst/>
                  <a:gdLst>
                    <a:gd name="T0" fmla="*/ 0 w 296"/>
                    <a:gd name="T1" fmla="*/ 631 h 631"/>
                    <a:gd name="T2" fmla="*/ 296 w 296"/>
                    <a:gd name="T3" fmla="*/ 631 h 631"/>
                    <a:gd name="T4" fmla="*/ 270 w 296"/>
                    <a:gd name="T5" fmla="*/ 612 h 631"/>
                    <a:gd name="T6" fmla="*/ 232 w 296"/>
                    <a:gd name="T7" fmla="*/ 568 h 631"/>
                    <a:gd name="T8" fmla="*/ 209 w 296"/>
                    <a:gd name="T9" fmla="*/ 517 h 631"/>
                    <a:gd name="T10" fmla="*/ 199 w 296"/>
                    <a:gd name="T11" fmla="*/ 467 h 631"/>
                    <a:gd name="T12" fmla="*/ 198 w 296"/>
                    <a:gd name="T13" fmla="*/ 442 h 631"/>
                    <a:gd name="T14" fmla="*/ 200 w 296"/>
                    <a:gd name="T15" fmla="*/ 370 h 631"/>
                    <a:gd name="T16" fmla="*/ 208 w 296"/>
                    <a:gd name="T17" fmla="*/ 279 h 631"/>
                    <a:gd name="T18" fmla="*/ 213 w 296"/>
                    <a:gd name="T19" fmla="*/ 207 h 631"/>
                    <a:gd name="T20" fmla="*/ 215 w 296"/>
                    <a:gd name="T21" fmla="*/ 157 h 631"/>
                    <a:gd name="T22" fmla="*/ 215 w 296"/>
                    <a:gd name="T23" fmla="*/ 132 h 631"/>
                    <a:gd name="T24" fmla="*/ 205 w 296"/>
                    <a:gd name="T25" fmla="*/ 79 h 631"/>
                    <a:gd name="T26" fmla="*/ 189 w 296"/>
                    <a:gd name="T27" fmla="*/ 31 h 631"/>
                    <a:gd name="T28" fmla="*/ 172 w 296"/>
                    <a:gd name="T29" fmla="*/ 8 h 631"/>
                    <a:gd name="T30" fmla="*/ 159 w 296"/>
                    <a:gd name="T31" fmla="*/ 0 h 631"/>
                    <a:gd name="T32" fmla="*/ 151 w 296"/>
                    <a:gd name="T33" fmla="*/ 0 h 631"/>
                    <a:gd name="T34" fmla="*/ 138 w 296"/>
                    <a:gd name="T35" fmla="*/ 1 h 631"/>
                    <a:gd name="T36" fmla="*/ 127 w 296"/>
                    <a:gd name="T37" fmla="*/ 11 h 631"/>
                    <a:gd name="T38" fmla="*/ 114 w 296"/>
                    <a:gd name="T39" fmla="*/ 27 h 631"/>
                    <a:gd name="T40" fmla="*/ 98 w 296"/>
                    <a:gd name="T41" fmla="*/ 75 h 631"/>
                    <a:gd name="T42" fmla="*/ 89 w 296"/>
                    <a:gd name="T43" fmla="*/ 145 h 631"/>
                    <a:gd name="T44" fmla="*/ 89 w 296"/>
                    <a:gd name="T45" fmla="*/ 160 h 631"/>
                    <a:gd name="T46" fmla="*/ 92 w 296"/>
                    <a:gd name="T47" fmla="*/ 253 h 631"/>
                    <a:gd name="T48" fmla="*/ 101 w 296"/>
                    <a:gd name="T49" fmla="*/ 310 h 631"/>
                    <a:gd name="T50" fmla="*/ 105 w 296"/>
                    <a:gd name="T51" fmla="*/ 337 h 631"/>
                    <a:gd name="T52" fmla="*/ 111 w 296"/>
                    <a:gd name="T53" fmla="*/ 400 h 631"/>
                    <a:gd name="T54" fmla="*/ 109 w 296"/>
                    <a:gd name="T55" fmla="*/ 442 h 631"/>
                    <a:gd name="T56" fmla="*/ 105 w 296"/>
                    <a:gd name="T57" fmla="*/ 480 h 631"/>
                    <a:gd name="T58" fmla="*/ 83 w 296"/>
                    <a:gd name="T59" fmla="*/ 542 h 631"/>
                    <a:gd name="T60" fmla="*/ 50 w 296"/>
                    <a:gd name="T61" fmla="*/ 588 h 631"/>
                    <a:gd name="T62" fmla="*/ 15 w 296"/>
                    <a:gd name="T63" fmla="*/ 621 h 631"/>
                    <a:gd name="T64" fmla="*/ 0 w 296"/>
                    <a:gd name="T65" fmla="*/ 631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96" h="631">
                      <a:moveTo>
                        <a:pt x="0" y="631"/>
                      </a:moveTo>
                      <a:lnTo>
                        <a:pt x="296" y="631"/>
                      </a:lnTo>
                      <a:lnTo>
                        <a:pt x="270" y="612"/>
                      </a:lnTo>
                      <a:lnTo>
                        <a:pt x="232" y="568"/>
                      </a:lnTo>
                      <a:lnTo>
                        <a:pt x="209" y="517"/>
                      </a:lnTo>
                      <a:lnTo>
                        <a:pt x="199" y="467"/>
                      </a:lnTo>
                      <a:lnTo>
                        <a:pt x="198" y="442"/>
                      </a:lnTo>
                      <a:lnTo>
                        <a:pt x="200" y="370"/>
                      </a:lnTo>
                      <a:lnTo>
                        <a:pt x="208" y="279"/>
                      </a:lnTo>
                      <a:lnTo>
                        <a:pt x="213" y="207"/>
                      </a:lnTo>
                      <a:lnTo>
                        <a:pt x="215" y="157"/>
                      </a:lnTo>
                      <a:lnTo>
                        <a:pt x="215" y="132"/>
                      </a:lnTo>
                      <a:lnTo>
                        <a:pt x="205" y="79"/>
                      </a:lnTo>
                      <a:lnTo>
                        <a:pt x="189" y="31"/>
                      </a:lnTo>
                      <a:lnTo>
                        <a:pt x="172" y="8"/>
                      </a:lnTo>
                      <a:lnTo>
                        <a:pt x="159" y="0"/>
                      </a:lnTo>
                      <a:lnTo>
                        <a:pt x="151" y="0"/>
                      </a:lnTo>
                      <a:lnTo>
                        <a:pt x="138" y="1"/>
                      </a:lnTo>
                      <a:lnTo>
                        <a:pt x="127" y="11"/>
                      </a:lnTo>
                      <a:lnTo>
                        <a:pt x="114" y="27"/>
                      </a:lnTo>
                      <a:lnTo>
                        <a:pt x="98" y="75"/>
                      </a:lnTo>
                      <a:lnTo>
                        <a:pt x="89" y="145"/>
                      </a:lnTo>
                      <a:lnTo>
                        <a:pt x="89" y="160"/>
                      </a:lnTo>
                      <a:lnTo>
                        <a:pt x="92" y="253"/>
                      </a:lnTo>
                      <a:lnTo>
                        <a:pt x="101" y="310"/>
                      </a:lnTo>
                      <a:lnTo>
                        <a:pt x="105" y="337"/>
                      </a:lnTo>
                      <a:lnTo>
                        <a:pt x="111" y="400"/>
                      </a:lnTo>
                      <a:lnTo>
                        <a:pt x="109" y="442"/>
                      </a:lnTo>
                      <a:lnTo>
                        <a:pt x="105" y="480"/>
                      </a:lnTo>
                      <a:lnTo>
                        <a:pt x="83" y="542"/>
                      </a:lnTo>
                      <a:lnTo>
                        <a:pt x="50" y="588"/>
                      </a:lnTo>
                      <a:lnTo>
                        <a:pt x="15" y="621"/>
                      </a:lnTo>
                      <a:lnTo>
                        <a:pt x="0" y="6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" name="Rectangle 38">
                  <a:extLst>
                    <a:ext uri="{FF2B5EF4-FFF2-40B4-BE49-F238E27FC236}">
                      <a16:creationId xmlns:a16="http://schemas.microsoft.com/office/drawing/2014/main" id="{FD6A15C8-F1CC-445B-A847-5430425912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25"/>
                  <a:ext cx="123" cy="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Rectangle 39">
                  <a:extLst>
                    <a:ext uri="{FF2B5EF4-FFF2-40B4-BE49-F238E27FC236}">
                      <a16:creationId xmlns:a16="http://schemas.microsoft.com/office/drawing/2014/main" id="{7F842CDC-F5D4-4B1F-A505-A5E7B7B734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37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Rectangle 40">
                  <a:extLst>
                    <a:ext uri="{FF2B5EF4-FFF2-40B4-BE49-F238E27FC236}">
                      <a16:creationId xmlns:a16="http://schemas.microsoft.com/office/drawing/2014/main" id="{55ABF091-9266-4A68-9CA5-F753DCCB95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05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" name="Freeform 41">
                  <a:extLst>
                    <a:ext uri="{FF2B5EF4-FFF2-40B4-BE49-F238E27FC236}">
                      <a16:creationId xmlns:a16="http://schemas.microsoft.com/office/drawing/2014/main" id="{E29748BD-43A3-4F7B-87A4-0AB9400C02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5" y="2463"/>
                  <a:ext cx="143" cy="91"/>
                </a:xfrm>
                <a:custGeom>
                  <a:avLst/>
                  <a:gdLst>
                    <a:gd name="T0" fmla="*/ 4 w 429"/>
                    <a:gd name="T1" fmla="*/ 241 h 274"/>
                    <a:gd name="T2" fmla="*/ 0 w 429"/>
                    <a:gd name="T3" fmla="*/ 247 h 274"/>
                    <a:gd name="T4" fmla="*/ 0 w 429"/>
                    <a:gd name="T5" fmla="*/ 252 h 274"/>
                    <a:gd name="T6" fmla="*/ 4 w 429"/>
                    <a:gd name="T7" fmla="*/ 261 h 274"/>
                    <a:gd name="T8" fmla="*/ 19 w 429"/>
                    <a:gd name="T9" fmla="*/ 265 h 274"/>
                    <a:gd name="T10" fmla="*/ 40 w 429"/>
                    <a:gd name="T11" fmla="*/ 268 h 274"/>
                    <a:gd name="T12" fmla="*/ 66 w 429"/>
                    <a:gd name="T13" fmla="*/ 271 h 274"/>
                    <a:gd name="T14" fmla="*/ 68 w 429"/>
                    <a:gd name="T15" fmla="*/ 271 h 274"/>
                    <a:gd name="T16" fmla="*/ 68 w 429"/>
                    <a:gd name="T17" fmla="*/ 271 h 274"/>
                    <a:gd name="T18" fmla="*/ 78 w 429"/>
                    <a:gd name="T19" fmla="*/ 270 h 274"/>
                    <a:gd name="T20" fmla="*/ 95 w 429"/>
                    <a:gd name="T21" fmla="*/ 254 h 274"/>
                    <a:gd name="T22" fmla="*/ 121 w 429"/>
                    <a:gd name="T23" fmla="*/ 210 h 274"/>
                    <a:gd name="T24" fmla="*/ 134 w 429"/>
                    <a:gd name="T25" fmla="*/ 179 h 274"/>
                    <a:gd name="T26" fmla="*/ 130 w 429"/>
                    <a:gd name="T27" fmla="*/ 208 h 274"/>
                    <a:gd name="T28" fmla="*/ 117 w 429"/>
                    <a:gd name="T29" fmla="*/ 274 h 274"/>
                    <a:gd name="T30" fmla="*/ 144 w 429"/>
                    <a:gd name="T31" fmla="*/ 274 h 274"/>
                    <a:gd name="T32" fmla="*/ 172 w 429"/>
                    <a:gd name="T33" fmla="*/ 274 h 274"/>
                    <a:gd name="T34" fmla="*/ 231 w 429"/>
                    <a:gd name="T35" fmla="*/ 274 h 274"/>
                    <a:gd name="T36" fmla="*/ 329 w 429"/>
                    <a:gd name="T37" fmla="*/ 267 h 274"/>
                    <a:gd name="T38" fmla="*/ 363 w 429"/>
                    <a:gd name="T39" fmla="*/ 260 h 274"/>
                    <a:gd name="T40" fmla="*/ 379 w 429"/>
                    <a:gd name="T41" fmla="*/ 255 h 274"/>
                    <a:gd name="T42" fmla="*/ 400 w 429"/>
                    <a:gd name="T43" fmla="*/ 235 h 274"/>
                    <a:gd name="T44" fmla="*/ 405 w 429"/>
                    <a:gd name="T45" fmla="*/ 222 h 274"/>
                    <a:gd name="T46" fmla="*/ 416 w 429"/>
                    <a:gd name="T47" fmla="*/ 164 h 274"/>
                    <a:gd name="T48" fmla="*/ 428 w 429"/>
                    <a:gd name="T49" fmla="*/ 36 h 274"/>
                    <a:gd name="T50" fmla="*/ 429 w 429"/>
                    <a:gd name="T51" fmla="*/ 0 h 274"/>
                    <a:gd name="T52" fmla="*/ 64 w 429"/>
                    <a:gd name="T53" fmla="*/ 0 h 274"/>
                    <a:gd name="T54" fmla="*/ 64 w 429"/>
                    <a:gd name="T55" fmla="*/ 46 h 274"/>
                    <a:gd name="T56" fmla="*/ 48 w 429"/>
                    <a:gd name="T57" fmla="*/ 159 h 274"/>
                    <a:gd name="T58" fmla="*/ 30 w 429"/>
                    <a:gd name="T59" fmla="*/ 208 h 274"/>
                    <a:gd name="T60" fmla="*/ 14 w 429"/>
                    <a:gd name="T61" fmla="*/ 234 h 274"/>
                    <a:gd name="T62" fmla="*/ 4 w 429"/>
                    <a:gd name="T63" fmla="*/ 24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29" h="274">
                      <a:moveTo>
                        <a:pt x="4" y="241"/>
                      </a:moveTo>
                      <a:lnTo>
                        <a:pt x="0" y="247"/>
                      </a:lnTo>
                      <a:lnTo>
                        <a:pt x="0" y="252"/>
                      </a:lnTo>
                      <a:lnTo>
                        <a:pt x="4" y="261"/>
                      </a:lnTo>
                      <a:lnTo>
                        <a:pt x="19" y="265"/>
                      </a:lnTo>
                      <a:lnTo>
                        <a:pt x="40" y="268"/>
                      </a:lnTo>
                      <a:lnTo>
                        <a:pt x="66" y="271"/>
                      </a:lnTo>
                      <a:lnTo>
                        <a:pt x="68" y="271"/>
                      </a:lnTo>
                      <a:lnTo>
                        <a:pt x="68" y="271"/>
                      </a:lnTo>
                      <a:lnTo>
                        <a:pt x="78" y="270"/>
                      </a:lnTo>
                      <a:lnTo>
                        <a:pt x="95" y="254"/>
                      </a:lnTo>
                      <a:lnTo>
                        <a:pt x="121" y="210"/>
                      </a:lnTo>
                      <a:lnTo>
                        <a:pt x="134" y="179"/>
                      </a:lnTo>
                      <a:lnTo>
                        <a:pt x="130" y="208"/>
                      </a:lnTo>
                      <a:lnTo>
                        <a:pt x="117" y="274"/>
                      </a:lnTo>
                      <a:lnTo>
                        <a:pt x="144" y="274"/>
                      </a:lnTo>
                      <a:lnTo>
                        <a:pt x="172" y="274"/>
                      </a:lnTo>
                      <a:lnTo>
                        <a:pt x="231" y="274"/>
                      </a:lnTo>
                      <a:lnTo>
                        <a:pt x="329" y="267"/>
                      </a:lnTo>
                      <a:lnTo>
                        <a:pt x="363" y="260"/>
                      </a:lnTo>
                      <a:lnTo>
                        <a:pt x="379" y="255"/>
                      </a:lnTo>
                      <a:lnTo>
                        <a:pt x="400" y="235"/>
                      </a:lnTo>
                      <a:lnTo>
                        <a:pt x="405" y="222"/>
                      </a:lnTo>
                      <a:lnTo>
                        <a:pt x="416" y="164"/>
                      </a:lnTo>
                      <a:lnTo>
                        <a:pt x="428" y="36"/>
                      </a:lnTo>
                      <a:lnTo>
                        <a:pt x="429" y="0"/>
                      </a:lnTo>
                      <a:lnTo>
                        <a:pt x="64" y="0"/>
                      </a:lnTo>
                      <a:lnTo>
                        <a:pt x="64" y="46"/>
                      </a:lnTo>
                      <a:lnTo>
                        <a:pt x="48" y="159"/>
                      </a:lnTo>
                      <a:lnTo>
                        <a:pt x="30" y="208"/>
                      </a:lnTo>
                      <a:lnTo>
                        <a:pt x="14" y="234"/>
                      </a:lnTo>
                      <a:lnTo>
                        <a:pt x="4" y="2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21" name="양쪽 모서리가 둥근 사각형 12">
              <a:extLst>
                <a:ext uri="{FF2B5EF4-FFF2-40B4-BE49-F238E27FC236}">
                  <a16:creationId xmlns:a16="http://schemas.microsoft.com/office/drawing/2014/main" id="{C2660524-F1F7-4DF8-A7BE-752F6169F1AE}"/>
                </a:ext>
              </a:extLst>
            </p:cNvPr>
            <p:cNvSpPr/>
            <p:nvPr/>
          </p:nvSpPr>
          <p:spPr>
            <a:xfrm>
              <a:off x="8345717" y="1745523"/>
              <a:ext cx="523876" cy="476250"/>
            </a:xfrm>
            <a:prstGeom prst="round2SameRect">
              <a:avLst>
                <a:gd name="adj1" fmla="val 9667"/>
                <a:gd name="adj2" fmla="val 0"/>
              </a:avLst>
            </a:prstGeom>
            <a:solidFill>
              <a:srgbClr val="F0EBE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600" dirty="0">
                  <a:solidFill>
                    <a:prstClr val="white">
                      <a:lumMod val="50000"/>
                    </a:prstClr>
                  </a:solidFill>
                </a:rPr>
                <a:t>▶▶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5DA546-6F5F-42A9-BFAC-4162F8EDCA31}"/>
              </a:ext>
            </a:extLst>
          </p:cNvPr>
          <p:cNvSpPr/>
          <p:nvPr/>
        </p:nvSpPr>
        <p:spPr>
          <a:xfrm>
            <a:off x="3016091" y="3182143"/>
            <a:ext cx="535595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JSP,BootStrap</a:t>
            </a:r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활용</a:t>
            </a:r>
            <a:endParaRPr lang="en-US" altLang="ko-K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  <a:p>
            <a:pPr algn="ctr"/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가위바위보 게임제작 보고서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566339-18D2-4EFF-B8B2-678113929C91}"/>
              </a:ext>
            </a:extLst>
          </p:cNvPr>
          <p:cNvSpPr/>
          <p:nvPr/>
        </p:nvSpPr>
        <p:spPr>
          <a:xfrm>
            <a:off x="4904621" y="1723433"/>
            <a:ext cx="1361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김 보람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75CEC28-CCCF-4835-A0DB-D3FAB0A8A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330" y="1781451"/>
            <a:ext cx="394283" cy="39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81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7881E59F-DF46-44D7-A894-E367A749DA36}"/>
              </a:ext>
            </a:extLst>
          </p:cNvPr>
          <p:cNvSpPr/>
          <p:nvPr/>
        </p:nvSpPr>
        <p:spPr>
          <a:xfrm>
            <a:off x="295275" y="190500"/>
            <a:ext cx="11601450" cy="6477000"/>
          </a:xfrm>
          <a:prstGeom prst="round2SameRect">
            <a:avLst>
              <a:gd name="adj1" fmla="val 1526"/>
              <a:gd name="adj2" fmla="val 1833"/>
            </a:avLst>
          </a:prstGeom>
          <a:solidFill>
            <a:srgbClr val="F0EBE7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047A0CD5-8244-4FBC-BD57-59DF3A4BBDE3}"/>
              </a:ext>
            </a:extLst>
          </p:cNvPr>
          <p:cNvSpPr/>
          <p:nvPr/>
        </p:nvSpPr>
        <p:spPr>
          <a:xfrm>
            <a:off x="295275" y="190499"/>
            <a:ext cx="11601450" cy="830023"/>
          </a:xfrm>
          <a:prstGeom prst="round2Same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03544" y="369460"/>
            <a:ext cx="893823" cy="138845"/>
            <a:chOff x="10703544" y="369460"/>
            <a:chExt cx="893823" cy="13884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3AC870C-AAB7-4E4A-BA52-AE824DDB6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5186" y="369460"/>
              <a:ext cx="105211" cy="13884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998B797-A7B3-4C4B-A50F-560004B6F17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1469266" y="382095"/>
              <a:ext cx="128101" cy="11357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420D4BD-A960-4E80-8D81-AD2EA1F4C4E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03544" y="382096"/>
              <a:ext cx="142773" cy="113573"/>
              <a:chOff x="6124" y="305"/>
              <a:chExt cx="841" cy="66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A8FA5C6-B5B4-4795-B3CA-EB36CE71B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2F0A864-85D8-40D8-9ACE-121EDCA98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57010" y="1406526"/>
            <a:ext cx="523877" cy="4599481"/>
            <a:chOff x="457010" y="1406526"/>
            <a:chExt cx="523877" cy="4599481"/>
          </a:xfrm>
        </p:grpSpPr>
        <p:sp>
          <p:nvSpPr>
            <p:cNvPr id="21" name="양쪽 모서리가 둥근 사각형 12">
              <a:extLst>
                <a:ext uri="{FF2B5EF4-FFF2-40B4-BE49-F238E27FC236}">
                  <a16:creationId xmlns:a16="http://schemas.microsoft.com/office/drawing/2014/main" id="{C2660524-F1F7-4DF8-A7BE-752F6169F1AE}"/>
                </a:ext>
              </a:extLst>
            </p:cNvPr>
            <p:cNvSpPr/>
            <p:nvPr/>
          </p:nvSpPr>
          <p:spPr>
            <a:xfrm>
              <a:off x="457011" y="1406526"/>
              <a:ext cx="523876" cy="174625"/>
            </a:xfrm>
            <a:prstGeom prst="round2SameRect">
              <a:avLst/>
            </a:prstGeom>
            <a:solidFill>
              <a:srgbClr val="F0EBE7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600" dirty="0">
                  <a:solidFill>
                    <a:prstClr val="white">
                      <a:lumMod val="50000"/>
                    </a:prstClr>
                  </a:solidFill>
                </a:rPr>
                <a:t>▶▶</a:t>
              </a:r>
            </a:p>
          </p:txBody>
        </p:sp>
        <p:sp>
          <p:nvSpPr>
            <p:cNvPr id="22" name="양쪽 모서리가 둥근 사각형 13">
              <a:extLst>
                <a:ext uri="{FF2B5EF4-FFF2-40B4-BE49-F238E27FC236}">
                  <a16:creationId xmlns:a16="http://schemas.microsoft.com/office/drawing/2014/main" id="{A5DB8819-4A29-49C7-930E-F59301D75FBE}"/>
                </a:ext>
              </a:extLst>
            </p:cNvPr>
            <p:cNvSpPr/>
            <p:nvPr/>
          </p:nvSpPr>
          <p:spPr>
            <a:xfrm>
              <a:off x="457010" y="1581151"/>
              <a:ext cx="523875" cy="4424856"/>
            </a:xfrm>
            <a:prstGeom prst="round2SameRect">
              <a:avLst>
                <a:gd name="adj1" fmla="val 0"/>
                <a:gd name="adj2" fmla="val 8815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5CE4CA6-08EC-4C1B-882C-5AEB85D3BA2A}"/>
                </a:ext>
              </a:extLst>
            </p:cNvPr>
            <p:cNvGrpSpPr/>
            <p:nvPr/>
          </p:nvGrpSpPr>
          <p:grpSpPr>
            <a:xfrm>
              <a:off x="613140" y="1835152"/>
              <a:ext cx="225935" cy="3942254"/>
              <a:chOff x="11334883" y="1496521"/>
              <a:chExt cx="266576" cy="4651374"/>
            </a:xfrm>
          </p:grpSpPr>
          <p:sp>
            <p:nvSpPr>
              <p:cNvPr id="23" name="자유형 32">
                <a:extLst>
                  <a:ext uri="{FF2B5EF4-FFF2-40B4-BE49-F238E27FC236}">
                    <a16:creationId xmlns:a16="http://schemas.microsoft.com/office/drawing/2014/main" id="{75DB60ED-C854-4358-97C2-D04D80DBE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9124" y="2735045"/>
                <a:ext cx="258909" cy="258909"/>
              </a:xfrm>
              <a:custGeom>
                <a:avLst/>
                <a:gdLst>
                  <a:gd name="connsiteX0" fmla="*/ 4509870 w 6502401"/>
                  <a:gd name="connsiteY0" fmla="*/ 1250950 h 6502400"/>
                  <a:gd name="connsiteX1" fmla="*/ 3460751 w 6502401"/>
                  <a:gd name="connsiteY1" fmla="*/ 2299449 h 6502400"/>
                  <a:gd name="connsiteX2" fmla="*/ 4204979 w 6502401"/>
                  <a:gd name="connsiteY2" fmla="*/ 3043238 h 6502400"/>
                  <a:gd name="connsiteX3" fmla="*/ 5253039 w 6502401"/>
                  <a:gd name="connsiteY3" fmla="*/ 1994739 h 6502400"/>
                  <a:gd name="connsiteX4" fmla="*/ 5487377 w 6502401"/>
                  <a:gd name="connsiteY4" fmla="*/ 0 h 6502400"/>
                  <a:gd name="connsiteX5" fmla="*/ 5557233 w 6502401"/>
                  <a:gd name="connsiteY5" fmla="*/ 0 h 6502400"/>
                  <a:gd name="connsiteX6" fmla="*/ 5626559 w 6502401"/>
                  <a:gd name="connsiteY6" fmla="*/ 6350 h 6502400"/>
                  <a:gd name="connsiteX7" fmla="*/ 5695356 w 6502401"/>
                  <a:gd name="connsiteY7" fmla="*/ 20108 h 6502400"/>
                  <a:gd name="connsiteX8" fmla="*/ 5763095 w 6502401"/>
                  <a:gd name="connsiteY8" fmla="*/ 39688 h 6502400"/>
                  <a:gd name="connsiteX9" fmla="*/ 5828717 w 6502401"/>
                  <a:gd name="connsiteY9" fmla="*/ 66675 h 6502400"/>
                  <a:gd name="connsiteX10" fmla="*/ 5891693 w 6502401"/>
                  <a:gd name="connsiteY10" fmla="*/ 100013 h 6502400"/>
                  <a:gd name="connsiteX11" fmla="*/ 5953081 w 6502401"/>
                  <a:gd name="connsiteY11" fmla="*/ 139700 h 6502400"/>
                  <a:gd name="connsiteX12" fmla="*/ 6010236 w 6502401"/>
                  <a:gd name="connsiteY12" fmla="*/ 186796 h 6502400"/>
                  <a:gd name="connsiteX13" fmla="*/ 6036697 w 6502401"/>
                  <a:gd name="connsiteY13" fmla="*/ 212725 h 6502400"/>
                  <a:gd name="connsiteX14" fmla="*/ 6289659 w 6502401"/>
                  <a:gd name="connsiteY14" fmla="*/ 465667 h 6502400"/>
                  <a:gd name="connsiteX15" fmla="*/ 6316649 w 6502401"/>
                  <a:gd name="connsiteY15" fmla="*/ 493183 h 6502400"/>
                  <a:gd name="connsiteX16" fmla="*/ 6362690 w 6502401"/>
                  <a:gd name="connsiteY16" fmla="*/ 550333 h 6502400"/>
                  <a:gd name="connsiteX17" fmla="*/ 6402381 w 6502401"/>
                  <a:gd name="connsiteY17" fmla="*/ 610658 h 6502400"/>
                  <a:gd name="connsiteX18" fmla="*/ 6436250 w 6502401"/>
                  <a:gd name="connsiteY18" fmla="*/ 674158 h 6502400"/>
                  <a:gd name="connsiteX19" fmla="*/ 6462711 w 6502401"/>
                  <a:gd name="connsiteY19" fmla="*/ 739246 h 6502400"/>
                  <a:gd name="connsiteX20" fmla="*/ 6482820 w 6502401"/>
                  <a:gd name="connsiteY20" fmla="*/ 807508 h 6502400"/>
                  <a:gd name="connsiteX21" fmla="*/ 6495522 w 6502401"/>
                  <a:gd name="connsiteY21" fmla="*/ 875771 h 6502400"/>
                  <a:gd name="connsiteX22" fmla="*/ 6502401 w 6502401"/>
                  <a:gd name="connsiteY22" fmla="*/ 946150 h 6502400"/>
                  <a:gd name="connsiteX23" fmla="*/ 6502401 w 6502401"/>
                  <a:gd name="connsiteY23" fmla="*/ 1015471 h 6502400"/>
                  <a:gd name="connsiteX24" fmla="*/ 6495522 w 6502401"/>
                  <a:gd name="connsiteY24" fmla="*/ 1085321 h 6502400"/>
                  <a:gd name="connsiteX25" fmla="*/ 6482820 w 6502401"/>
                  <a:gd name="connsiteY25" fmla="*/ 1154113 h 6502400"/>
                  <a:gd name="connsiteX26" fmla="*/ 6462711 w 6502401"/>
                  <a:gd name="connsiteY26" fmla="*/ 1221846 h 6502400"/>
                  <a:gd name="connsiteX27" fmla="*/ 6436250 w 6502401"/>
                  <a:gd name="connsiteY27" fmla="*/ 1287463 h 6502400"/>
                  <a:gd name="connsiteX28" fmla="*/ 6402381 w 6502401"/>
                  <a:gd name="connsiteY28" fmla="*/ 1350963 h 6502400"/>
                  <a:gd name="connsiteX29" fmla="*/ 6362690 w 6502401"/>
                  <a:gd name="connsiteY29" fmla="*/ 1410759 h 6502400"/>
                  <a:gd name="connsiteX30" fmla="*/ 6316649 w 6502401"/>
                  <a:gd name="connsiteY30" fmla="*/ 1467909 h 6502400"/>
                  <a:gd name="connsiteX31" fmla="*/ 6289659 w 6502401"/>
                  <a:gd name="connsiteY31" fmla="*/ 1495425 h 6502400"/>
                  <a:gd name="connsiteX32" fmla="*/ 5791143 w 6502401"/>
                  <a:gd name="connsiteY32" fmla="*/ 1993900 h 6502400"/>
                  <a:gd name="connsiteX33" fmla="*/ 6036697 w 6502401"/>
                  <a:gd name="connsiteY33" fmla="*/ 2239433 h 6502400"/>
                  <a:gd name="connsiteX34" fmla="*/ 6050456 w 6502401"/>
                  <a:gd name="connsiteY34" fmla="*/ 2253192 h 6502400"/>
                  <a:gd name="connsiteX35" fmla="*/ 6071095 w 6502401"/>
                  <a:gd name="connsiteY35" fmla="*/ 2284942 h 6502400"/>
                  <a:gd name="connsiteX36" fmla="*/ 6084855 w 6502401"/>
                  <a:gd name="connsiteY36" fmla="*/ 2319338 h 6502400"/>
                  <a:gd name="connsiteX37" fmla="*/ 6092264 w 6502401"/>
                  <a:gd name="connsiteY37" fmla="*/ 2355321 h 6502400"/>
                  <a:gd name="connsiteX38" fmla="*/ 6092264 w 6502401"/>
                  <a:gd name="connsiteY38" fmla="*/ 2391833 h 6502400"/>
                  <a:gd name="connsiteX39" fmla="*/ 6084855 w 6502401"/>
                  <a:gd name="connsiteY39" fmla="*/ 2428346 h 6502400"/>
                  <a:gd name="connsiteX40" fmla="*/ 6071095 w 6502401"/>
                  <a:gd name="connsiteY40" fmla="*/ 2462742 h 6502400"/>
                  <a:gd name="connsiteX41" fmla="*/ 6050456 w 6502401"/>
                  <a:gd name="connsiteY41" fmla="*/ 2493963 h 6502400"/>
                  <a:gd name="connsiteX42" fmla="*/ 6036697 w 6502401"/>
                  <a:gd name="connsiteY42" fmla="*/ 2508250 h 6502400"/>
                  <a:gd name="connsiteX43" fmla="*/ 6022408 w 6502401"/>
                  <a:gd name="connsiteY43" fmla="*/ 2522008 h 6502400"/>
                  <a:gd name="connsiteX44" fmla="*/ 5991185 w 6502401"/>
                  <a:gd name="connsiteY44" fmla="*/ 2542646 h 6502400"/>
                  <a:gd name="connsiteX45" fmla="*/ 5956786 w 6502401"/>
                  <a:gd name="connsiteY45" fmla="*/ 2556933 h 6502400"/>
                  <a:gd name="connsiteX46" fmla="*/ 5920270 w 6502401"/>
                  <a:gd name="connsiteY46" fmla="*/ 2563813 h 6502400"/>
                  <a:gd name="connsiteX47" fmla="*/ 5883755 w 6502401"/>
                  <a:gd name="connsiteY47" fmla="*/ 2563813 h 6502400"/>
                  <a:gd name="connsiteX48" fmla="*/ 5847769 w 6502401"/>
                  <a:gd name="connsiteY48" fmla="*/ 2556933 h 6502400"/>
                  <a:gd name="connsiteX49" fmla="*/ 5813370 w 6502401"/>
                  <a:gd name="connsiteY49" fmla="*/ 2542646 h 6502400"/>
                  <a:gd name="connsiteX50" fmla="*/ 5781617 w 6502401"/>
                  <a:gd name="connsiteY50" fmla="*/ 2522008 h 6502400"/>
                  <a:gd name="connsiteX51" fmla="*/ 5767858 w 6502401"/>
                  <a:gd name="connsiteY51" fmla="*/ 2508250 h 6502400"/>
                  <a:gd name="connsiteX52" fmla="*/ 5522305 w 6502401"/>
                  <a:gd name="connsiteY52" fmla="*/ 2263775 h 6502400"/>
                  <a:gd name="connsiteX53" fmla="*/ 3771678 w 6502401"/>
                  <a:gd name="connsiteY53" fmla="*/ 4014258 h 6502400"/>
                  <a:gd name="connsiteX54" fmla="*/ 2034283 w 6502401"/>
                  <a:gd name="connsiteY54" fmla="*/ 5750454 h 6502400"/>
                  <a:gd name="connsiteX55" fmla="*/ 2004118 w 6502401"/>
                  <a:gd name="connsiteY55" fmla="*/ 5780088 h 6502400"/>
                  <a:gd name="connsiteX56" fmla="*/ 1936908 w 6502401"/>
                  <a:gd name="connsiteY56" fmla="*/ 5832475 h 6502400"/>
                  <a:gd name="connsiteX57" fmla="*/ 1865465 w 6502401"/>
                  <a:gd name="connsiteY57" fmla="*/ 5876925 h 6502400"/>
                  <a:gd name="connsiteX58" fmla="*/ 1789259 w 6502401"/>
                  <a:gd name="connsiteY58" fmla="*/ 5911850 h 6502400"/>
                  <a:gd name="connsiteX59" fmla="*/ 1709877 w 6502401"/>
                  <a:gd name="connsiteY59" fmla="*/ 5938838 h 6502400"/>
                  <a:gd name="connsiteX60" fmla="*/ 1627320 w 6502401"/>
                  <a:gd name="connsiteY60" fmla="*/ 5955242 h 6502400"/>
                  <a:gd name="connsiteX61" fmla="*/ 1543705 w 6502401"/>
                  <a:gd name="connsiteY61" fmla="*/ 5963709 h 6502400"/>
                  <a:gd name="connsiteX62" fmla="*/ 1459032 w 6502401"/>
                  <a:gd name="connsiteY62" fmla="*/ 5961592 h 6502400"/>
                  <a:gd name="connsiteX63" fmla="*/ 1417224 w 6502401"/>
                  <a:gd name="connsiteY63" fmla="*/ 5956300 h 6502400"/>
                  <a:gd name="connsiteX64" fmla="*/ 890660 w 6502401"/>
                  <a:gd name="connsiteY64" fmla="*/ 5881688 h 6502400"/>
                  <a:gd name="connsiteX65" fmla="*/ 324935 w 6502401"/>
                  <a:gd name="connsiteY65" fmla="*/ 6446838 h 6502400"/>
                  <a:gd name="connsiteX66" fmla="*/ 310646 w 6502401"/>
                  <a:gd name="connsiteY66" fmla="*/ 6460596 h 6502400"/>
                  <a:gd name="connsiteX67" fmla="*/ 278364 w 6502401"/>
                  <a:gd name="connsiteY67" fmla="*/ 6481234 h 6502400"/>
                  <a:gd name="connsiteX68" fmla="*/ 243966 w 6502401"/>
                  <a:gd name="connsiteY68" fmla="*/ 6494992 h 6502400"/>
                  <a:gd name="connsiteX69" fmla="*/ 208509 w 6502401"/>
                  <a:gd name="connsiteY69" fmla="*/ 6502400 h 6502400"/>
                  <a:gd name="connsiteX70" fmla="*/ 171464 w 6502401"/>
                  <a:gd name="connsiteY70" fmla="*/ 6502400 h 6502400"/>
                  <a:gd name="connsiteX71" fmla="*/ 136007 w 6502401"/>
                  <a:gd name="connsiteY71" fmla="*/ 6494992 h 6502400"/>
                  <a:gd name="connsiteX72" fmla="*/ 101608 w 6502401"/>
                  <a:gd name="connsiteY72" fmla="*/ 6481234 h 6502400"/>
                  <a:gd name="connsiteX73" fmla="*/ 69856 w 6502401"/>
                  <a:gd name="connsiteY73" fmla="*/ 6460596 h 6502400"/>
                  <a:gd name="connsiteX74" fmla="*/ 55038 w 6502401"/>
                  <a:gd name="connsiteY74" fmla="*/ 6446838 h 6502400"/>
                  <a:gd name="connsiteX75" fmla="*/ 42337 w 6502401"/>
                  <a:gd name="connsiteY75" fmla="*/ 6432550 h 6502400"/>
                  <a:gd name="connsiteX76" fmla="*/ 20639 w 6502401"/>
                  <a:gd name="connsiteY76" fmla="*/ 6401329 h 6502400"/>
                  <a:gd name="connsiteX77" fmla="*/ 6880 w 6502401"/>
                  <a:gd name="connsiteY77" fmla="*/ 6366934 h 6502400"/>
                  <a:gd name="connsiteX78" fmla="*/ 0 w 6502401"/>
                  <a:gd name="connsiteY78" fmla="*/ 6330421 h 6502400"/>
                  <a:gd name="connsiteX79" fmla="*/ 0 w 6502401"/>
                  <a:gd name="connsiteY79" fmla="*/ 6293909 h 6502400"/>
                  <a:gd name="connsiteX80" fmla="*/ 6880 w 6502401"/>
                  <a:gd name="connsiteY80" fmla="*/ 6257925 h 6502400"/>
                  <a:gd name="connsiteX81" fmla="*/ 20639 w 6502401"/>
                  <a:gd name="connsiteY81" fmla="*/ 6223529 h 6502400"/>
                  <a:gd name="connsiteX82" fmla="*/ 42337 w 6502401"/>
                  <a:gd name="connsiteY82" fmla="*/ 6191779 h 6502400"/>
                  <a:gd name="connsiteX83" fmla="*/ 55038 w 6502401"/>
                  <a:gd name="connsiteY83" fmla="*/ 6178021 h 6502400"/>
                  <a:gd name="connsiteX84" fmla="*/ 621292 w 6502401"/>
                  <a:gd name="connsiteY84" fmla="*/ 5611813 h 6502400"/>
                  <a:gd name="connsiteX85" fmla="*/ 546145 w 6502401"/>
                  <a:gd name="connsiteY85" fmla="*/ 5085821 h 6502400"/>
                  <a:gd name="connsiteX86" fmla="*/ 540853 w 6502401"/>
                  <a:gd name="connsiteY86" fmla="*/ 5042959 h 6502400"/>
                  <a:gd name="connsiteX87" fmla="*/ 539265 w 6502401"/>
                  <a:gd name="connsiteY87" fmla="*/ 4958821 h 6502400"/>
                  <a:gd name="connsiteX88" fmla="*/ 546674 w 6502401"/>
                  <a:gd name="connsiteY88" fmla="*/ 4874684 h 6502400"/>
                  <a:gd name="connsiteX89" fmla="*/ 564138 w 6502401"/>
                  <a:gd name="connsiteY89" fmla="*/ 4792663 h 6502400"/>
                  <a:gd name="connsiteX90" fmla="*/ 590069 w 6502401"/>
                  <a:gd name="connsiteY90" fmla="*/ 4713288 h 6502400"/>
                  <a:gd name="connsiteX91" fmla="*/ 626055 w 6502401"/>
                  <a:gd name="connsiteY91" fmla="*/ 4637088 h 6502400"/>
                  <a:gd name="connsiteX92" fmla="*/ 669980 w 6502401"/>
                  <a:gd name="connsiteY92" fmla="*/ 4565121 h 6502400"/>
                  <a:gd name="connsiteX93" fmla="*/ 721842 w 6502401"/>
                  <a:gd name="connsiteY93" fmla="*/ 4498975 h 6502400"/>
                  <a:gd name="connsiteX94" fmla="*/ 752007 w 6502401"/>
                  <a:gd name="connsiteY94" fmla="*/ 4467754 h 6502400"/>
                  <a:gd name="connsiteX95" fmla="*/ 2468235 w 6502401"/>
                  <a:gd name="connsiteY95" fmla="*/ 2752196 h 6502400"/>
                  <a:gd name="connsiteX96" fmla="*/ 4239500 w 6502401"/>
                  <a:gd name="connsiteY96" fmla="*/ 981075 h 6502400"/>
                  <a:gd name="connsiteX97" fmla="*/ 3993947 w 6502401"/>
                  <a:gd name="connsiteY97" fmla="*/ 735542 h 6502400"/>
                  <a:gd name="connsiteX98" fmla="*/ 3981246 w 6502401"/>
                  <a:gd name="connsiteY98" fmla="*/ 721254 h 6502400"/>
                  <a:gd name="connsiteX99" fmla="*/ 3959548 w 6502401"/>
                  <a:gd name="connsiteY99" fmla="*/ 688975 h 6502400"/>
                  <a:gd name="connsiteX100" fmla="*/ 3945789 w 6502401"/>
                  <a:gd name="connsiteY100" fmla="*/ 655108 h 6502400"/>
                  <a:gd name="connsiteX101" fmla="*/ 3939438 w 6502401"/>
                  <a:gd name="connsiteY101" fmla="*/ 619125 h 6502400"/>
                  <a:gd name="connsiteX102" fmla="*/ 3939438 w 6502401"/>
                  <a:gd name="connsiteY102" fmla="*/ 582613 h 6502400"/>
                  <a:gd name="connsiteX103" fmla="*/ 3945789 w 6502401"/>
                  <a:gd name="connsiteY103" fmla="*/ 546629 h 6502400"/>
                  <a:gd name="connsiteX104" fmla="*/ 3959548 w 6502401"/>
                  <a:gd name="connsiteY104" fmla="*/ 512233 h 6502400"/>
                  <a:gd name="connsiteX105" fmla="*/ 3981246 w 6502401"/>
                  <a:gd name="connsiteY105" fmla="*/ 480483 h 6502400"/>
                  <a:gd name="connsiteX106" fmla="*/ 3993947 w 6502401"/>
                  <a:gd name="connsiteY106" fmla="*/ 465667 h 6502400"/>
                  <a:gd name="connsiteX107" fmla="*/ 4008764 w 6502401"/>
                  <a:gd name="connsiteY107" fmla="*/ 452967 h 6502400"/>
                  <a:gd name="connsiteX108" fmla="*/ 4039988 w 6502401"/>
                  <a:gd name="connsiteY108" fmla="*/ 431800 h 6502400"/>
                  <a:gd name="connsiteX109" fmla="*/ 4074916 w 6502401"/>
                  <a:gd name="connsiteY109" fmla="*/ 418042 h 6502400"/>
                  <a:gd name="connsiteX110" fmla="*/ 4110902 w 6502401"/>
                  <a:gd name="connsiteY110" fmla="*/ 411163 h 6502400"/>
                  <a:gd name="connsiteX111" fmla="*/ 4147417 w 6502401"/>
                  <a:gd name="connsiteY111" fmla="*/ 411163 h 6502400"/>
                  <a:gd name="connsiteX112" fmla="*/ 4182875 w 6502401"/>
                  <a:gd name="connsiteY112" fmla="*/ 418042 h 6502400"/>
                  <a:gd name="connsiteX113" fmla="*/ 4217273 w 6502401"/>
                  <a:gd name="connsiteY113" fmla="*/ 431800 h 6502400"/>
                  <a:gd name="connsiteX114" fmla="*/ 4249555 w 6502401"/>
                  <a:gd name="connsiteY114" fmla="*/ 452967 h 6502400"/>
                  <a:gd name="connsiteX115" fmla="*/ 4263844 w 6502401"/>
                  <a:gd name="connsiteY115" fmla="*/ 465667 h 6502400"/>
                  <a:gd name="connsiteX116" fmla="*/ 4508339 w 6502401"/>
                  <a:gd name="connsiteY116" fmla="*/ 711200 h 6502400"/>
                  <a:gd name="connsiteX117" fmla="*/ 5007913 w 6502401"/>
                  <a:gd name="connsiteY117" fmla="*/ 212725 h 6502400"/>
                  <a:gd name="connsiteX118" fmla="*/ 5034373 w 6502401"/>
                  <a:gd name="connsiteY118" fmla="*/ 186796 h 6502400"/>
                  <a:gd name="connsiteX119" fmla="*/ 5091528 w 6502401"/>
                  <a:gd name="connsiteY119" fmla="*/ 139700 h 6502400"/>
                  <a:gd name="connsiteX120" fmla="*/ 5152387 w 6502401"/>
                  <a:gd name="connsiteY120" fmla="*/ 100013 h 6502400"/>
                  <a:gd name="connsiteX121" fmla="*/ 5215892 w 6502401"/>
                  <a:gd name="connsiteY121" fmla="*/ 66675 h 6502400"/>
                  <a:gd name="connsiteX122" fmla="*/ 5281514 w 6502401"/>
                  <a:gd name="connsiteY122" fmla="*/ 39688 h 6502400"/>
                  <a:gd name="connsiteX123" fmla="*/ 5348195 w 6502401"/>
                  <a:gd name="connsiteY123" fmla="*/ 20108 h 6502400"/>
                  <a:gd name="connsiteX124" fmla="*/ 5418050 w 6502401"/>
                  <a:gd name="connsiteY124" fmla="*/ 6350 h 650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6502401" h="6502400">
                    <a:moveTo>
                      <a:pt x="4509870" y="1250950"/>
                    </a:moveTo>
                    <a:lnTo>
                      <a:pt x="3460751" y="2299449"/>
                    </a:lnTo>
                    <a:lnTo>
                      <a:pt x="4204979" y="3043238"/>
                    </a:lnTo>
                    <a:lnTo>
                      <a:pt x="5253039" y="1994739"/>
                    </a:lnTo>
                    <a:close/>
                    <a:moveTo>
                      <a:pt x="5487377" y="0"/>
                    </a:moveTo>
                    <a:lnTo>
                      <a:pt x="5557233" y="0"/>
                    </a:lnTo>
                    <a:lnTo>
                      <a:pt x="5626559" y="6350"/>
                    </a:lnTo>
                    <a:lnTo>
                      <a:pt x="5695356" y="20108"/>
                    </a:lnTo>
                    <a:lnTo>
                      <a:pt x="5763095" y="39688"/>
                    </a:lnTo>
                    <a:lnTo>
                      <a:pt x="5828717" y="66675"/>
                    </a:lnTo>
                    <a:lnTo>
                      <a:pt x="5891693" y="100013"/>
                    </a:lnTo>
                    <a:lnTo>
                      <a:pt x="5953081" y="139700"/>
                    </a:lnTo>
                    <a:lnTo>
                      <a:pt x="6010236" y="186796"/>
                    </a:lnTo>
                    <a:lnTo>
                      <a:pt x="6036697" y="212725"/>
                    </a:lnTo>
                    <a:lnTo>
                      <a:pt x="6289659" y="465667"/>
                    </a:lnTo>
                    <a:lnTo>
                      <a:pt x="6316649" y="493183"/>
                    </a:lnTo>
                    <a:lnTo>
                      <a:pt x="6362690" y="550333"/>
                    </a:lnTo>
                    <a:lnTo>
                      <a:pt x="6402381" y="610658"/>
                    </a:lnTo>
                    <a:lnTo>
                      <a:pt x="6436250" y="674158"/>
                    </a:lnTo>
                    <a:lnTo>
                      <a:pt x="6462711" y="739246"/>
                    </a:lnTo>
                    <a:lnTo>
                      <a:pt x="6482820" y="807508"/>
                    </a:lnTo>
                    <a:lnTo>
                      <a:pt x="6495522" y="875771"/>
                    </a:lnTo>
                    <a:lnTo>
                      <a:pt x="6502401" y="946150"/>
                    </a:lnTo>
                    <a:lnTo>
                      <a:pt x="6502401" y="1015471"/>
                    </a:lnTo>
                    <a:lnTo>
                      <a:pt x="6495522" y="1085321"/>
                    </a:lnTo>
                    <a:lnTo>
                      <a:pt x="6482820" y="1154113"/>
                    </a:lnTo>
                    <a:lnTo>
                      <a:pt x="6462711" y="1221846"/>
                    </a:lnTo>
                    <a:lnTo>
                      <a:pt x="6436250" y="1287463"/>
                    </a:lnTo>
                    <a:lnTo>
                      <a:pt x="6402381" y="1350963"/>
                    </a:lnTo>
                    <a:lnTo>
                      <a:pt x="6362690" y="1410759"/>
                    </a:lnTo>
                    <a:lnTo>
                      <a:pt x="6316649" y="1467909"/>
                    </a:lnTo>
                    <a:lnTo>
                      <a:pt x="6289659" y="1495425"/>
                    </a:lnTo>
                    <a:lnTo>
                      <a:pt x="5791143" y="1993900"/>
                    </a:lnTo>
                    <a:lnTo>
                      <a:pt x="6036697" y="2239433"/>
                    </a:lnTo>
                    <a:lnTo>
                      <a:pt x="6050456" y="2253192"/>
                    </a:lnTo>
                    <a:lnTo>
                      <a:pt x="6071095" y="2284942"/>
                    </a:lnTo>
                    <a:lnTo>
                      <a:pt x="6084855" y="2319338"/>
                    </a:lnTo>
                    <a:lnTo>
                      <a:pt x="6092264" y="2355321"/>
                    </a:lnTo>
                    <a:lnTo>
                      <a:pt x="6092264" y="2391833"/>
                    </a:lnTo>
                    <a:lnTo>
                      <a:pt x="6084855" y="2428346"/>
                    </a:lnTo>
                    <a:lnTo>
                      <a:pt x="6071095" y="2462742"/>
                    </a:lnTo>
                    <a:lnTo>
                      <a:pt x="6050456" y="2493963"/>
                    </a:lnTo>
                    <a:lnTo>
                      <a:pt x="6036697" y="2508250"/>
                    </a:lnTo>
                    <a:lnTo>
                      <a:pt x="6022408" y="2522008"/>
                    </a:lnTo>
                    <a:lnTo>
                      <a:pt x="5991185" y="2542646"/>
                    </a:lnTo>
                    <a:lnTo>
                      <a:pt x="5956786" y="2556933"/>
                    </a:lnTo>
                    <a:lnTo>
                      <a:pt x="5920270" y="2563813"/>
                    </a:lnTo>
                    <a:lnTo>
                      <a:pt x="5883755" y="2563813"/>
                    </a:lnTo>
                    <a:lnTo>
                      <a:pt x="5847769" y="2556933"/>
                    </a:lnTo>
                    <a:lnTo>
                      <a:pt x="5813370" y="2542646"/>
                    </a:lnTo>
                    <a:lnTo>
                      <a:pt x="5781617" y="2522008"/>
                    </a:lnTo>
                    <a:lnTo>
                      <a:pt x="5767858" y="2508250"/>
                    </a:lnTo>
                    <a:lnTo>
                      <a:pt x="5522305" y="2263775"/>
                    </a:lnTo>
                    <a:lnTo>
                      <a:pt x="3771678" y="4014258"/>
                    </a:lnTo>
                    <a:lnTo>
                      <a:pt x="2034283" y="5750454"/>
                    </a:lnTo>
                    <a:lnTo>
                      <a:pt x="2004118" y="5780088"/>
                    </a:lnTo>
                    <a:lnTo>
                      <a:pt x="1936908" y="5832475"/>
                    </a:lnTo>
                    <a:lnTo>
                      <a:pt x="1865465" y="5876925"/>
                    </a:lnTo>
                    <a:lnTo>
                      <a:pt x="1789259" y="5911850"/>
                    </a:lnTo>
                    <a:lnTo>
                      <a:pt x="1709877" y="5938838"/>
                    </a:lnTo>
                    <a:lnTo>
                      <a:pt x="1627320" y="5955242"/>
                    </a:lnTo>
                    <a:lnTo>
                      <a:pt x="1543705" y="5963709"/>
                    </a:lnTo>
                    <a:lnTo>
                      <a:pt x="1459032" y="5961592"/>
                    </a:lnTo>
                    <a:lnTo>
                      <a:pt x="1417224" y="5956300"/>
                    </a:lnTo>
                    <a:lnTo>
                      <a:pt x="890660" y="5881688"/>
                    </a:lnTo>
                    <a:lnTo>
                      <a:pt x="324935" y="6446838"/>
                    </a:lnTo>
                    <a:lnTo>
                      <a:pt x="310646" y="6460596"/>
                    </a:lnTo>
                    <a:lnTo>
                      <a:pt x="278364" y="6481234"/>
                    </a:lnTo>
                    <a:lnTo>
                      <a:pt x="243966" y="6494992"/>
                    </a:lnTo>
                    <a:lnTo>
                      <a:pt x="208509" y="6502400"/>
                    </a:lnTo>
                    <a:lnTo>
                      <a:pt x="171464" y="6502400"/>
                    </a:lnTo>
                    <a:lnTo>
                      <a:pt x="136007" y="6494992"/>
                    </a:lnTo>
                    <a:lnTo>
                      <a:pt x="101608" y="6481234"/>
                    </a:lnTo>
                    <a:lnTo>
                      <a:pt x="69856" y="6460596"/>
                    </a:lnTo>
                    <a:lnTo>
                      <a:pt x="55038" y="6446838"/>
                    </a:lnTo>
                    <a:lnTo>
                      <a:pt x="42337" y="6432550"/>
                    </a:lnTo>
                    <a:lnTo>
                      <a:pt x="20639" y="6401329"/>
                    </a:lnTo>
                    <a:lnTo>
                      <a:pt x="6880" y="6366934"/>
                    </a:lnTo>
                    <a:lnTo>
                      <a:pt x="0" y="6330421"/>
                    </a:lnTo>
                    <a:lnTo>
                      <a:pt x="0" y="6293909"/>
                    </a:lnTo>
                    <a:lnTo>
                      <a:pt x="6880" y="6257925"/>
                    </a:lnTo>
                    <a:lnTo>
                      <a:pt x="20639" y="6223529"/>
                    </a:lnTo>
                    <a:lnTo>
                      <a:pt x="42337" y="6191779"/>
                    </a:lnTo>
                    <a:lnTo>
                      <a:pt x="55038" y="6178021"/>
                    </a:lnTo>
                    <a:lnTo>
                      <a:pt x="621292" y="5611813"/>
                    </a:lnTo>
                    <a:lnTo>
                      <a:pt x="546145" y="5085821"/>
                    </a:lnTo>
                    <a:lnTo>
                      <a:pt x="540853" y="5042959"/>
                    </a:lnTo>
                    <a:lnTo>
                      <a:pt x="539265" y="4958821"/>
                    </a:lnTo>
                    <a:lnTo>
                      <a:pt x="546674" y="4874684"/>
                    </a:lnTo>
                    <a:lnTo>
                      <a:pt x="564138" y="4792663"/>
                    </a:lnTo>
                    <a:lnTo>
                      <a:pt x="590069" y="4713288"/>
                    </a:lnTo>
                    <a:lnTo>
                      <a:pt x="626055" y="4637088"/>
                    </a:lnTo>
                    <a:lnTo>
                      <a:pt x="669980" y="4565121"/>
                    </a:lnTo>
                    <a:lnTo>
                      <a:pt x="721842" y="4498975"/>
                    </a:lnTo>
                    <a:lnTo>
                      <a:pt x="752007" y="4467754"/>
                    </a:lnTo>
                    <a:lnTo>
                      <a:pt x="2468235" y="2752196"/>
                    </a:lnTo>
                    <a:lnTo>
                      <a:pt x="4239500" y="981075"/>
                    </a:lnTo>
                    <a:lnTo>
                      <a:pt x="3993947" y="735542"/>
                    </a:lnTo>
                    <a:lnTo>
                      <a:pt x="3981246" y="721254"/>
                    </a:lnTo>
                    <a:lnTo>
                      <a:pt x="3959548" y="688975"/>
                    </a:lnTo>
                    <a:lnTo>
                      <a:pt x="3945789" y="655108"/>
                    </a:lnTo>
                    <a:lnTo>
                      <a:pt x="3939438" y="619125"/>
                    </a:lnTo>
                    <a:lnTo>
                      <a:pt x="3939438" y="582613"/>
                    </a:lnTo>
                    <a:lnTo>
                      <a:pt x="3945789" y="546629"/>
                    </a:lnTo>
                    <a:lnTo>
                      <a:pt x="3959548" y="512233"/>
                    </a:lnTo>
                    <a:lnTo>
                      <a:pt x="3981246" y="480483"/>
                    </a:lnTo>
                    <a:lnTo>
                      <a:pt x="3993947" y="465667"/>
                    </a:lnTo>
                    <a:lnTo>
                      <a:pt x="4008764" y="452967"/>
                    </a:lnTo>
                    <a:lnTo>
                      <a:pt x="4039988" y="431800"/>
                    </a:lnTo>
                    <a:lnTo>
                      <a:pt x="4074916" y="418042"/>
                    </a:lnTo>
                    <a:lnTo>
                      <a:pt x="4110902" y="411163"/>
                    </a:lnTo>
                    <a:lnTo>
                      <a:pt x="4147417" y="411163"/>
                    </a:lnTo>
                    <a:lnTo>
                      <a:pt x="4182875" y="418042"/>
                    </a:lnTo>
                    <a:lnTo>
                      <a:pt x="4217273" y="431800"/>
                    </a:lnTo>
                    <a:lnTo>
                      <a:pt x="4249555" y="452967"/>
                    </a:lnTo>
                    <a:lnTo>
                      <a:pt x="4263844" y="465667"/>
                    </a:lnTo>
                    <a:lnTo>
                      <a:pt x="4508339" y="711200"/>
                    </a:lnTo>
                    <a:lnTo>
                      <a:pt x="5007913" y="212725"/>
                    </a:lnTo>
                    <a:lnTo>
                      <a:pt x="5034373" y="186796"/>
                    </a:lnTo>
                    <a:lnTo>
                      <a:pt x="5091528" y="139700"/>
                    </a:lnTo>
                    <a:lnTo>
                      <a:pt x="5152387" y="100013"/>
                    </a:lnTo>
                    <a:lnTo>
                      <a:pt x="5215892" y="66675"/>
                    </a:lnTo>
                    <a:lnTo>
                      <a:pt x="5281514" y="39688"/>
                    </a:lnTo>
                    <a:lnTo>
                      <a:pt x="5348195" y="20108"/>
                    </a:lnTo>
                    <a:lnTo>
                      <a:pt x="5418050" y="635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" name="Group 16">
                <a:extLst>
                  <a:ext uri="{FF2B5EF4-FFF2-40B4-BE49-F238E27FC236}">
                    <a16:creationId xmlns:a16="http://schemas.microsoft.com/office/drawing/2014/main" id="{219E72C4-279F-4B1C-B892-1E0D4727597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63439" y="2127164"/>
                <a:ext cx="214957" cy="247071"/>
                <a:chOff x="1039" y="1681"/>
                <a:chExt cx="1071" cy="1231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5" name="Freeform 17">
                  <a:extLst>
                    <a:ext uri="{FF2B5EF4-FFF2-40B4-BE49-F238E27FC236}">
                      <a16:creationId xmlns:a16="http://schemas.microsoft.com/office/drawing/2014/main" id="{8A5696CB-2230-4E1F-B28B-BCE013BFD2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18">
                  <a:extLst>
                    <a:ext uri="{FF2B5EF4-FFF2-40B4-BE49-F238E27FC236}">
                      <a16:creationId xmlns:a16="http://schemas.microsoft.com/office/drawing/2014/main" id="{A4482908-F18A-41CE-8EFF-D19AA40E0C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19">
                  <a:extLst>
                    <a:ext uri="{FF2B5EF4-FFF2-40B4-BE49-F238E27FC236}">
                      <a16:creationId xmlns:a16="http://schemas.microsoft.com/office/drawing/2014/main" id="{D3AA3895-FB65-4019-89BF-5154573F29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20">
                  <a:extLst>
                    <a:ext uri="{FF2B5EF4-FFF2-40B4-BE49-F238E27FC236}">
                      <a16:creationId xmlns:a16="http://schemas.microsoft.com/office/drawing/2014/main" id="{12A32935-AD35-4CFD-BFE3-52755691FC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9" name="Group 23">
                <a:extLst>
                  <a:ext uri="{FF2B5EF4-FFF2-40B4-BE49-F238E27FC236}">
                    <a16:creationId xmlns:a16="http://schemas.microsoft.com/office/drawing/2014/main" id="{588B3024-10C8-4915-8D2C-B6F5E5885B7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34883" y="4063734"/>
                <a:ext cx="266576" cy="244684"/>
                <a:chOff x="2577" y="1104"/>
                <a:chExt cx="414" cy="380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0" name="Freeform 24">
                  <a:extLst>
                    <a:ext uri="{FF2B5EF4-FFF2-40B4-BE49-F238E27FC236}">
                      <a16:creationId xmlns:a16="http://schemas.microsoft.com/office/drawing/2014/main" id="{EA49D15B-C0F9-46A9-A6E5-CD0A421BB6B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77" y="1104"/>
                  <a:ext cx="353" cy="380"/>
                </a:xfrm>
                <a:custGeom>
                  <a:avLst/>
                  <a:gdLst>
                    <a:gd name="T0" fmla="*/ 81 w 1058"/>
                    <a:gd name="T1" fmla="*/ 1141 h 1141"/>
                    <a:gd name="T2" fmla="*/ 91 w 1058"/>
                    <a:gd name="T3" fmla="*/ 1140 h 1141"/>
                    <a:gd name="T4" fmla="*/ 101 w 1058"/>
                    <a:gd name="T5" fmla="*/ 1131 h 1141"/>
                    <a:gd name="T6" fmla="*/ 206 w 1058"/>
                    <a:gd name="T7" fmla="*/ 1129 h 1141"/>
                    <a:gd name="T8" fmla="*/ 206 w 1058"/>
                    <a:gd name="T9" fmla="*/ 1115 h 1141"/>
                    <a:gd name="T10" fmla="*/ 120 w 1058"/>
                    <a:gd name="T11" fmla="*/ 1112 h 1141"/>
                    <a:gd name="T12" fmla="*/ 352 w 1058"/>
                    <a:gd name="T13" fmla="*/ 962 h 1141"/>
                    <a:gd name="T14" fmla="*/ 365 w 1058"/>
                    <a:gd name="T15" fmla="*/ 968 h 1141"/>
                    <a:gd name="T16" fmla="*/ 378 w 1058"/>
                    <a:gd name="T17" fmla="*/ 962 h 1141"/>
                    <a:gd name="T18" fmla="*/ 994 w 1058"/>
                    <a:gd name="T19" fmla="*/ 347 h 1141"/>
                    <a:gd name="T20" fmla="*/ 997 w 1058"/>
                    <a:gd name="T21" fmla="*/ 343 h 1141"/>
                    <a:gd name="T22" fmla="*/ 1015 w 1058"/>
                    <a:gd name="T23" fmla="*/ 325 h 1141"/>
                    <a:gd name="T24" fmla="*/ 1051 w 1058"/>
                    <a:gd name="T25" fmla="*/ 256 h 1141"/>
                    <a:gd name="T26" fmla="*/ 1058 w 1058"/>
                    <a:gd name="T27" fmla="*/ 180 h 1141"/>
                    <a:gd name="T28" fmla="*/ 1036 w 1058"/>
                    <a:gd name="T29" fmla="*/ 106 h 1141"/>
                    <a:gd name="T30" fmla="*/ 1000 w 1058"/>
                    <a:gd name="T31" fmla="*/ 59 h 1141"/>
                    <a:gd name="T32" fmla="*/ 954 w 1058"/>
                    <a:gd name="T33" fmla="*/ 23 h 1141"/>
                    <a:gd name="T34" fmla="*/ 879 w 1058"/>
                    <a:gd name="T35" fmla="*/ 1 h 1141"/>
                    <a:gd name="T36" fmla="*/ 840 w 1058"/>
                    <a:gd name="T37" fmla="*/ 1 h 1141"/>
                    <a:gd name="T38" fmla="*/ 765 w 1058"/>
                    <a:gd name="T39" fmla="*/ 23 h 1141"/>
                    <a:gd name="T40" fmla="*/ 719 w 1058"/>
                    <a:gd name="T41" fmla="*/ 59 h 1141"/>
                    <a:gd name="T42" fmla="*/ 713 w 1058"/>
                    <a:gd name="T43" fmla="*/ 64 h 1141"/>
                    <a:gd name="T44" fmla="*/ 710 w 1058"/>
                    <a:gd name="T45" fmla="*/ 66 h 1141"/>
                    <a:gd name="T46" fmla="*/ 92 w 1058"/>
                    <a:gd name="T47" fmla="*/ 687 h 1141"/>
                    <a:gd name="T48" fmla="*/ 97 w 1058"/>
                    <a:gd name="T49" fmla="*/ 707 h 1141"/>
                    <a:gd name="T50" fmla="*/ 6 w 1058"/>
                    <a:gd name="T51" fmla="*/ 880 h 1141"/>
                    <a:gd name="T52" fmla="*/ 1 w 1058"/>
                    <a:gd name="T53" fmla="*/ 899 h 1141"/>
                    <a:gd name="T54" fmla="*/ 69 w 1058"/>
                    <a:gd name="T55" fmla="*/ 1137 h 1141"/>
                    <a:gd name="T56" fmla="*/ 735 w 1058"/>
                    <a:gd name="T57" fmla="*/ 96 h 1141"/>
                    <a:gd name="T58" fmla="*/ 739 w 1058"/>
                    <a:gd name="T59" fmla="*/ 93 h 1141"/>
                    <a:gd name="T60" fmla="*/ 744 w 1058"/>
                    <a:gd name="T61" fmla="*/ 87 h 1141"/>
                    <a:gd name="T62" fmla="*/ 770 w 1058"/>
                    <a:gd name="T63" fmla="*/ 64 h 1141"/>
                    <a:gd name="T64" fmla="*/ 859 w 1058"/>
                    <a:gd name="T65" fmla="*/ 38 h 1141"/>
                    <a:gd name="T66" fmla="*/ 950 w 1058"/>
                    <a:gd name="T67" fmla="*/ 64 h 1141"/>
                    <a:gd name="T68" fmla="*/ 994 w 1058"/>
                    <a:gd name="T69" fmla="*/ 111 h 1141"/>
                    <a:gd name="T70" fmla="*/ 1019 w 1058"/>
                    <a:gd name="T71" fmla="*/ 230 h 1141"/>
                    <a:gd name="T72" fmla="*/ 973 w 1058"/>
                    <a:gd name="T73" fmla="*/ 312 h 1141"/>
                    <a:gd name="T74" fmla="*/ 968 w 1058"/>
                    <a:gd name="T75" fmla="*/ 318 h 1141"/>
                    <a:gd name="T76" fmla="*/ 964 w 1058"/>
                    <a:gd name="T77" fmla="*/ 321 h 1141"/>
                    <a:gd name="T78" fmla="*/ 365 w 1058"/>
                    <a:gd name="T79" fmla="*/ 922 h 1141"/>
                    <a:gd name="T80" fmla="*/ 177 w 1058"/>
                    <a:gd name="T81" fmla="*/ 735 h 1141"/>
                    <a:gd name="T82" fmla="*/ 735 w 1058"/>
                    <a:gd name="T83" fmla="*/ 96 h 1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058" h="1141">
                      <a:moveTo>
                        <a:pt x="78" y="1141"/>
                      </a:moveTo>
                      <a:lnTo>
                        <a:pt x="81" y="1141"/>
                      </a:lnTo>
                      <a:lnTo>
                        <a:pt x="84" y="1141"/>
                      </a:lnTo>
                      <a:lnTo>
                        <a:pt x="91" y="1140"/>
                      </a:lnTo>
                      <a:lnTo>
                        <a:pt x="97" y="1135"/>
                      </a:lnTo>
                      <a:lnTo>
                        <a:pt x="101" y="1131"/>
                      </a:lnTo>
                      <a:lnTo>
                        <a:pt x="199" y="1131"/>
                      </a:lnTo>
                      <a:lnTo>
                        <a:pt x="206" y="1129"/>
                      </a:lnTo>
                      <a:lnTo>
                        <a:pt x="208" y="1122"/>
                      </a:lnTo>
                      <a:lnTo>
                        <a:pt x="206" y="1115"/>
                      </a:lnTo>
                      <a:lnTo>
                        <a:pt x="199" y="1112"/>
                      </a:lnTo>
                      <a:lnTo>
                        <a:pt x="120" y="1112"/>
                      </a:lnTo>
                      <a:lnTo>
                        <a:pt x="310" y="922"/>
                      </a:lnTo>
                      <a:lnTo>
                        <a:pt x="352" y="962"/>
                      </a:lnTo>
                      <a:lnTo>
                        <a:pt x="357" y="967"/>
                      </a:lnTo>
                      <a:lnTo>
                        <a:pt x="365" y="968"/>
                      </a:lnTo>
                      <a:lnTo>
                        <a:pt x="372" y="967"/>
                      </a:lnTo>
                      <a:lnTo>
                        <a:pt x="378" y="962"/>
                      </a:lnTo>
                      <a:lnTo>
                        <a:pt x="993" y="348"/>
                      </a:lnTo>
                      <a:lnTo>
                        <a:pt x="994" y="347"/>
                      </a:lnTo>
                      <a:lnTo>
                        <a:pt x="994" y="345"/>
                      </a:lnTo>
                      <a:lnTo>
                        <a:pt x="997" y="343"/>
                      </a:lnTo>
                      <a:lnTo>
                        <a:pt x="1000" y="340"/>
                      </a:lnTo>
                      <a:lnTo>
                        <a:pt x="1015" y="325"/>
                      </a:lnTo>
                      <a:lnTo>
                        <a:pt x="1036" y="292"/>
                      </a:lnTo>
                      <a:lnTo>
                        <a:pt x="1051" y="256"/>
                      </a:lnTo>
                      <a:lnTo>
                        <a:pt x="1058" y="219"/>
                      </a:lnTo>
                      <a:lnTo>
                        <a:pt x="1058" y="180"/>
                      </a:lnTo>
                      <a:lnTo>
                        <a:pt x="1051" y="142"/>
                      </a:lnTo>
                      <a:lnTo>
                        <a:pt x="1036" y="106"/>
                      </a:lnTo>
                      <a:lnTo>
                        <a:pt x="1015" y="73"/>
                      </a:lnTo>
                      <a:lnTo>
                        <a:pt x="1000" y="59"/>
                      </a:lnTo>
                      <a:lnTo>
                        <a:pt x="986" y="44"/>
                      </a:lnTo>
                      <a:lnTo>
                        <a:pt x="954" y="23"/>
                      </a:lnTo>
                      <a:lnTo>
                        <a:pt x="918" y="8"/>
                      </a:lnTo>
                      <a:lnTo>
                        <a:pt x="879" y="1"/>
                      </a:lnTo>
                      <a:lnTo>
                        <a:pt x="859" y="0"/>
                      </a:lnTo>
                      <a:lnTo>
                        <a:pt x="840" y="1"/>
                      </a:lnTo>
                      <a:lnTo>
                        <a:pt x="801" y="8"/>
                      </a:lnTo>
                      <a:lnTo>
                        <a:pt x="765" y="23"/>
                      </a:lnTo>
                      <a:lnTo>
                        <a:pt x="734" y="44"/>
                      </a:lnTo>
                      <a:lnTo>
                        <a:pt x="719" y="59"/>
                      </a:lnTo>
                      <a:lnTo>
                        <a:pt x="716" y="62"/>
                      </a:lnTo>
                      <a:lnTo>
                        <a:pt x="713" y="64"/>
                      </a:lnTo>
                      <a:lnTo>
                        <a:pt x="712" y="64"/>
                      </a:lnTo>
                      <a:lnTo>
                        <a:pt x="710" y="66"/>
                      </a:lnTo>
                      <a:lnTo>
                        <a:pt x="97" y="680"/>
                      </a:lnTo>
                      <a:lnTo>
                        <a:pt x="92" y="687"/>
                      </a:lnTo>
                      <a:lnTo>
                        <a:pt x="92" y="701"/>
                      </a:lnTo>
                      <a:lnTo>
                        <a:pt x="97" y="707"/>
                      </a:lnTo>
                      <a:lnTo>
                        <a:pt x="137" y="748"/>
                      </a:lnTo>
                      <a:lnTo>
                        <a:pt x="6" y="880"/>
                      </a:lnTo>
                      <a:lnTo>
                        <a:pt x="0" y="889"/>
                      </a:lnTo>
                      <a:lnTo>
                        <a:pt x="1" y="899"/>
                      </a:lnTo>
                      <a:lnTo>
                        <a:pt x="65" y="1127"/>
                      </a:lnTo>
                      <a:lnTo>
                        <a:pt x="69" y="1137"/>
                      </a:lnTo>
                      <a:lnTo>
                        <a:pt x="78" y="1141"/>
                      </a:lnTo>
                      <a:close/>
                      <a:moveTo>
                        <a:pt x="735" y="96"/>
                      </a:moveTo>
                      <a:lnTo>
                        <a:pt x="736" y="95"/>
                      </a:lnTo>
                      <a:lnTo>
                        <a:pt x="739" y="93"/>
                      </a:lnTo>
                      <a:lnTo>
                        <a:pt x="741" y="90"/>
                      </a:lnTo>
                      <a:lnTo>
                        <a:pt x="744" y="87"/>
                      </a:lnTo>
                      <a:lnTo>
                        <a:pt x="746" y="85"/>
                      </a:lnTo>
                      <a:lnTo>
                        <a:pt x="770" y="64"/>
                      </a:lnTo>
                      <a:lnTo>
                        <a:pt x="827" y="40"/>
                      </a:lnTo>
                      <a:lnTo>
                        <a:pt x="859" y="38"/>
                      </a:lnTo>
                      <a:lnTo>
                        <a:pt x="892" y="40"/>
                      </a:lnTo>
                      <a:lnTo>
                        <a:pt x="950" y="64"/>
                      </a:lnTo>
                      <a:lnTo>
                        <a:pt x="973" y="85"/>
                      </a:lnTo>
                      <a:lnTo>
                        <a:pt x="994" y="111"/>
                      </a:lnTo>
                      <a:lnTo>
                        <a:pt x="1019" y="168"/>
                      </a:lnTo>
                      <a:lnTo>
                        <a:pt x="1019" y="230"/>
                      </a:lnTo>
                      <a:lnTo>
                        <a:pt x="994" y="288"/>
                      </a:lnTo>
                      <a:lnTo>
                        <a:pt x="973" y="312"/>
                      </a:lnTo>
                      <a:lnTo>
                        <a:pt x="971" y="315"/>
                      </a:lnTo>
                      <a:lnTo>
                        <a:pt x="968" y="318"/>
                      </a:lnTo>
                      <a:lnTo>
                        <a:pt x="966" y="319"/>
                      </a:lnTo>
                      <a:lnTo>
                        <a:pt x="964" y="321"/>
                      </a:lnTo>
                      <a:lnTo>
                        <a:pt x="963" y="324"/>
                      </a:lnTo>
                      <a:lnTo>
                        <a:pt x="365" y="922"/>
                      </a:lnTo>
                      <a:lnTo>
                        <a:pt x="324" y="880"/>
                      </a:lnTo>
                      <a:lnTo>
                        <a:pt x="177" y="735"/>
                      </a:lnTo>
                      <a:lnTo>
                        <a:pt x="137" y="694"/>
                      </a:lnTo>
                      <a:lnTo>
                        <a:pt x="735" y="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Freeform 25">
                  <a:extLst>
                    <a:ext uri="{FF2B5EF4-FFF2-40B4-BE49-F238E27FC236}">
                      <a16:creationId xmlns:a16="http://schemas.microsoft.com/office/drawing/2014/main" id="{3B3D6DA8-C8C0-4F88-A7E3-CDD23CE015C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43" y="1129"/>
                  <a:ext cx="261" cy="261"/>
                </a:xfrm>
                <a:custGeom>
                  <a:avLst/>
                  <a:gdLst>
                    <a:gd name="T0" fmla="*/ 153 w 781"/>
                    <a:gd name="T1" fmla="*/ 778 h 782"/>
                    <a:gd name="T2" fmla="*/ 158 w 781"/>
                    <a:gd name="T3" fmla="*/ 782 h 782"/>
                    <a:gd name="T4" fmla="*/ 166 w 781"/>
                    <a:gd name="T5" fmla="*/ 782 h 782"/>
                    <a:gd name="T6" fmla="*/ 173 w 781"/>
                    <a:gd name="T7" fmla="*/ 782 h 782"/>
                    <a:gd name="T8" fmla="*/ 179 w 781"/>
                    <a:gd name="T9" fmla="*/ 778 h 782"/>
                    <a:gd name="T10" fmla="*/ 572 w 781"/>
                    <a:gd name="T11" fmla="*/ 385 h 782"/>
                    <a:gd name="T12" fmla="*/ 576 w 781"/>
                    <a:gd name="T13" fmla="*/ 390 h 782"/>
                    <a:gd name="T14" fmla="*/ 584 w 781"/>
                    <a:gd name="T15" fmla="*/ 395 h 782"/>
                    <a:gd name="T16" fmla="*/ 591 w 781"/>
                    <a:gd name="T17" fmla="*/ 396 h 782"/>
                    <a:gd name="T18" fmla="*/ 598 w 781"/>
                    <a:gd name="T19" fmla="*/ 395 h 782"/>
                    <a:gd name="T20" fmla="*/ 604 w 781"/>
                    <a:gd name="T21" fmla="*/ 390 h 782"/>
                    <a:gd name="T22" fmla="*/ 735 w 781"/>
                    <a:gd name="T23" fmla="*/ 259 h 782"/>
                    <a:gd name="T24" fmla="*/ 741 w 781"/>
                    <a:gd name="T25" fmla="*/ 252 h 782"/>
                    <a:gd name="T26" fmla="*/ 741 w 781"/>
                    <a:gd name="T27" fmla="*/ 245 h 782"/>
                    <a:gd name="T28" fmla="*/ 741 w 781"/>
                    <a:gd name="T29" fmla="*/ 238 h 782"/>
                    <a:gd name="T30" fmla="*/ 735 w 781"/>
                    <a:gd name="T31" fmla="*/ 232 h 782"/>
                    <a:gd name="T32" fmla="*/ 729 w 781"/>
                    <a:gd name="T33" fmla="*/ 226 h 782"/>
                    <a:gd name="T34" fmla="*/ 748 w 781"/>
                    <a:gd name="T35" fmla="*/ 210 h 782"/>
                    <a:gd name="T36" fmla="*/ 764 w 781"/>
                    <a:gd name="T37" fmla="*/ 190 h 782"/>
                    <a:gd name="T38" fmla="*/ 781 w 781"/>
                    <a:gd name="T39" fmla="*/ 147 h 782"/>
                    <a:gd name="T40" fmla="*/ 781 w 781"/>
                    <a:gd name="T41" fmla="*/ 99 h 782"/>
                    <a:gd name="T42" fmla="*/ 764 w 781"/>
                    <a:gd name="T43" fmla="*/ 55 h 782"/>
                    <a:gd name="T44" fmla="*/ 748 w 781"/>
                    <a:gd name="T45" fmla="*/ 36 h 782"/>
                    <a:gd name="T46" fmla="*/ 729 w 781"/>
                    <a:gd name="T47" fmla="*/ 20 h 782"/>
                    <a:gd name="T48" fmla="*/ 684 w 781"/>
                    <a:gd name="T49" fmla="*/ 3 h 782"/>
                    <a:gd name="T50" fmla="*/ 660 w 781"/>
                    <a:gd name="T51" fmla="*/ 0 h 782"/>
                    <a:gd name="T52" fmla="*/ 637 w 781"/>
                    <a:gd name="T53" fmla="*/ 3 h 782"/>
                    <a:gd name="T54" fmla="*/ 592 w 781"/>
                    <a:gd name="T55" fmla="*/ 20 h 782"/>
                    <a:gd name="T56" fmla="*/ 573 w 781"/>
                    <a:gd name="T57" fmla="*/ 37 h 782"/>
                    <a:gd name="T58" fmla="*/ 558 w 781"/>
                    <a:gd name="T59" fmla="*/ 55 h 782"/>
                    <a:gd name="T60" fmla="*/ 547 w 781"/>
                    <a:gd name="T61" fmla="*/ 45 h 782"/>
                    <a:gd name="T62" fmla="*/ 542 w 781"/>
                    <a:gd name="T63" fmla="*/ 40 h 782"/>
                    <a:gd name="T64" fmla="*/ 527 w 781"/>
                    <a:gd name="T65" fmla="*/ 40 h 782"/>
                    <a:gd name="T66" fmla="*/ 520 w 781"/>
                    <a:gd name="T67" fmla="*/ 45 h 782"/>
                    <a:gd name="T68" fmla="*/ 389 w 781"/>
                    <a:gd name="T69" fmla="*/ 176 h 782"/>
                    <a:gd name="T70" fmla="*/ 385 w 781"/>
                    <a:gd name="T71" fmla="*/ 182 h 782"/>
                    <a:gd name="T72" fmla="*/ 385 w 781"/>
                    <a:gd name="T73" fmla="*/ 196 h 782"/>
                    <a:gd name="T74" fmla="*/ 389 w 781"/>
                    <a:gd name="T75" fmla="*/ 203 h 782"/>
                    <a:gd name="T76" fmla="*/ 399 w 781"/>
                    <a:gd name="T77" fmla="*/ 212 h 782"/>
                    <a:gd name="T78" fmla="*/ 6 w 781"/>
                    <a:gd name="T79" fmla="*/ 604 h 782"/>
                    <a:gd name="T80" fmla="*/ 1 w 781"/>
                    <a:gd name="T81" fmla="*/ 611 h 782"/>
                    <a:gd name="T82" fmla="*/ 0 w 781"/>
                    <a:gd name="T83" fmla="*/ 618 h 782"/>
                    <a:gd name="T84" fmla="*/ 1 w 781"/>
                    <a:gd name="T85" fmla="*/ 625 h 782"/>
                    <a:gd name="T86" fmla="*/ 6 w 781"/>
                    <a:gd name="T87" fmla="*/ 631 h 782"/>
                    <a:gd name="T88" fmla="*/ 153 w 781"/>
                    <a:gd name="T89" fmla="*/ 778 h 782"/>
                    <a:gd name="T90" fmla="*/ 535 w 781"/>
                    <a:gd name="T91" fmla="*/ 85 h 782"/>
                    <a:gd name="T92" fmla="*/ 615 w 781"/>
                    <a:gd name="T93" fmla="*/ 166 h 782"/>
                    <a:gd name="T94" fmla="*/ 687 w 781"/>
                    <a:gd name="T95" fmla="*/ 238 h 782"/>
                    <a:gd name="T96" fmla="*/ 687 w 781"/>
                    <a:gd name="T97" fmla="*/ 238 h 782"/>
                    <a:gd name="T98" fmla="*/ 694 w 781"/>
                    <a:gd name="T99" fmla="*/ 245 h 782"/>
                    <a:gd name="T100" fmla="*/ 591 w 781"/>
                    <a:gd name="T101" fmla="*/ 350 h 782"/>
                    <a:gd name="T102" fmla="*/ 431 w 781"/>
                    <a:gd name="T103" fmla="*/ 189 h 782"/>
                    <a:gd name="T104" fmla="*/ 535 w 781"/>
                    <a:gd name="T105" fmla="*/ 85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81" h="782">
                      <a:moveTo>
                        <a:pt x="153" y="778"/>
                      </a:moveTo>
                      <a:lnTo>
                        <a:pt x="158" y="782"/>
                      </a:lnTo>
                      <a:lnTo>
                        <a:pt x="166" y="782"/>
                      </a:lnTo>
                      <a:lnTo>
                        <a:pt x="173" y="782"/>
                      </a:lnTo>
                      <a:lnTo>
                        <a:pt x="179" y="778"/>
                      </a:lnTo>
                      <a:lnTo>
                        <a:pt x="572" y="385"/>
                      </a:lnTo>
                      <a:lnTo>
                        <a:pt x="576" y="390"/>
                      </a:lnTo>
                      <a:lnTo>
                        <a:pt x="584" y="395"/>
                      </a:lnTo>
                      <a:lnTo>
                        <a:pt x="591" y="396"/>
                      </a:lnTo>
                      <a:lnTo>
                        <a:pt x="598" y="395"/>
                      </a:lnTo>
                      <a:lnTo>
                        <a:pt x="604" y="390"/>
                      </a:lnTo>
                      <a:lnTo>
                        <a:pt x="735" y="259"/>
                      </a:lnTo>
                      <a:lnTo>
                        <a:pt x="741" y="252"/>
                      </a:lnTo>
                      <a:lnTo>
                        <a:pt x="741" y="245"/>
                      </a:lnTo>
                      <a:lnTo>
                        <a:pt x="741" y="238"/>
                      </a:lnTo>
                      <a:lnTo>
                        <a:pt x="735" y="232"/>
                      </a:lnTo>
                      <a:lnTo>
                        <a:pt x="729" y="226"/>
                      </a:lnTo>
                      <a:lnTo>
                        <a:pt x="748" y="210"/>
                      </a:lnTo>
                      <a:lnTo>
                        <a:pt x="764" y="190"/>
                      </a:lnTo>
                      <a:lnTo>
                        <a:pt x="781" y="147"/>
                      </a:lnTo>
                      <a:lnTo>
                        <a:pt x="781" y="99"/>
                      </a:lnTo>
                      <a:lnTo>
                        <a:pt x="764" y="55"/>
                      </a:lnTo>
                      <a:lnTo>
                        <a:pt x="748" y="36"/>
                      </a:lnTo>
                      <a:lnTo>
                        <a:pt x="729" y="20"/>
                      </a:lnTo>
                      <a:lnTo>
                        <a:pt x="684" y="3"/>
                      </a:lnTo>
                      <a:lnTo>
                        <a:pt x="660" y="0"/>
                      </a:lnTo>
                      <a:lnTo>
                        <a:pt x="637" y="3"/>
                      </a:lnTo>
                      <a:lnTo>
                        <a:pt x="592" y="20"/>
                      </a:lnTo>
                      <a:lnTo>
                        <a:pt x="573" y="37"/>
                      </a:lnTo>
                      <a:lnTo>
                        <a:pt x="558" y="55"/>
                      </a:lnTo>
                      <a:lnTo>
                        <a:pt x="547" y="45"/>
                      </a:lnTo>
                      <a:lnTo>
                        <a:pt x="542" y="40"/>
                      </a:lnTo>
                      <a:lnTo>
                        <a:pt x="527" y="40"/>
                      </a:lnTo>
                      <a:lnTo>
                        <a:pt x="520" y="45"/>
                      </a:lnTo>
                      <a:lnTo>
                        <a:pt x="389" y="176"/>
                      </a:lnTo>
                      <a:lnTo>
                        <a:pt x="385" y="182"/>
                      </a:lnTo>
                      <a:lnTo>
                        <a:pt x="385" y="196"/>
                      </a:lnTo>
                      <a:lnTo>
                        <a:pt x="389" y="203"/>
                      </a:lnTo>
                      <a:lnTo>
                        <a:pt x="399" y="212"/>
                      </a:lnTo>
                      <a:lnTo>
                        <a:pt x="6" y="604"/>
                      </a:lnTo>
                      <a:lnTo>
                        <a:pt x="1" y="611"/>
                      </a:lnTo>
                      <a:lnTo>
                        <a:pt x="0" y="618"/>
                      </a:lnTo>
                      <a:lnTo>
                        <a:pt x="1" y="625"/>
                      </a:lnTo>
                      <a:lnTo>
                        <a:pt x="6" y="631"/>
                      </a:lnTo>
                      <a:lnTo>
                        <a:pt x="153" y="778"/>
                      </a:lnTo>
                      <a:close/>
                      <a:moveTo>
                        <a:pt x="535" y="85"/>
                      </a:moveTo>
                      <a:lnTo>
                        <a:pt x="615" y="166"/>
                      </a:lnTo>
                      <a:lnTo>
                        <a:pt x="687" y="238"/>
                      </a:lnTo>
                      <a:lnTo>
                        <a:pt x="687" y="238"/>
                      </a:lnTo>
                      <a:lnTo>
                        <a:pt x="694" y="245"/>
                      </a:lnTo>
                      <a:lnTo>
                        <a:pt x="591" y="350"/>
                      </a:lnTo>
                      <a:lnTo>
                        <a:pt x="431" y="189"/>
                      </a:lnTo>
                      <a:lnTo>
                        <a:pt x="535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Freeform 26">
                  <a:extLst>
                    <a:ext uri="{FF2B5EF4-FFF2-40B4-BE49-F238E27FC236}">
                      <a16:creationId xmlns:a16="http://schemas.microsoft.com/office/drawing/2014/main" id="{DEDD373A-9005-45E3-8D9F-62D72C6403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1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2 w 203"/>
                    <a:gd name="T13" fmla="*/ 17 h 19"/>
                    <a:gd name="T14" fmla="*/ 203 w 203"/>
                    <a:gd name="T15" fmla="*/ 10 h 19"/>
                    <a:gd name="T16" fmla="*/ 202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2" y="17"/>
                      </a:lnTo>
                      <a:lnTo>
                        <a:pt x="203" y="10"/>
                      </a:lnTo>
                      <a:lnTo>
                        <a:pt x="202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Freeform 27">
                  <a:extLst>
                    <a:ext uri="{FF2B5EF4-FFF2-40B4-BE49-F238E27FC236}">
                      <a16:creationId xmlns:a16="http://schemas.microsoft.com/office/drawing/2014/main" id="{BE7D5A63-6CD2-4D0E-8B98-3F7BC2C8F5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3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1 w 203"/>
                    <a:gd name="T13" fmla="*/ 17 h 19"/>
                    <a:gd name="T14" fmla="*/ 203 w 203"/>
                    <a:gd name="T15" fmla="*/ 10 h 19"/>
                    <a:gd name="T16" fmla="*/ 201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1" y="17"/>
                      </a:lnTo>
                      <a:lnTo>
                        <a:pt x="203" y="10"/>
                      </a:lnTo>
                      <a:lnTo>
                        <a:pt x="201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Freeform 28">
                  <a:extLst>
                    <a:ext uri="{FF2B5EF4-FFF2-40B4-BE49-F238E27FC236}">
                      <a16:creationId xmlns:a16="http://schemas.microsoft.com/office/drawing/2014/main" id="{CD38590D-5482-43A5-8684-98F937932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6" y="1475"/>
                  <a:ext cx="45" cy="6"/>
                </a:xfrm>
                <a:custGeom>
                  <a:avLst/>
                  <a:gdLst>
                    <a:gd name="T0" fmla="*/ 125 w 134"/>
                    <a:gd name="T1" fmla="*/ 0 h 19"/>
                    <a:gd name="T2" fmla="*/ 10 w 134"/>
                    <a:gd name="T3" fmla="*/ 0 h 19"/>
                    <a:gd name="T4" fmla="*/ 1 w 134"/>
                    <a:gd name="T5" fmla="*/ 3 h 19"/>
                    <a:gd name="T6" fmla="*/ 0 w 134"/>
                    <a:gd name="T7" fmla="*/ 10 h 19"/>
                    <a:gd name="T8" fmla="*/ 1 w 134"/>
                    <a:gd name="T9" fmla="*/ 17 h 19"/>
                    <a:gd name="T10" fmla="*/ 10 w 134"/>
                    <a:gd name="T11" fmla="*/ 19 h 19"/>
                    <a:gd name="T12" fmla="*/ 125 w 134"/>
                    <a:gd name="T13" fmla="*/ 19 h 19"/>
                    <a:gd name="T14" fmla="*/ 132 w 134"/>
                    <a:gd name="T15" fmla="*/ 17 h 19"/>
                    <a:gd name="T16" fmla="*/ 134 w 134"/>
                    <a:gd name="T17" fmla="*/ 10 h 19"/>
                    <a:gd name="T18" fmla="*/ 132 w 134"/>
                    <a:gd name="T19" fmla="*/ 3 h 19"/>
                    <a:gd name="T20" fmla="*/ 125 w 134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4" h="19">
                      <a:moveTo>
                        <a:pt x="125" y="0"/>
                      </a:moveTo>
                      <a:lnTo>
                        <a:pt x="10" y="0"/>
                      </a:lnTo>
                      <a:lnTo>
                        <a:pt x="1" y="3"/>
                      </a:lnTo>
                      <a:lnTo>
                        <a:pt x="0" y="10"/>
                      </a:lnTo>
                      <a:lnTo>
                        <a:pt x="1" y="17"/>
                      </a:lnTo>
                      <a:lnTo>
                        <a:pt x="10" y="19"/>
                      </a:lnTo>
                      <a:lnTo>
                        <a:pt x="125" y="19"/>
                      </a:lnTo>
                      <a:lnTo>
                        <a:pt x="132" y="17"/>
                      </a:lnTo>
                      <a:lnTo>
                        <a:pt x="134" y="10"/>
                      </a:lnTo>
                      <a:lnTo>
                        <a:pt x="132" y="3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5" name="Group 31">
                <a:extLst>
                  <a:ext uri="{FF2B5EF4-FFF2-40B4-BE49-F238E27FC236}">
                    <a16:creationId xmlns:a16="http://schemas.microsoft.com/office/drawing/2014/main" id="{D429098F-5705-4658-ABD4-F00D4122A2B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59921" y="1496521"/>
                <a:ext cx="221315" cy="268574"/>
                <a:chOff x="2647" y="1727"/>
                <a:chExt cx="192" cy="233"/>
              </a:xfrm>
              <a:solidFill>
                <a:srgbClr val="F75A7C"/>
              </a:solidFill>
            </p:grpSpPr>
            <p:sp>
              <p:nvSpPr>
                <p:cNvPr id="36" name="Freeform 32">
                  <a:extLst>
                    <a:ext uri="{FF2B5EF4-FFF2-40B4-BE49-F238E27FC236}">
                      <a16:creationId xmlns:a16="http://schemas.microsoft.com/office/drawing/2014/main" id="{7F5C7AC1-E901-480F-91C2-D3E8FDD7DD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9" y="1727"/>
                  <a:ext cx="140" cy="152"/>
                </a:xfrm>
                <a:custGeom>
                  <a:avLst/>
                  <a:gdLst>
                    <a:gd name="T0" fmla="*/ 94 w 421"/>
                    <a:gd name="T1" fmla="*/ 455 h 455"/>
                    <a:gd name="T2" fmla="*/ 0 w 421"/>
                    <a:gd name="T3" fmla="*/ 362 h 455"/>
                    <a:gd name="T4" fmla="*/ 172 w 421"/>
                    <a:gd name="T5" fmla="*/ 191 h 455"/>
                    <a:gd name="T6" fmla="*/ 371 w 421"/>
                    <a:gd name="T7" fmla="*/ 1 h 455"/>
                    <a:gd name="T8" fmla="*/ 377 w 421"/>
                    <a:gd name="T9" fmla="*/ 0 h 455"/>
                    <a:gd name="T10" fmla="*/ 404 w 421"/>
                    <a:gd name="T11" fmla="*/ 4 h 455"/>
                    <a:gd name="T12" fmla="*/ 419 w 421"/>
                    <a:gd name="T13" fmla="*/ 21 h 455"/>
                    <a:gd name="T14" fmla="*/ 421 w 421"/>
                    <a:gd name="T15" fmla="*/ 37 h 455"/>
                    <a:gd name="T16" fmla="*/ 364 w 421"/>
                    <a:gd name="T17" fmla="*/ 120 h 455"/>
                    <a:gd name="T18" fmla="*/ 130 w 421"/>
                    <a:gd name="T19" fmla="*/ 410 h 455"/>
                    <a:gd name="T20" fmla="*/ 94 w 421"/>
                    <a:gd name="T21" fmla="*/ 455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1" h="455">
                      <a:moveTo>
                        <a:pt x="94" y="455"/>
                      </a:moveTo>
                      <a:lnTo>
                        <a:pt x="0" y="362"/>
                      </a:lnTo>
                      <a:lnTo>
                        <a:pt x="172" y="191"/>
                      </a:lnTo>
                      <a:lnTo>
                        <a:pt x="371" y="1"/>
                      </a:lnTo>
                      <a:lnTo>
                        <a:pt x="377" y="0"/>
                      </a:lnTo>
                      <a:lnTo>
                        <a:pt x="404" y="4"/>
                      </a:lnTo>
                      <a:lnTo>
                        <a:pt x="419" y="21"/>
                      </a:lnTo>
                      <a:lnTo>
                        <a:pt x="421" y="37"/>
                      </a:lnTo>
                      <a:lnTo>
                        <a:pt x="364" y="120"/>
                      </a:lnTo>
                      <a:lnTo>
                        <a:pt x="130" y="410"/>
                      </a:lnTo>
                      <a:lnTo>
                        <a:pt x="94" y="455"/>
                      </a:lnTo>
                      <a:close/>
                    </a:path>
                  </a:pathLst>
                </a:custGeom>
                <a:solidFill>
                  <a:srgbClr val="FF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Freeform 33">
                  <a:extLst>
                    <a:ext uri="{FF2B5EF4-FFF2-40B4-BE49-F238E27FC236}">
                      <a16:creationId xmlns:a16="http://schemas.microsoft.com/office/drawing/2014/main" id="{5F0985D7-D97D-4FBA-8DBE-CE8D9CE8ED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7" y="1856"/>
                  <a:ext cx="76" cy="104"/>
                </a:xfrm>
                <a:custGeom>
                  <a:avLst/>
                  <a:gdLst>
                    <a:gd name="T0" fmla="*/ 22 w 226"/>
                    <a:gd name="T1" fmla="*/ 314 h 314"/>
                    <a:gd name="T2" fmla="*/ 21 w 226"/>
                    <a:gd name="T3" fmla="*/ 301 h 314"/>
                    <a:gd name="T4" fmla="*/ 37 w 226"/>
                    <a:gd name="T5" fmla="*/ 242 h 314"/>
                    <a:gd name="T6" fmla="*/ 63 w 226"/>
                    <a:gd name="T7" fmla="*/ 219 h 314"/>
                    <a:gd name="T8" fmla="*/ 90 w 226"/>
                    <a:gd name="T9" fmla="*/ 211 h 314"/>
                    <a:gd name="T10" fmla="*/ 107 w 226"/>
                    <a:gd name="T11" fmla="*/ 209 h 314"/>
                    <a:gd name="T12" fmla="*/ 125 w 226"/>
                    <a:gd name="T13" fmla="*/ 208 h 314"/>
                    <a:gd name="T14" fmla="*/ 153 w 226"/>
                    <a:gd name="T15" fmla="*/ 199 h 314"/>
                    <a:gd name="T16" fmla="*/ 188 w 226"/>
                    <a:gd name="T17" fmla="*/ 173 h 314"/>
                    <a:gd name="T18" fmla="*/ 223 w 226"/>
                    <a:gd name="T19" fmla="*/ 107 h 314"/>
                    <a:gd name="T20" fmla="*/ 226 w 226"/>
                    <a:gd name="T21" fmla="*/ 91 h 314"/>
                    <a:gd name="T22" fmla="*/ 132 w 226"/>
                    <a:gd name="T23" fmla="*/ 0 h 314"/>
                    <a:gd name="T24" fmla="*/ 96 w 226"/>
                    <a:gd name="T25" fmla="*/ 17 h 314"/>
                    <a:gd name="T26" fmla="*/ 44 w 226"/>
                    <a:gd name="T27" fmla="*/ 61 h 314"/>
                    <a:gd name="T28" fmla="*/ 13 w 226"/>
                    <a:gd name="T29" fmla="*/ 113 h 314"/>
                    <a:gd name="T30" fmla="*/ 0 w 226"/>
                    <a:gd name="T31" fmla="*/ 165 h 314"/>
                    <a:gd name="T32" fmla="*/ 2 w 226"/>
                    <a:gd name="T33" fmla="*/ 239 h 314"/>
                    <a:gd name="T34" fmla="*/ 19 w 226"/>
                    <a:gd name="T35" fmla="*/ 307 h 314"/>
                    <a:gd name="T36" fmla="*/ 22 w 226"/>
                    <a:gd name="T37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6" h="314">
                      <a:moveTo>
                        <a:pt x="22" y="314"/>
                      </a:moveTo>
                      <a:lnTo>
                        <a:pt x="21" y="301"/>
                      </a:lnTo>
                      <a:lnTo>
                        <a:pt x="37" y="242"/>
                      </a:lnTo>
                      <a:lnTo>
                        <a:pt x="63" y="219"/>
                      </a:lnTo>
                      <a:lnTo>
                        <a:pt x="90" y="211"/>
                      </a:lnTo>
                      <a:lnTo>
                        <a:pt x="107" y="209"/>
                      </a:lnTo>
                      <a:lnTo>
                        <a:pt x="125" y="208"/>
                      </a:lnTo>
                      <a:lnTo>
                        <a:pt x="153" y="199"/>
                      </a:lnTo>
                      <a:lnTo>
                        <a:pt x="188" y="173"/>
                      </a:lnTo>
                      <a:lnTo>
                        <a:pt x="223" y="107"/>
                      </a:lnTo>
                      <a:lnTo>
                        <a:pt x="226" y="91"/>
                      </a:lnTo>
                      <a:lnTo>
                        <a:pt x="132" y="0"/>
                      </a:lnTo>
                      <a:lnTo>
                        <a:pt x="96" y="17"/>
                      </a:lnTo>
                      <a:lnTo>
                        <a:pt x="44" y="61"/>
                      </a:lnTo>
                      <a:lnTo>
                        <a:pt x="13" y="113"/>
                      </a:lnTo>
                      <a:lnTo>
                        <a:pt x="0" y="165"/>
                      </a:lnTo>
                      <a:lnTo>
                        <a:pt x="2" y="239"/>
                      </a:lnTo>
                      <a:lnTo>
                        <a:pt x="19" y="307"/>
                      </a:lnTo>
                      <a:lnTo>
                        <a:pt x="22" y="314"/>
                      </a:lnTo>
                      <a:close/>
                    </a:path>
                  </a:pathLst>
                </a:custGeom>
                <a:solidFill>
                  <a:srgbClr val="FF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8" name="Group 36">
                <a:extLst>
                  <a:ext uri="{FF2B5EF4-FFF2-40B4-BE49-F238E27FC236}">
                    <a16:creationId xmlns:a16="http://schemas.microsoft.com/office/drawing/2014/main" id="{326CD6E8-74BB-4B36-9692-745F7AF7387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05884" y="3344318"/>
                <a:ext cx="138229" cy="357091"/>
                <a:chOff x="2375" y="2182"/>
                <a:chExt cx="144" cy="372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9" name="Freeform 37">
                  <a:extLst>
                    <a:ext uri="{FF2B5EF4-FFF2-40B4-BE49-F238E27FC236}">
                      <a16:creationId xmlns:a16="http://schemas.microsoft.com/office/drawing/2014/main" id="{6976B790-3AEA-4C00-94F4-8417D50747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9" y="2182"/>
                  <a:ext cx="99" cy="210"/>
                </a:xfrm>
                <a:custGeom>
                  <a:avLst/>
                  <a:gdLst>
                    <a:gd name="T0" fmla="*/ 0 w 296"/>
                    <a:gd name="T1" fmla="*/ 631 h 631"/>
                    <a:gd name="T2" fmla="*/ 296 w 296"/>
                    <a:gd name="T3" fmla="*/ 631 h 631"/>
                    <a:gd name="T4" fmla="*/ 270 w 296"/>
                    <a:gd name="T5" fmla="*/ 612 h 631"/>
                    <a:gd name="T6" fmla="*/ 232 w 296"/>
                    <a:gd name="T7" fmla="*/ 568 h 631"/>
                    <a:gd name="T8" fmla="*/ 209 w 296"/>
                    <a:gd name="T9" fmla="*/ 517 h 631"/>
                    <a:gd name="T10" fmla="*/ 199 w 296"/>
                    <a:gd name="T11" fmla="*/ 467 h 631"/>
                    <a:gd name="T12" fmla="*/ 198 w 296"/>
                    <a:gd name="T13" fmla="*/ 442 h 631"/>
                    <a:gd name="T14" fmla="*/ 200 w 296"/>
                    <a:gd name="T15" fmla="*/ 370 h 631"/>
                    <a:gd name="T16" fmla="*/ 208 w 296"/>
                    <a:gd name="T17" fmla="*/ 279 h 631"/>
                    <a:gd name="T18" fmla="*/ 213 w 296"/>
                    <a:gd name="T19" fmla="*/ 207 h 631"/>
                    <a:gd name="T20" fmla="*/ 215 w 296"/>
                    <a:gd name="T21" fmla="*/ 157 h 631"/>
                    <a:gd name="T22" fmla="*/ 215 w 296"/>
                    <a:gd name="T23" fmla="*/ 132 h 631"/>
                    <a:gd name="T24" fmla="*/ 205 w 296"/>
                    <a:gd name="T25" fmla="*/ 79 h 631"/>
                    <a:gd name="T26" fmla="*/ 189 w 296"/>
                    <a:gd name="T27" fmla="*/ 31 h 631"/>
                    <a:gd name="T28" fmla="*/ 172 w 296"/>
                    <a:gd name="T29" fmla="*/ 8 h 631"/>
                    <a:gd name="T30" fmla="*/ 159 w 296"/>
                    <a:gd name="T31" fmla="*/ 0 h 631"/>
                    <a:gd name="T32" fmla="*/ 151 w 296"/>
                    <a:gd name="T33" fmla="*/ 0 h 631"/>
                    <a:gd name="T34" fmla="*/ 138 w 296"/>
                    <a:gd name="T35" fmla="*/ 1 h 631"/>
                    <a:gd name="T36" fmla="*/ 127 w 296"/>
                    <a:gd name="T37" fmla="*/ 11 h 631"/>
                    <a:gd name="T38" fmla="*/ 114 w 296"/>
                    <a:gd name="T39" fmla="*/ 27 h 631"/>
                    <a:gd name="T40" fmla="*/ 98 w 296"/>
                    <a:gd name="T41" fmla="*/ 75 h 631"/>
                    <a:gd name="T42" fmla="*/ 89 w 296"/>
                    <a:gd name="T43" fmla="*/ 145 h 631"/>
                    <a:gd name="T44" fmla="*/ 89 w 296"/>
                    <a:gd name="T45" fmla="*/ 160 h 631"/>
                    <a:gd name="T46" fmla="*/ 92 w 296"/>
                    <a:gd name="T47" fmla="*/ 253 h 631"/>
                    <a:gd name="T48" fmla="*/ 101 w 296"/>
                    <a:gd name="T49" fmla="*/ 310 h 631"/>
                    <a:gd name="T50" fmla="*/ 105 w 296"/>
                    <a:gd name="T51" fmla="*/ 337 h 631"/>
                    <a:gd name="T52" fmla="*/ 111 w 296"/>
                    <a:gd name="T53" fmla="*/ 400 h 631"/>
                    <a:gd name="T54" fmla="*/ 109 w 296"/>
                    <a:gd name="T55" fmla="*/ 442 h 631"/>
                    <a:gd name="T56" fmla="*/ 105 w 296"/>
                    <a:gd name="T57" fmla="*/ 480 h 631"/>
                    <a:gd name="T58" fmla="*/ 83 w 296"/>
                    <a:gd name="T59" fmla="*/ 542 h 631"/>
                    <a:gd name="T60" fmla="*/ 50 w 296"/>
                    <a:gd name="T61" fmla="*/ 588 h 631"/>
                    <a:gd name="T62" fmla="*/ 15 w 296"/>
                    <a:gd name="T63" fmla="*/ 621 h 631"/>
                    <a:gd name="T64" fmla="*/ 0 w 296"/>
                    <a:gd name="T65" fmla="*/ 631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96" h="631">
                      <a:moveTo>
                        <a:pt x="0" y="631"/>
                      </a:moveTo>
                      <a:lnTo>
                        <a:pt x="296" y="631"/>
                      </a:lnTo>
                      <a:lnTo>
                        <a:pt x="270" y="612"/>
                      </a:lnTo>
                      <a:lnTo>
                        <a:pt x="232" y="568"/>
                      </a:lnTo>
                      <a:lnTo>
                        <a:pt x="209" y="517"/>
                      </a:lnTo>
                      <a:lnTo>
                        <a:pt x="199" y="467"/>
                      </a:lnTo>
                      <a:lnTo>
                        <a:pt x="198" y="442"/>
                      </a:lnTo>
                      <a:lnTo>
                        <a:pt x="200" y="370"/>
                      </a:lnTo>
                      <a:lnTo>
                        <a:pt x="208" y="279"/>
                      </a:lnTo>
                      <a:lnTo>
                        <a:pt x="213" y="207"/>
                      </a:lnTo>
                      <a:lnTo>
                        <a:pt x="215" y="157"/>
                      </a:lnTo>
                      <a:lnTo>
                        <a:pt x="215" y="132"/>
                      </a:lnTo>
                      <a:lnTo>
                        <a:pt x="205" y="79"/>
                      </a:lnTo>
                      <a:lnTo>
                        <a:pt x="189" y="31"/>
                      </a:lnTo>
                      <a:lnTo>
                        <a:pt x="172" y="8"/>
                      </a:lnTo>
                      <a:lnTo>
                        <a:pt x="159" y="0"/>
                      </a:lnTo>
                      <a:lnTo>
                        <a:pt x="151" y="0"/>
                      </a:lnTo>
                      <a:lnTo>
                        <a:pt x="138" y="1"/>
                      </a:lnTo>
                      <a:lnTo>
                        <a:pt x="127" y="11"/>
                      </a:lnTo>
                      <a:lnTo>
                        <a:pt x="114" y="27"/>
                      </a:lnTo>
                      <a:lnTo>
                        <a:pt x="98" y="75"/>
                      </a:lnTo>
                      <a:lnTo>
                        <a:pt x="89" y="145"/>
                      </a:lnTo>
                      <a:lnTo>
                        <a:pt x="89" y="160"/>
                      </a:lnTo>
                      <a:lnTo>
                        <a:pt x="92" y="253"/>
                      </a:lnTo>
                      <a:lnTo>
                        <a:pt x="101" y="310"/>
                      </a:lnTo>
                      <a:lnTo>
                        <a:pt x="105" y="337"/>
                      </a:lnTo>
                      <a:lnTo>
                        <a:pt x="111" y="400"/>
                      </a:lnTo>
                      <a:lnTo>
                        <a:pt x="109" y="442"/>
                      </a:lnTo>
                      <a:lnTo>
                        <a:pt x="105" y="480"/>
                      </a:lnTo>
                      <a:lnTo>
                        <a:pt x="83" y="542"/>
                      </a:lnTo>
                      <a:lnTo>
                        <a:pt x="50" y="588"/>
                      </a:lnTo>
                      <a:lnTo>
                        <a:pt x="15" y="621"/>
                      </a:lnTo>
                      <a:lnTo>
                        <a:pt x="0" y="6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" name="Rectangle 38">
                  <a:extLst>
                    <a:ext uri="{FF2B5EF4-FFF2-40B4-BE49-F238E27FC236}">
                      <a16:creationId xmlns:a16="http://schemas.microsoft.com/office/drawing/2014/main" id="{FD6A15C8-F1CC-445B-A847-5430425912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25"/>
                  <a:ext cx="123" cy="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Rectangle 39">
                  <a:extLst>
                    <a:ext uri="{FF2B5EF4-FFF2-40B4-BE49-F238E27FC236}">
                      <a16:creationId xmlns:a16="http://schemas.microsoft.com/office/drawing/2014/main" id="{7F842CDC-F5D4-4B1F-A505-A5E7B7B734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37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Rectangle 40">
                  <a:extLst>
                    <a:ext uri="{FF2B5EF4-FFF2-40B4-BE49-F238E27FC236}">
                      <a16:creationId xmlns:a16="http://schemas.microsoft.com/office/drawing/2014/main" id="{55ABF091-9266-4A68-9CA5-F753DCCB95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05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" name="Freeform 41">
                  <a:extLst>
                    <a:ext uri="{FF2B5EF4-FFF2-40B4-BE49-F238E27FC236}">
                      <a16:creationId xmlns:a16="http://schemas.microsoft.com/office/drawing/2014/main" id="{E29748BD-43A3-4F7B-87A4-0AB9400C02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5" y="2463"/>
                  <a:ext cx="143" cy="91"/>
                </a:xfrm>
                <a:custGeom>
                  <a:avLst/>
                  <a:gdLst>
                    <a:gd name="T0" fmla="*/ 4 w 429"/>
                    <a:gd name="T1" fmla="*/ 241 h 274"/>
                    <a:gd name="T2" fmla="*/ 0 w 429"/>
                    <a:gd name="T3" fmla="*/ 247 h 274"/>
                    <a:gd name="T4" fmla="*/ 0 w 429"/>
                    <a:gd name="T5" fmla="*/ 252 h 274"/>
                    <a:gd name="T6" fmla="*/ 4 w 429"/>
                    <a:gd name="T7" fmla="*/ 261 h 274"/>
                    <a:gd name="T8" fmla="*/ 19 w 429"/>
                    <a:gd name="T9" fmla="*/ 265 h 274"/>
                    <a:gd name="T10" fmla="*/ 40 w 429"/>
                    <a:gd name="T11" fmla="*/ 268 h 274"/>
                    <a:gd name="T12" fmla="*/ 66 w 429"/>
                    <a:gd name="T13" fmla="*/ 271 h 274"/>
                    <a:gd name="T14" fmla="*/ 68 w 429"/>
                    <a:gd name="T15" fmla="*/ 271 h 274"/>
                    <a:gd name="T16" fmla="*/ 68 w 429"/>
                    <a:gd name="T17" fmla="*/ 271 h 274"/>
                    <a:gd name="T18" fmla="*/ 78 w 429"/>
                    <a:gd name="T19" fmla="*/ 270 h 274"/>
                    <a:gd name="T20" fmla="*/ 95 w 429"/>
                    <a:gd name="T21" fmla="*/ 254 h 274"/>
                    <a:gd name="T22" fmla="*/ 121 w 429"/>
                    <a:gd name="T23" fmla="*/ 210 h 274"/>
                    <a:gd name="T24" fmla="*/ 134 w 429"/>
                    <a:gd name="T25" fmla="*/ 179 h 274"/>
                    <a:gd name="T26" fmla="*/ 130 w 429"/>
                    <a:gd name="T27" fmla="*/ 208 h 274"/>
                    <a:gd name="T28" fmla="*/ 117 w 429"/>
                    <a:gd name="T29" fmla="*/ 274 h 274"/>
                    <a:gd name="T30" fmla="*/ 144 w 429"/>
                    <a:gd name="T31" fmla="*/ 274 h 274"/>
                    <a:gd name="T32" fmla="*/ 172 w 429"/>
                    <a:gd name="T33" fmla="*/ 274 h 274"/>
                    <a:gd name="T34" fmla="*/ 231 w 429"/>
                    <a:gd name="T35" fmla="*/ 274 h 274"/>
                    <a:gd name="T36" fmla="*/ 329 w 429"/>
                    <a:gd name="T37" fmla="*/ 267 h 274"/>
                    <a:gd name="T38" fmla="*/ 363 w 429"/>
                    <a:gd name="T39" fmla="*/ 260 h 274"/>
                    <a:gd name="T40" fmla="*/ 379 w 429"/>
                    <a:gd name="T41" fmla="*/ 255 h 274"/>
                    <a:gd name="T42" fmla="*/ 400 w 429"/>
                    <a:gd name="T43" fmla="*/ 235 h 274"/>
                    <a:gd name="T44" fmla="*/ 405 w 429"/>
                    <a:gd name="T45" fmla="*/ 222 h 274"/>
                    <a:gd name="T46" fmla="*/ 416 w 429"/>
                    <a:gd name="T47" fmla="*/ 164 h 274"/>
                    <a:gd name="T48" fmla="*/ 428 w 429"/>
                    <a:gd name="T49" fmla="*/ 36 h 274"/>
                    <a:gd name="T50" fmla="*/ 429 w 429"/>
                    <a:gd name="T51" fmla="*/ 0 h 274"/>
                    <a:gd name="T52" fmla="*/ 64 w 429"/>
                    <a:gd name="T53" fmla="*/ 0 h 274"/>
                    <a:gd name="T54" fmla="*/ 64 w 429"/>
                    <a:gd name="T55" fmla="*/ 46 h 274"/>
                    <a:gd name="T56" fmla="*/ 48 w 429"/>
                    <a:gd name="T57" fmla="*/ 159 h 274"/>
                    <a:gd name="T58" fmla="*/ 30 w 429"/>
                    <a:gd name="T59" fmla="*/ 208 h 274"/>
                    <a:gd name="T60" fmla="*/ 14 w 429"/>
                    <a:gd name="T61" fmla="*/ 234 h 274"/>
                    <a:gd name="T62" fmla="*/ 4 w 429"/>
                    <a:gd name="T63" fmla="*/ 24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29" h="274">
                      <a:moveTo>
                        <a:pt x="4" y="241"/>
                      </a:moveTo>
                      <a:lnTo>
                        <a:pt x="0" y="247"/>
                      </a:lnTo>
                      <a:lnTo>
                        <a:pt x="0" y="252"/>
                      </a:lnTo>
                      <a:lnTo>
                        <a:pt x="4" y="261"/>
                      </a:lnTo>
                      <a:lnTo>
                        <a:pt x="19" y="265"/>
                      </a:lnTo>
                      <a:lnTo>
                        <a:pt x="40" y="268"/>
                      </a:lnTo>
                      <a:lnTo>
                        <a:pt x="66" y="271"/>
                      </a:lnTo>
                      <a:lnTo>
                        <a:pt x="68" y="271"/>
                      </a:lnTo>
                      <a:lnTo>
                        <a:pt x="68" y="271"/>
                      </a:lnTo>
                      <a:lnTo>
                        <a:pt x="78" y="270"/>
                      </a:lnTo>
                      <a:lnTo>
                        <a:pt x="95" y="254"/>
                      </a:lnTo>
                      <a:lnTo>
                        <a:pt x="121" y="210"/>
                      </a:lnTo>
                      <a:lnTo>
                        <a:pt x="134" y="179"/>
                      </a:lnTo>
                      <a:lnTo>
                        <a:pt x="130" y="208"/>
                      </a:lnTo>
                      <a:lnTo>
                        <a:pt x="117" y="274"/>
                      </a:lnTo>
                      <a:lnTo>
                        <a:pt x="144" y="274"/>
                      </a:lnTo>
                      <a:lnTo>
                        <a:pt x="172" y="274"/>
                      </a:lnTo>
                      <a:lnTo>
                        <a:pt x="231" y="274"/>
                      </a:lnTo>
                      <a:lnTo>
                        <a:pt x="329" y="267"/>
                      </a:lnTo>
                      <a:lnTo>
                        <a:pt x="363" y="260"/>
                      </a:lnTo>
                      <a:lnTo>
                        <a:pt x="379" y="255"/>
                      </a:lnTo>
                      <a:lnTo>
                        <a:pt x="400" y="235"/>
                      </a:lnTo>
                      <a:lnTo>
                        <a:pt x="405" y="222"/>
                      </a:lnTo>
                      <a:lnTo>
                        <a:pt x="416" y="164"/>
                      </a:lnTo>
                      <a:lnTo>
                        <a:pt x="428" y="36"/>
                      </a:lnTo>
                      <a:lnTo>
                        <a:pt x="429" y="0"/>
                      </a:lnTo>
                      <a:lnTo>
                        <a:pt x="64" y="0"/>
                      </a:lnTo>
                      <a:lnTo>
                        <a:pt x="64" y="46"/>
                      </a:lnTo>
                      <a:lnTo>
                        <a:pt x="48" y="159"/>
                      </a:lnTo>
                      <a:lnTo>
                        <a:pt x="30" y="208"/>
                      </a:lnTo>
                      <a:lnTo>
                        <a:pt x="14" y="234"/>
                      </a:lnTo>
                      <a:lnTo>
                        <a:pt x="4" y="2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눈물 방울 43">
                <a:extLst>
                  <a:ext uri="{FF2B5EF4-FFF2-40B4-BE49-F238E27FC236}">
                    <a16:creationId xmlns:a16="http://schemas.microsoft.com/office/drawing/2014/main" id="{278C586C-45EE-42D5-B217-B00495E617D0}"/>
                  </a:ext>
                </a:extLst>
              </p:cNvPr>
              <p:cNvSpPr/>
              <p:nvPr/>
            </p:nvSpPr>
            <p:spPr>
              <a:xfrm rot="18900000">
                <a:off x="11352944" y="4684806"/>
                <a:ext cx="224967" cy="224967"/>
              </a:xfrm>
              <a:prstGeom prst="teardrop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자유형 60">
                <a:extLst>
                  <a:ext uri="{FF2B5EF4-FFF2-40B4-BE49-F238E27FC236}">
                    <a16:creationId xmlns:a16="http://schemas.microsoft.com/office/drawing/2014/main" id="{41E64A27-FFC7-4DAD-8991-449689B83141}"/>
                  </a:ext>
                </a:extLst>
              </p:cNvPr>
              <p:cNvSpPr/>
              <p:nvPr/>
            </p:nvSpPr>
            <p:spPr>
              <a:xfrm rot="5400000">
                <a:off x="11355633" y="5261801"/>
                <a:ext cx="246114" cy="242466"/>
              </a:xfrm>
              <a:custGeom>
                <a:avLst/>
                <a:gdLst>
                  <a:gd name="connsiteX0" fmla="*/ 22860 w 251378"/>
                  <a:gd name="connsiteY0" fmla="*/ 247652 h 247652"/>
                  <a:gd name="connsiteX1" fmla="*/ 22860 w 251378"/>
                  <a:gd name="connsiteY1" fmla="*/ 247651 h 247652"/>
                  <a:gd name="connsiteX2" fmla="*/ 22861 w 251378"/>
                  <a:gd name="connsiteY2" fmla="*/ 247652 h 247652"/>
                  <a:gd name="connsiteX3" fmla="*/ 0 w 251378"/>
                  <a:gd name="connsiteY3" fmla="*/ 224792 h 247652"/>
                  <a:gd name="connsiteX4" fmla="*/ 0 w 251378"/>
                  <a:gd name="connsiteY4" fmla="*/ 22860 h 247652"/>
                  <a:gd name="connsiteX5" fmla="*/ 22861 w 251378"/>
                  <a:gd name="connsiteY5" fmla="*/ 0 h 247652"/>
                  <a:gd name="connsiteX6" fmla="*/ 22861 w 251378"/>
                  <a:gd name="connsiteY6" fmla="*/ 1 h 247652"/>
                  <a:gd name="connsiteX7" fmla="*/ 45721 w 251378"/>
                  <a:gd name="connsiteY7" fmla="*/ 22861 h 247652"/>
                  <a:gd name="connsiteX8" fmla="*/ 45720 w 251378"/>
                  <a:gd name="connsiteY8" fmla="*/ 100968 h 247652"/>
                  <a:gd name="connsiteX9" fmla="*/ 228518 w 251378"/>
                  <a:gd name="connsiteY9" fmla="*/ 100968 h 247652"/>
                  <a:gd name="connsiteX10" fmla="*/ 251378 w 251378"/>
                  <a:gd name="connsiteY10" fmla="*/ 123828 h 247652"/>
                  <a:gd name="connsiteX11" fmla="*/ 251377 w 251378"/>
                  <a:gd name="connsiteY11" fmla="*/ 123828 h 247652"/>
                  <a:gd name="connsiteX12" fmla="*/ 228517 w 251378"/>
                  <a:gd name="connsiteY12" fmla="*/ 146688 h 247652"/>
                  <a:gd name="connsiteX13" fmla="*/ 45720 w 251378"/>
                  <a:gd name="connsiteY13" fmla="*/ 146687 h 247652"/>
                  <a:gd name="connsiteX14" fmla="*/ 45720 w 251378"/>
                  <a:gd name="connsiteY14" fmla="*/ 224792 h 247652"/>
                  <a:gd name="connsiteX15" fmla="*/ 39024 w 251378"/>
                  <a:gd name="connsiteY15" fmla="*/ 240956 h 247652"/>
                  <a:gd name="connsiteX16" fmla="*/ 22860 w 251378"/>
                  <a:gd name="connsiteY16" fmla="*/ 247651 h 247652"/>
                  <a:gd name="connsiteX17" fmla="*/ 6696 w 251378"/>
                  <a:gd name="connsiteY17" fmla="*/ 240956 h 247652"/>
                  <a:gd name="connsiteX18" fmla="*/ 0 w 251378"/>
                  <a:gd name="connsiteY18" fmla="*/ 224792 h 247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51378" h="247652">
                    <a:moveTo>
                      <a:pt x="22860" y="247652"/>
                    </a:moveTo>
                    <a:lnTo>
                      <a:pt x="22860" y="247651"/>
                    </a:lnTo>
                    <a:lnTo>
                      <a:pt x="22861" y="247652"/>
                    </a:lnTo>
                    <a:close/>
                    <a:moveTo>
                      <a:pt x="0" y="224792"/>
                    </a:moveTo>
                    <a:lnTo>
                      <a:pt x="0" y="22860"/>
                    </a:lnTo>
                    <a:cubicBezTo>
                      <a:pt x="0" y="10235"/>
                      <a:pt x="10236" y="0"/>
                      <a:pt x="22861" y="0"/>
                    </a:cubicBezTo>
                    <a:lnTo>
                      <a:pt x="22861" y="1"/>
                    </a:lnTo>
                    <a:cubicBezTo>
                      <a:pt x="35486" y="1"/>
                      <a:pt x="45721" y="10236"/>
                      <a:pt x="45721" y="22861"/>
                    </a:cubicBezTo>
                    <a:lnTo>
                      <a:pt x="45720" y="100968"/>
                    </a:lnTo>
                    <a:lnTo>
                      <a:pt x="228518" y="100968"/>
                    </a:lnTo>
                    <a:cubicBezTo>
                      <a:pt x="241143" y="100968"/>
                      <a:pt x="251378" y="111203"/>
                      <a:pt x="251378" y="123828"/>
                    </a:cubicBezTo>
                    <a:lnTo>
                      <a:pt x="251377" y="123828"/>
                    </a:lnTo>
                    <a:cubicBezTo>
                      <a:pt x="251377" y="136453"/>
                      <a:pt x="241142" y="146688"/>
                      <a:pt x="228517" y="146688"/>
                    </a:cubicBezTo>
                    <a:lnTo>
                      <a:pt x="45720" y="146687"/>
                    </a:lnTo>
                    <a:lnTo>
                      <a:pt x="45720" y="224792"/>
                    </a:lnTo>
                    <a:cubicBezTo>
                      <a:pt x="45720" y="231104"/>
                      <a:pt x="43161" y="236819"/>
                      <a:pt x="39024" y="240956"/>
                    </a:cubicBezTo>
                    <a:lnTo>
                      <a:pt x="22860" y="247651"/>
                    </a:lnTo>
                    <a:lnTo>
                      <a:pt x="6696" y="240956"/>
                    </a:lnTo>
                    <a:cubicBezTo>
                      <a:pt x="2559" y="236819"/>
                      <a:pt x="0" y="231104"/>
                      <a:pt x="0" y="224792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DBA767EA-5225-4956-8952-EA19D14F58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48617" y="5900245"/>
                <a:ext cx="247650" cy="247650"/>
              </a:xfrm>
              <a:custGeom>
                <a:avLst/>
                <a:gdLst>
                  <a:gd name="T0" fmla="*/ 5426 w 8269"/>
                  <a:gd name="T1" fmla="*/ 1403 h 8269"/>
                  <a:gd name="T2" fmla="*/ 5410 w 8269"/>
                  <a:gd name="T3" fmla="*/ 1069 h 8269"/>
                  <a:gd name="T4" fmla="*/ 5281 w 8269"/>
                  <a:gd name="T5" fmla="*/ 691 h 8269"/>
                  <a:gd name="T6" fmla="*/ 5087 w 8269"/>
                  <a:gd name="T7" fmla="*/ 418 h 8269"/>
                  <a:gd name="T8" fmla="*/ 4831 w 8269"/>
                  <a:gd name="T9" fmla="*/ 203 h 8269"/>
                  <a:gd name="T10" fmla="*/ 4467 w 8269"/>
                  <a:gd name="T11" fmla="*/ 42 h 8269"/>
                  <a:gd name="T12" fmla="*/ 4135 w 8269"/>
                  <a:gd name="T13" fmla="*/ 0 h 8269"/>
                  <a:gd name="T14" fmla="*/ 3802 w 8269"/>
                  <a:gd name="T15" fmla="*/ 42 h 8269"/>
                  <a:gd name="T16" fmla="*/ 3438 w 8269"/>
                  <a:gd name="T17" fmla="*/ 203 h 8269"/>
                  <a:gd name="T18" fmla="*/ 3182 w 8269"/>
                  <a:gd name="T19" fmla="*/ 418 h 8269"/>
                  <a:gd name="T20" fmla="*/ 2988 w 8269"/>
                  <a:gd name="T21" fmla="*/ 691 h 8269"/>
                  <a:gd name="T22" fmla="*/ 2859 w 8269"/>
                  <a:gd name="T23" fmla="*/ 1067 h 8269"/>
                  <a:gd name="T24" fmla="*/ 2842 w 8269"/>
                  <a:gd name="T25" fmla="*/ 1398 h 8269"/>
                  <a:gd name="T26" fmla="*/ 606 w 8269"/>
                  <a:gd name="T27" fmla="*/ 4824 h 8269"/>
                  <a:gd name="T28" fmla="*/ 419 w 8269"/>
                  <a:gd name="T29" fmla="*/ 4862 h 8269"/>
                  <a:gd name="T30" fmla="*/ 256 w 8269"/>
                  <a:gd name="T31" fmla="*/ 4950 h 8269"/>
                  <a:gd name="T32" fmla="*/ 127 w 8269"/>
                  <a:gd name="T33" fmla="*/ 5080 h 8269"/>
                  <a:gd name="T34" fmla="*/ 38 w 8269"/>
                  <a:gd name="T35" fmla="*/ 5243 h 8269"/>
                  <a:gd name="T36" fmla="*/ 1 w 8269"/>
                  <a:gd name="T37" fmla="*/ 5430 h 8269"/>
                  <a:gd name="T38" fmla="*/ 1 w 8269"/>
                  <a:gd name="T39" fmla="*/ 6286 h 8269"/>
                  <a:gd name="T40" fmla="*/ 38 w 8269"/>
                  <a:gd name="T41" fmla="*/ 6472 h 8269"/>
                  <a:gd name="T42" fmla="*/ 127 w 8269"/>
                  <a:gd name="T43" fmla="*/ 6635 h 8269"/>
                  <a:gd name="T44" fmla="*/ 256 w 8269"/>
                  <a:gd name="T45" fmla="*/ 6764 h 8269"/>
                  <a:gd name="T46" fmla="*/ 419 w 8269"/>
                  <a:gd name="T47" fmla="*/ 6852 h 8269"/>
                  <a:gd name="T48" fmla="*/ 606 w 8269"/>
                  <a:gd name="T49" fmla="*/ 6890 h 8269"/>
                  <a:gd name="T50" fmla="*/ 689 w 8269"/>
                  <a:gd name="T51" fmla="*/ 7533 h 8269"/>
                  <a:gd name="T52" fmla="*/ 712 w 8269"/>
                  <a:gd name="T53" fmla="*/ 7717 h 8269"/>
                  <a:gd name="T54" fmla="*/ 795 w 8269"/>
                  <a:gd name="T55" fmla="*/ 7915 h 8269"/>
                  <a:gd name="T56" fmla="*/ 931 w 8269"/>
                  <a:gd name="T57" fmla="*/ 8078 h 8269"/>
                  <a:gd name="T58" fmla="*/ 1106 w 8269"/>
                  <a:gd name="T59" fmla="*/ 8196 h 8269"/>
                  <a:gd name="T60" fmla="*/ 1313 w 8269"/>
                  <a:gd name="T61" fmla="*/ 8261 h 8269"/>
                  <a:gd name="T62" fmla="*/ 6844 w 8269"/>
                  <a:gd name="T63" fmla="*/ 8269 h 8269"/>
                  <a:gd name="T64" fmla="*/ 7027 w 8269"/>
                  <a:gd name="T65" fmla="*/ 8246 h 8269"/>
                  <a:gd name="T66" fmla="*/ 7225 w 8269"/>
                  <a:gd name="T67" fmla="*/ 8163 h 8269"/>
                  <a:gd name="T68" fmla="*/ 7389 w 8269"/>
                  <a:gd name="T69" fmla="*/ 8028 h 8269"/>
                  <a:gd name="T70" fmla="*/ 7508 w 8269"/>
                  <a:gd name="T71" fmla="*/ 7852 h 8269"/>
                  <a:gd name="T72" fmla="*/ 7572 w 8269"/>
                  <a:gd name="T73" fmla="*/ 7645 h 8269"/>
                  <a:gd name="T74" fmla="*/ 7580 w 8269"/>
                  <a:gd name="T75" fmla="*/ 6891 h 8269"/>
                  <a:gd name="T76" fmla="*/ 7728 w 8269"/>
                  <a:gd name="T77" fmla="*/ 6884 h 8269"/>
                  <a:gd name="T78" fmla="*/ 7908 w 8269"/>
                  <a:gd name="T79" fmla="*/ 6828 h 8269"/>
                  <a:gd name="T80" fmla="*/ 8060 w 8269"/>
                  <a:gd name="T81" fmla="*/ 6725 h 8269"/>
                  <a:gd name="T82" fmla="*/ 8177 w 8269"/>
                  <a:gd name="T83" fmla="*/ 6583 h 8269"/>
                  <a:gd name="T84" fmla="*/ 8249 w 8269"/>
                  <a:gd name="T85" fmla="*/ 6412 h 8269"/>
                  <a:gd name="T86" fmla="*/ 8269 w 8269"/>
                  <a:gd name="T87" fmla="*/ 6252 h 8269"/>
                  <a:gd name="T88" fmla="*/ 8262 w 8269"/>
                  <a:gd name="T89" fmla="*/ 5365 h 8269"/>
                  <a:gd name="T90" fmla="*/ 8206 w 8269"/>
                  <a:gd name="T91" fmla="*/ 5185 h 8269"/>
                  <a:gd name="T92" fmla="*/ 8103 w 8269"/>
                  <a:gd name="T93" fmla="*/ 5033 h 8269"/>
                  <a:gd name="T94" fmla="*/ 7961 w 8269"/>
                  <a:gd name="T95" fmla="*/ 4916 h 8269"/>
                  <a:gd name="T96" fmla="*/ 7791 w 8269"/>
                  <a:gd name="T97" fmla="*/ 4843 h 8269"/>
                  <a:gd name="T98" fmla="*/ 7631 w 8269"/>
                  <a:gd name="T99" fmla="*/ 4824 h 8269"/>
                  <a:gd name="T100" fmla="*/ 689 w 8269"/>
                  <a:gd name="T101" fmla="*/ 5512 h 8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269" h="8269">
                    <a:moveTo>
                      <a:pt x="7631" y="4824"/>
                    </a:moveTo>
                    <a:lnTo>
                      <a:pt x="5192" y="4824"/>
                    </a:lnTo>
                    <a:lnTo>
                      <a:pt x="5426" y="1403"/>
                    </a:lnTo>
                    <a:lnTo>
                      <a:pt x="5430" y="1335"/>
                    </a:lnTo>
                    <a:lnTo>
                      <a:pt x="5427" y="1201"/>
                    </a:lnTo>
                    <a:lnTo>
                      <a:pt x="5410" y="1069"/>
                    </a:lnTo>
                    <a:lnTo>
                      <a:pt x="5380" y="939"/>
                    </a:lnTo>
                    <a:lnTo>
                      <a:pt x="5337" y="813"/>
                    </a:lnTo>
                    <a:lnTo>
                      <a:pt x="5281" y="691"/>
                    </a:lnTo>
                    <a:lnTo>
                      <a:pt x="5213" y="576"/>
                    </a:lnTo>
                    <a:lnTo>
                      <a:pt x="5133" y="468"/>
                    </a:lnTo>
                    <a:lnTo>
                      <a:pt x="5087" y="418"/>
                    </a:lnTo>
                    <a:lnTo>
                      <a:pt x="5041" y="369"/>
                    </a:lnTo>
                    <a:lnTo>
                      <a:pt x="4940" y="281"/>
                    </a:lnTo>
                    <a:lnTo>
                      <a:pt x="4831" y="203"/>
                    </a:lnTo>
                    <a:lnTo>
                      <a:pt x="4716" y="137"/>
                    </a:lnTo>
                    <a:lnTo>
                      <a:pt x="4594" y="84"/>
                    </a:lnTo>
                    <a:lnTo>
                      <a:pt x="4467" y="42"/>
                    </a:lnTo>
                    <a:lnTo>
                      <a:pt x="4335" y="15"/>
                    </a:lnTo>
                    <a:lnTo>
                      <a:pt x="4202" y="1"/>
                    </a:lnTo>
                    <a:lnTo>
                      <a:pt x="4135" y="0"/>
                    </a:lnTo>
                    <a:lnTo>
                      <a:pt x="4067" y="1"/>
                    </a:lnTo>
                    <a:lnTo>
                      <a:pt x="3934" y="15"/>
                    </a:lnTo>
                    <a:lnTo>
                      <a:pt x="3802" y="42"/>
                    </a:lnTo>
                    <a:lnTo>
                      <a:pt x="3675" y="84"/>
                    </a:lnTo>
                    <a:lnTo>
                      <a:pt x="3553" y="137"/>
                    </a:lnTo>
                    <a:lnTo>
                      <a:pt x="3438" y="203"/>
                    </a:lnTo>
                    <a:lnTo>
                      <a:pt x="3329" y="281"/>
                    </a:lnTo>
                    <a:lnTo>
                      <a:pt x="3228" y="369"/>
                    </a:lnTo>
                    <a:lnTo>
                      <a:pt x="3182" y="418"/>
                    </a:lnTo>
                    <a:lnTo>
                      <a:pt x="3136" y="468"/>
                    </a:lnTo>
                    <a:lnTo>
                      <a:pt x="3056" y="576"/>
                    </a:lnTo>
                    <a:lnTo>
                      <a:pt x="2988" y="691"/>
                    </a:lnTo>
                    <a:lnTo>
                      <a:pt x="2932" y="813"/>
                    </a:lnTo>
                    <a:lnTo>
                      <a:pt x="2889" y="938"/>
                    </a:lnTo>
                    <a:lnTo>
                      <a:pt x="2859" y="1067"/>
                    </a:lnTo>
                    <a:lnTo>
                      <a:pt x="2841" y="1198"/>
                    </a:lnTo>
                    <a:lnTo>
                      <a:pt x="2838" y="1331"/>
                    </a:lnTo>
                    <a:lnTo>
                      <a:pt x="2842" y="1398"/>
                    </a:lnTo>
                    <a:lnTo>
                      <a:pt x="3077" y="4824"/>
                    </a:lnTo>
                    <a:lnTo>
                      <a:pt x="638" y="4824"/>
                    </a:lnTo>
                    <a:lnTo>
                      <a:pt x="606" y="4824"/>
                    </a:lnTo>
                    <a:lnTo>
                      <a:pt x="541" y="4831"/>
                    </a:lnTo>
                    <a:lnTo>
                      <a:pt x="478" y="4843"/>
                    </a:lnTo>
                    <a:lnTo>
                      <a:pt x="419" y="4862"/>
                    </a:lnTo>
                    <a:lnTo>
                      <a:pt x="361" y="4887"/>
                    </a:lnTo>
                    <a:lnTo>
                      <a:pt x="308" y="4916"/>
                    </a:lnTo>
                    <a:lnTo>
                      <a:pt x="256" y="4950"/>
                    </a:lnTo>
                    <a:lnTo>
                      <a:pt x="209" y="4989"/>
                    </a:lnTo>
                    <a:lnTo>
                      <a:pt x="166" y="5033"/>
                    </a:lnTo>
                    <a:lnTo>
                      <a:pt x="127" y="5080"/>
                    </a:lnTo>
                    <a:lnTo>
                      <a:pt x="92" y="5131"/>
                    </a:lnTo>
                    <a:lnTo>
                      <a:pt x="63" y="5185"/>
                    </a:lnTo>
                    <a:lnTo>
                      <a:pt x="38" y="5243"/>
                    </a:lnTo>
                    <a:lnTo>
                      <a:pt x="20" y="5302"/>
                    </a:lnTo>
                    <a:lnTo>
                      <a:pt x="7" y="5365"/>
                    </a:lnTo>
                    <a:lnTo>
                      <a:pt x="1" y="5430"/>
                    </a:lnTo>
                    <a:lnTo>
                      <a:pt x="0" y="5462"/>
                    </a:lnTo>
                    <a:lnTo>
                      <a:pt x="0" y="6252"/>
                    </a:lnTo>
                    <a:lnTo>
                      <a:pt x="1" y="6286"/>
                    </a:lnTo>
                    <a:lnTo>
                      <a:pt x="7" y="6349"/>
                    </a:lnTo>
                    <a:lnTo>
                      <a:pt x="20" y="6412"/>
                    </a:lnTo>
                    <a:lnTo>
                      <a:pt x="38" y="6472"/>
                    </a:lnTo>
                    <a:lnTo>
                      <a:pt x="63" y="6529"/>
                    </a:lnTo>
                    <a:lnTo>
                      <a:pt x="92" y="6583"/>
                    </a:lnTo>
                    <a:lnTo>
                      <a:pt x="127" y="6635"/>
                    </a:lnTo>
                    <a:lnTo>
                      <a:pt x="166" y="6681"/>
                    </a:lnTo>
                    <a:lnTo>
                      <a:pt x="209" y="6725"/>
                    </a:lnTo>
                    <a:lnTo>
                      <a:pt x="256" y="6764"/>
                    </a:lnTo>
                    <a:lnTo>
                      <a:pt x="308" y="6798"/>
                    </a:lnTo>
                    <a:lnTo>
                      <a:pt x="361" y="6828"/>
                    </a:lnTo>
                    <a:lnTo>
                      <a:pt x="419" y="6852"/>
                    </a:lnTo>
                    <a:lnTo>
                      <a:pt x="478" y="6871"/>
                    </a:lnTo>
                    <a:lnTo>
                      <a:pt x="541" y="6884"/>
                    </a:lnTo>
                    <a:lnTo>
                      <a:pt x="606" y="6890"/>
                    </a:lnTo>
                    <a:lnTo>
                      <a:pt x="638" y="6891"/>
                    </a:lnTo>
                    <a:lnTo>
                      <a:pt x="689" y="6891"/>
                    </a:lnTo>
                    <a:lnTo>
                      <a:pt x="689" y="7533"/>
                    </a:lnTo>
                    <a:lnTo>
                      <a:pt x="689" y="7571"/>
                    </a:lnTo>
                    <a:lnTo>
                      <a:pt x="697" y="7645"/>
                    </a:lnTo>
                    <a:lnTo>
                      <a:pt x="712" y="7717"/>
                    </a:lnTo>
                    <a:lnTo>
                      <a:pt x="734" y="7786"/>
                    </a:lnTo>
                    <a:lnTo>
                      <a:pt x="761" y="7852"/>
                    </a:lnTo>
                    <a:lnTo>
                      <a:pt x="795" y="7915"/>
                    </a:lnTo>
                    <a:lnTo>
                      <a:pt x="835" y="7973"/>
                    </a:lnTo>
                    <a:lnTo>
                      <a:pt x="880" y="8028"/>
                    </a:lnTo>
                    <a:lnTo>
                      <a:pt x="931" y="8078"/>
                    </a:lnTo>
                    <a:lnTo>
                      <a:pt x="985" y="8123"/>
                    </a:lnTo>
                    <a:lnTo>
                      <a:pt x="1044" y="8163"/>
                    </a:lnTo>
                    <a:lnTo>
                      <a:pt x="1106" y="8196"/>
                    </a:lnTo>
                    <a:lnTo>
                      <a:pt x="1172" y="8225"/>
                    </a:lnTo>
                    <a:lnTo>
                      <a:pt x="1242" y="8246"/>
                    </a:lnTo>
                    <a:lnTo>
                      <a:pt x="1313" y="8261"/>
                    </a:lnTo>
                    <a:lnTo>
                      <a:pt x="1387" y="8268"/>
                    </a:lnTo>
                    <a:lnTo>
                      <a:pt x="1425" y="8269"/>
                    </a:lnTo>
                    <a:lnTo>
                      <a:pt x="6844" y="8269"/>
                    </a:lnTo>
                    <a:lnTo>
                      <a:pt x="6882" y="8268"/>
                    </a:lnTo>
                    <a:lnTo>
                      <a:pt x="6956" y="8261"/>
                    </a:lnTo>
                    <a:lnTo>
                      <a:pt x="7027" y="8246"/>
                    </a:lnTo>
                    <a:lnTo>
                      <a:pt x="7097" y="8225"/>
                    </a:lnTo>
                    <a:lnTo>
                      <a:pt x="7163" y="8196"/>
                    </a:lnTo>
                    <a:lnTo>
                      <a:pt x="7225" y="8163"/>
                    </a:lnTo>
                    <a:lnTo>
                      <a:pt x="7284" y="8123"/>
                    </a:lnTo>
                    <a:lnTo>
                      <a:pt x="7338" y="8078"/>
                    </a:lnTo>
                    <a:lnTo>
                      <a:pt x="7389" y="8028"/>
                    </a:lnTo>
                    <a:lnTo>
                      <a:pt x="7434" y="7973"/>
                    </a:lnTo>
                    <a:lnTo>
                      <a:pt x="7474" y="7915"/>
                    </a:lnTo>
                    <a:lnTo>
                      <a:pt x="7508" y="7852"/>
                    </a:lnTo>
                    <a:lnTo>
                      <a:pt x="7535" y="7786"/>
                    </a:lnTo>
                    <a:lnTo>
                      <a:pt x="7557" y="7717"/>
                    </a:lnTo>
                    <a:lnTo>
                      <a:pt x="7572" y="7645"/>
                    </a:lnTo>
                    <a:lnTo>
                      <a:pt x="7580" y="7571"/>
                    </a:lnTo>
                    <a:lnTo>
                      <a:pt x="7580" y="7533"/>
                    </a:lnTo>
                    <a:lnTo>
                      <a:pt x="7580" y="6891"/>
                    </a:lnTo>
                    <a:lnTo>
                      <a:pt x="7631" y="6891"/>
                    </a:lnTo>
                    <a:lnTo>
                      <a:pt x="7663" y="6890"/>
                    </a:lnTo>
                    <a:lnTo>
                      <a:pt x="7728" y="6884"/>
                    </a:lnTo>
                    <a:lnTo>
                      <a:pt x="7791" y="6871"/>
                    </a:lnTo>
                    <a:lnTo>
                      <a:pt x="7850" y="6852"/>
                    </a:lnTo>
                    <a:lnTo>
                      <a:pt x="7908" y="6828"/>
                    </a:lnTo>
                    <a:lnTo>
                      <a:pt x="7961" y="6798"/>
                    </a:lnTo>
                    <a:lnTo>
                      <a:pt x="8013" y="6764"/>
                    </a:lnTo>
                    <a:lnTo>
                      <a:pt x="8060" y="6725"/>
                    </a:lnTo>
                    <a:lnTo>
                      <a:pt x="8103" y="6681"/>
                    </a:lnTo>
                    <a:lnTo>
                      <a:pt x="8142" y="6635"/>
                    </a:lnTo>
                    <a:lnTo>
                      <a:pt x="8177" y="6583"/>
                    </a:lnTo>
                    <a:lnTo>
                      <a:pt x="8206" y="6529"/>
                    </a:lnTo>
                    <a:lnTo>
                      <a:pt x="8231" y="6472"/>
                    </a:lnTo>
                    <a:lnTo>
                      <a:pt x="8249" y="6412"/>
                    </a:lnTo>
                    <a:lnTo>
                      <a:pt x="8262" y="6349"/>
                    </a:lnTo>
                    <a:lnTo>
                      <a:pt x="8268" y="6286"/>
                    </a:lnTo>
                    <a:lnTo>
                      <a:pt x="8269" y="6252"/>
                    </a:lnTo>
                    <a:lnTo>
                      <a:pt x="8269" y="5462"/>
                    </a:lnTo>
                    <a:lnTo>
                      <a:pt x="8268" y="5430"/>
                    </a:lnTo>
                    <a:lnTo>
                      <a:pt x="8262" y="5365"/>
                    </a:lnTo>
                    <a:lnTo>
                      <a:pt x="8249" y="5302"/>
                    </a:lnTo>
                    <a:lnTo>
                      <a:pt x="8231" y="5243"/>
                    </a:lnTo>
                    <a:lnTo>
                      <a:pt x="8206" y="5185"/>
                    </a:lnTo>
                    <a:lnTo>
                      <a:pt x="8177" y="5131"/>
                    </a:lnTo>
                    <a:lnTo>
                      <a:pt x="8142" y="5080"/>
                    </a:lnTo>
                    <a:lnTo>
                      <a:pt x="8103" y="5033"/>
                    </a:lnTo>
                    <a:lnTo>
                      <a:pt x="8060" y="4989"/>
                    </a:lnTo>
                    <a:lnTo>
                      <a:pt x="8013" y="4950"/>
                    </a:lnTo>
                    <a:lnTo>
                      <a:pt x="7961" y="4916"/>
                    </a:lnTo>
                    <a:lnTo>
                      <a:pt x="7908" y="4887"/>
                    </a:lnTo>
                    <a:lnTo>
                      <a:pt x="7850" y="4862"/>
                    </a:lnTo>
                    <a:lnTo>
                      <a:pt x="7791" y="4843"/>
                    </a:lnTo>
                    <a:lnTo>
                      <a:pt x="7728" y="4831"/>
                    </a:lnTo>
                    <a:lnTo>
                      <a:pt x="7663" y="4824"/>
                    </a:lnTo>
                    <a:lnTo>
                      <a:pt x="7631" y="4824"/>
                    </a:lnTo>
                    <a:close/>
                    <a:moveTo>
                      <a:pt x="7580" y="6202"/>
                    </a:moveTo>
                    <a:lnTo>
                      <a:pt x="689" y="6202"/>
                    </a:lnTo>
                    <a:lnTo>
                      <a:pt x="689" y="5512"/>
                    </a:lnTo>
                    <a:lnTo>
                      <a:pt x="7580" y="5512"/>
                    </a:lnTo>
                    <a:lnTo>
                      <a:pt x="7580" y="620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AD5E54B-C6E2-4C7A-96AD-FC37DDE4656E}"/>
              </a:ext>
            </a:extLst>
          </p:cNvPr>
          <p:cNvSpPr/>
          <p:nvPr/>
        </p:nvSpPr>
        <p:spPr>
          <a:xfrm>
            <a:off x="1345683" y="305629"/>
            <a:ext cx="121058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해결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5C2FE3A-8CA7-4706-B6A1-55A291C22D4E}"/>
              </a:ext>
            </a:extLst>
          </p:cNvPr>
          <p:cNvCxnSpPr>
            <a:endCxn id="7" idx="1"/>
          </p:cNvCxnSpPr>
          <p:nvPr/>
        </p:nvCxnSpPr>
        <p:spPr>
          <a:xfrm>
            <a:off x="6096000" y="1020522"/>
            <a:ext cx="0" cy="56469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4381E6-C4EC-433D-A4BA-5A6841F3BB5C}"/>
              </a:ext>
            </a:extLst>
          </p:cNvPr>
          <p:cNvSpPr/>
          <p:nvPr/>
        </p:nvSpPr>
        <p:spPr>
          <a:xfrm>
            <a:off x="2535180" y="1308683"/>
            <a:ext cx="2147582" cy="33555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CEB7F07-BD49-4972-AF70-6EF5BA5A4140}"/>
              </a:ext>
            </a:extLst>
          </p:cNvPr>
          <p:cNvCxnSpPr/>
          <p:nvPr/>
        </p:nvCxnSpPr>
        <p:spPr>
          <a:xfrm>
            <a:off x="2544492" y="1835152"/>
            <a:ext cx="2128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B7B011B-77FD-4555-8622-A06EC4FBD14E}"/>
              </a:ext>
            </a:extLst>
          </p:cNvPr>
          <p:cNvCxnSpPr/>
          <p:nvPr/>
        </p:nvCxnSpPr>
        <p:spPr>
          <a:xfrm>
            <a:off x="2535180" y="4132869"/>
            <a:ext cx="2128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254967-3A95-456E-B8F1-D071BD96BB2F}"/>
              </a:ext>
            </a:extLst>
          </p:cNvPr>
          <p:cNvSpPr/>
          <p:nvPr/>
        </p:nvSpPr>
        <p:spPr>
          <a:xfrm>
            <a:off x="3088854" y="1909400"/>
            <a:ext cx="1040234" cy="46025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95F9EC2-6B2C-4795-9BFB-69EA80EFF66E}"/>
              </a:ext>
            </a:extLst>
          </p:cNvPr>
          <p:cNvSpPr/>
          <p:nvPr/>
        </p:nvSpPr>
        <p:spPr>
          <a:xfrm>
            <a:off x="3090559" y="2622505"/>
            <a:ext cx="1040234" cy="46025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1D50814-4ADB-49CE-B1AF-88AFED23D170}"/>
              </a:ext>
            </a:extLst>
          </p:cNvPr>
          <p:cNvSpPr/>
          <p:nvPr/>
        </p:nvSpPr>
        <p:spPr>
          <a:xfrm>
            <a:off x="3088854" y="3389158"/>
            <a:ext cx="1040234" cy="46025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85D55A-E804-4F87-AF9F-DE52AB484B55}"/>
              </a:ext>
            </a:extLst>
          </p:cNvPr>
          <p:cNvSpPr txBox="1"/>
          <p:nvPr/>
        </p:nvSpPr>
        <p:spPr>
          <a:xfrm>
            <a:off x="2235121" y="4780780"/>
            <a:ext cx="31542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600" dirty="0">
                <a:solidFill>
                  <a:srgbClr val="7F007F"/>
                </a:solidFill>
                <a:latin typeface="Consolas" panose="020B0609020204030204" pitchFamily="49" charset="0"/>
              </a:rPr>
              <a:t>min-height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i="1" dirty="0">
                <a:solidFill>
                  <a:srgbClr val="2A00E1"/>
                </a:solidFill>
                <a:latin typeface="Consolas" panose="020B0609020204030204" pitchFamily="49" charset="0"/>
              </a:rPr>
              <a:t>100vh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600" dirty="0">
                <a:solidFill>
                  <a:srgbClr val="7F007F"/>
                </a:solidFill>
                <a:latin typeface="Consolas" panose="020B0609020204030204" pitchFamily="49" charset="0"/>
              </a:rPr>
              <a:t>display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i="1" dirty="0">
                <a:solidFill>
                  <a:srgbClr val="2A00E1"/>
                </a:solidFill>
                <a:latin typeface="Consolas" panose="020B0609020204030204" pitchFamily="49" charset="0"/>
              </a:rPr>
              <a:t>flex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600" dirty="0">
                <a:solidFill>
                  <a:srgbClr val="7F007F"/>
                </a:solidFill>
                <a:latin typeface="Consolas" panose="020B0609020204030204" pitchFamily="49" charset="0"/>
              </a:rPr>
              <a:t>flex-direction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i="1" dirty="0">
                <a:solidFill>
                  <a:srgbClr val="2A00E1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algn="l"/>
            <a:r>
              <a:rPr lang="en-US" altLang="ko-KR" sz="1600" b="1" dirty="0">
                <a:solidFill>
                  <a:srgbClr val="3F7F7F"/>
                </a:solidFill>
                <a:latin typeface="Consolas" panose="020B0609020204030204" pitchFamily="49" charset="0"/>
              </a:rPr>
              <a:t>footer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margin-top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auto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 algn="l"/>
            <a:r>
              <a:rPr lang="ko-KR" alt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이렇게 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css</a:t>
            </a:r>
            <a:r>
              <a:rPr lang="ko-KR" alt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를 주어서 콘텐츠를 가리지 않도록 해결함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ko-KR" altLang="en-US" sz="1600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7EB6EC48-F49C-4D62-B9EE-BEFA0EDFE8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055" y="1406526"/>
            <a:ext cx="2233606" cy="1745602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DF991238-4333-4E9E-9D02-412653B7CB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203" y="1402133"/>
            <a:ext cx="2182002" cy="1745602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6F610B7-33C9-4CC4-960D-4737144E0FDF}"/>
              </a:ext>
            </a:extLst>
          </p:cNvPr>
          <p:cNvCxnSpPr/>
          <p:nvPr/>
        </p:nvCxnSpPr>
        <p:spPr>
          <a:xfrm>
            <a:off x="8573549" y="2206305"/>
            <a:ext cx="5033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87F87E8-6580-4451-A2FC-5752AACE3DD0}"/>
              </a:ext>
            </a:extLst>
          </p:cNvPr>
          <p:cNvSpPr txBox="1"/>
          <p:nvPr/>
        </p:nvSpPr>
        <p:spPr>
          <a:xfrm>
            <a:off x="6781610" y="3844011"/>
            <a:ext cx="428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버튼을 눌렀을 때</a:t>
            </a:r>
            <a:r>
              <a:rPr lang="en-US" altLang="ko-KR" dirty="0"/>
              <a:t>, </a:t>
            </a:r>
            <a:r>
              <a:rPr lang="ko-KR" altLang="en-US" dirty="0"/>
              <a:t>값이 넘어가지 않은 이유를 발견</a:t>
            </a:r>
            <a:r>
              <a:rPr lang="en-US" altLang="ko-KR" dirty="0"/>
              <a:t>. Main</a:t>
            </a:r>
            <a:r>
              <a:rPr lang="ko-KR" altLang="en-US" dirty="0"/>
              <a:t>페이지와 </a:t>
            </a:r>
            <a:r>
              <a:rPr lang="en-US" altLang="ko-KR" dirty="0"/>
              <a:t>Result</a:t>
            </a:r>
            <a:r>
              <a:rPr lang="ko-KR" altLang="en-US" dirty="0"/>
              <a:t>페이지의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/>
              <a:t>이 불일치했기 때문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UTF-8</a:t>
            </a:r>
            <a:r>
              <a:rPr lang="ko-KR" altLang="en-US" dirty="0"/>
              <a:t>로 통일해주어 값이 잘 넘어가는 것을 확인하며</a:t>
            </a:r>
            <a:r>
              <a:rPr lang="en-US" altLang="ko-KR" dirty="0"/>
              <a:t>, </a:t>
            </a:r>
            <a:r>
              <a:rPr lang="ko-KR" altLang="en-US" dirty="0"/>
              <a:t>해결완료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916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7881E59F-DF46-44D7-A894-E367A749DA36}"/>
              </a:ext>
            </a:extLst>
          </p:cNvPr>
          <p:cNvSpPr/>
          <p:nvPr/>
        </p:nvSpPr>
        <p:spPr>
          <a:xfrm>
            <a:off x="295275" y="190500"/>
            <a:ext cx="11601450" cy="6477000"/>
          </a:xfrm>
          <a:prstGeom prst="round2SameRect">
            <a:avLst>
              <a:gd name="adj1" fmla="val 1526"/>
              <a:gd name="adj2" fmla="val 1833"/>
            </a:avLst>
          </a:prstGeom>
          <a:solidFill>
            <a:srgbClr val="F0EBE7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047A0CD5-8244-4FBC-BD57-59DF3A4BBDE3}"/>
              </a:ext>
            </a:extLst>
          </p:cNvPr>
          <p:cNvSpPr/>
          <p:nvPr/>
        </p:nvSpPr>
        <p:spPr>
          <a:xfrm>
            <a:off x="295275" y="190500"/>
            <a:ext cx="11601450" cy="476250"/>
          </a:xfrm>
          <a:prstGeom prst="round2Same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 </a:t>
            </a:r>
            <a:r>
              <a:rPr lang="en-US" altLang="ko-KR" sz="600" kern="0" dirty="0">
                <a:ln w="127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03544" y="369460"/>
            <a:ext cx="893823" cy="138845"/>
            <a:chOff x="10703544" y="369460"/>
            <a:chExt cx="893823" cy="13884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3AC870C-AAB7-4E4A-BA52-AE824DDB6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5186" y="369460"/>
              <a:ext cx="105211" cy="13884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998B797-A7B3-4C4B-A50F-560004B6F17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1469266" y="382095"/>
              <a:ext cx="128101" cy="11357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420D4BD-A960-4E80-8D81-AD2EA1F4C4E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03544" y="382096"/>
              <a:ext cx="142773" cy="113573"/>
              <a:chOff x="6124" y="305"/>
              <a:chExt cx="841" cy="66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A8FA5C6-B5B4-4795-B3CA-EB36CE71B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2F0A864-85D8-40D8-9ACE-121EDCA98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57010" y="1406526"/>
            <a:ext cx="523877" cy="4599481"/>
            <a:chOff x="457010" y="1406526"/>
            <a:chExt cx="523877" cy="4599481"/>
          </a:xfrm>
        </p:grpSpPr>
        <p:sp>
          <p:nvSpPr>
            <p:cNvPr id="21" name="양쪽 모서리가 둥근 사각형 12">
              <a:extLst>
                <a:ext uri="{FF2B5EF4-FFF2-40B4-BE49-F238E27FC236}">
                  <a16:creationId xmlns:a16="http://schemas.microsoft.com/office/drawing/2014/main" id="{C2660524-F1F7-4DF8-A7BE-752F6169F1AE}"/>
                </a:ext>
              </a:extLst>
            </p:cNvPr>
            <p:cNvSpPr/>
            <p:nvPr/>
          </p:nvSpPr>
          <p:spPr>
            <a:xfrm>
              <a:off x="457011" y="1406526"/>
              <a:ext cx="523876" cy="174625"/>
            </a:xfrm>
            <a:prstGeom prst="round2SameRect">
              <a:avLst/>
            </a:prstGeom>
            <a:solidFill>
              <a:srgbClr val="F0EBE7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600" dirty="0">
                  <a:solidFill>
                    <a:prstClr val="white">
                      <a:lumMod val="50000"/>
                    </a:prstClr>
                  </a:solidFill>
                </a:rPr>
                <a:t>▶▶</a:t>
              </a:r>
            </a:p>
          </p:txBody>
        </p:sp>
        <p:sp>
          <p:nvSpPr>
            <p:cNvPr id="22" name="양쪽 모서리가 둥근 사각형 13">
              <a:extLst>
                <a:ext uri="{FF2B5EF4-FFF2-40B4-BE49-F238E27FC236}">
                  <a16:creationId xmlns:a16="http://schemas.microsoft.com/office/drawing/2014/main" id="{A5DB8819-4A29-49C7-930E-F59301D75FBE}"/>
                </a:ext>
              </a:extLst>
            </p:cNvPr>
            <p:cNvSpPr/>
            <p:nvPr/>
          </p:nvSpPr>
          <p:spPr>
            <a:xfrm>
              <a:off x="457010" y="1581151"/>
              <a:ext cx="523875" cy="4424856"/>
            </a:xfrm>
            <a:prstGeom prst="round2SameRect">
              <a:avLst>
                <a:gd name="adj1" fmla="val 0"/>
                <a:gd name="adj2" fmla="val 8815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5CE4CA6-08EC-4C1B-882C-5AEB85D3BA2A}"/>
                </a:ext>
              </a:extLst>
            </p:cNvPr>
            <p:cNvGrpSpPr/>
            <p:nvPr/>
          </p:nvGrpSpPr>
          <p:grpSpPr>
            <a:xfrm>
              <a:off x="613140" y="1835152"/>
              <a:ext cx="225935" cy="3942254"/>
              <a:chOff x="11334883" y="1496521"/>
              <a:chExt cx="266576" cy="4651374"/>
            </a:xfrm>
          </p:grpSpPr>
          <p:sp>
            <p:nvSpPr>
              <p:cNvPr id="23" name="자유형 32">
                <a:extLst>
                  <a:ext uri="{FF2B5EF4-FFF2-40B4-BE49-F238E27FC236}">
                    <a16:creationId xmlns:a16="http://schemas.microsoft.com/office/drawing/2014/main" id="{75DB60ED-C854-4358-97C2-D04D80DBE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9124" y="2735045"/>
                <a:ext cx="258909" cy="258909"/>
              </a:xfrm>
              <a:custGeom>
                <a:avLst/>
                <a:gdLst>
                  <a:gd name="connsiteX0" fmla="*/ 4509870 w 6502401"/>
                  <a:gd name="connsiteY0" fmla="*/ 1250950 h 6502400"/>
                  <a:gd name="connsiteX1" fmla="*/ 3460751 w 6502401"/>
                  <a:gd name="connsiteY1" fmla="*/ 2299449 h 6502400"/>
                  <a:gd name="connsiteX2" fmla="*/ 4204979 w 6502401"/>
                  <a:gd name="connsiteY2" fmla="*/ 3043238 h 6502400"/>
                  <a:gd name="connsiteX3" fmla="*/ 5253039 w 6502401"/>
                  <a:gd name="connsiteY3" fmla="*/ 1994739 h 6502400"/>
                  <a:gd name="connsiteX4" fmla="*/ 5487377 w 6502401"/>
                  <a:gd name="connsiteY4" fmla="*/ 0 h 6502400"/>
                  <a:gd name="connsiteX5" fmla="*/ 5557233 w 6502401"/>
                  <a:gd name="connsiteY5" fmla="*/ 0 h 6502400"/>
                  <a:gd name="connsiteX6" fmla="*/ 5626559 w 6502401"/>
                  <a:gd name="connsiteY6" fmla="*/ 6350 h 6502400"/>
                  <a:gd name="connsiteX7" fmla="*/ 5695356 w 6502401"/>
                  <a:gd name="connsiteY7" fmla="*/ 20108 h 6502400"/>
                  <a:gd name="connsiteX8" fmla="*/ 5763095 w 6502401"/>
                  <a:gd name="connsiteY8" fmla="*/ 39688 h 6502400"/>
                  <a:gd name="connsiteX9" fmla="*/ 5828717 w 6502401"/>
                  <a:gd name="connsiteY9" fmla="*/ 66675 h 6502400"/>
                  <a:gd name="connsiteX10" fmla="*/ 5891693 w 6502401"/>
                  <a:gd name="connsiteY10" fmla="*/ 100013 h 6502400"/>
                  <a:gd name="connsiteX11" fmla="*/ 5953081 w 6502401"/>
                  <a:gd name="connsiteY11" fmla="*/ 139700 h 6502400"/>
                  <a:gd name="connsiteX12" fmla="*/ 6010236 w 6502401"/>
                  <a:gd name="connsiteY12" fmla="*/ 186796 h 6502400"/>
                  <a:gd name="connsiteX13" fmla="*/ 6036697 w 6502401"/>
                  <a:gd name="connsiteY13" fmla="*/ 212725 h 6502400"/>
                  <a:gd name="connsiteX14" fmla="*/ 6289659 w 6502401"/>
                  <a:gd name="connsiteY14" fmla="*/ 465667 h 6502400"/>
                  <a:gd name="connsiteX15" fmla="*/ 6316649 w 6502401"/>
                  <a:gd name="connsiteY15" fmla="*/ 493183 h 6502400"/>
                  <a:gd name="connsiteX16" fmla="*/ 6362690 w 6502401"/>
                  <a:gd name="connsiteY16" fmla="*/ 550333 h 6502400"/>
                  <a:gd name="connsiteX17" fmla="*/ 6402381 w 6502401"/>
                  <a:gd name="connsiteY17" fmla="*/ 610658 h 6502400"/>
                  <a:gd name="connsiteX18" fmla="*/ 6436250 w 6502401"/>
                  <a:gd name="connsiteY18" fmla="*/ 674158 h 6502400"/>
                  <a:gd name="connsiteX19" fmla="*/ 6462711 w 6502401"/>
                  <a:gd name="connsiteY19" fmla="*/ 739246 h 6502400"/>
                  <a:gd name="connsiteX20" fmla="*/ 6482820 w 6502401"/>
                  <a:gd name="connsiteY20" fmla="*/ 807508 h 6502400"/>
                  <a:gd name="connsiteX21" fmla="*/ 6495522 w 6502401"/>
                  <a:gd name="connsiteY21" fmla="*/ 875771 h 6502400"/>
                  <a:gd name="connsiteX22" fmla="*/ 6502401 w 6502401"/>
                  <a:gd name="connsiteY22" fmla="*/ 946150 h 6502400"/>
                  <a:gd name="connsiteX23" fmla="*/ 6502401 w 6502401"/>
                  <a:gd name="connsiteY23" fmla="*/ 1015471 h 6502400"/>
                  <a:gd name="connsiteX24" fmla="*/ 6495522 w 6502401"/>
                  <a:gd name="connsiteY24" fmla="*/ 1085321 h 6502400"/>
                  <a:gd name="connsiteX25" fmla="*/ 6482820 w 6502401"/>
                  <a:gd name="connsiteY25" fmla="*/ 1154113 h 6502400"/>
                  <a:gd name="connsiteX26" fmla="*/ 6462711 w 6502401"/>
                  <a:gd name="connsiteY26" fmla="*/ 1221846 h 6502400"/>
                  <a:gd name="connsiteX27" fmla="*/ 6436250 w 6502401"/>
                  <a:gd name="connsiteY27" fmla="*/ 1287463 h 6502400"/>
                  <a:gd name="connsiteX28" fmla="*/ 6402381 w 6502401"/>
                  <a:gd name="connsiteY28" fmla="*/ 1350963 h 6502400"/>
                  <a:gd name="connsiteX29" fmla="*/ 6362690 w 6502401"/>
                  <a:gd name="connsiteY29" fmla="*/ 1410759 h 6502400"/>
                  <a:gd name="connsiteX30" fmla="*/ 6316649 w 6502401"/>
                  <a:gd name="connsiteY30" fmla="*/ 1467909 h 6502400"/>
                  <a:gd name="connsiteX31" fmla="*/ 6289659 w 6502401"/>
                  <a:gd name="connsiteY31" fmla="*/ 1495425 h 6502400"/>
                  <a:gd name="connsiteX32" fmla="*/ 5791143 w 6502401"/>
                  <a:gd name="connsiteY32" fmla="*/ 1993900 h 6502400"/>
                  <a:gd name="connsiteX33" fmla="*/ 6036697 w 6502401"/>
                  <a:gd name="connsiteY33" fmla="*/ 2239433 h 6502400"/>
                  <a:gd name="connsiteX34" fmla="*/ 6050456 w 6502401"/>
                  <a:gd name="connsiteY34" fmla="*/ 2253192 h 6502400"/>
                  <a:gd name="connsiteX35" fmla="*/ 6071095 w 6502401"/>
                  <a:gd name="connsiteY35" fmla="*/ 2284942 h 6502400"/>
                  <a:gd name="connsiteX36" fmla="*/ 6084855 w 6502401"/>
                  <a:gd name="connsiteY36" fmla="*/ 2319338 h 6502400"/>
                  <a:gd name="connsiteX37" fmla="*/ 6092264 w 6502401"/>
                  <a:gd name="connsiteY37" fmla="*/ 2355321 h 6502400"/>
                  <a:gd name="connsiteX38" fmla="*/ 6092264 w 6502401"/>
                  <a:gd name="connsiteY38" fmla="*/ 2391833 h 6502400"/>
                  <a:gd name="connsiteX39" fmla="*/ 6084855 w 6502401"/>
                  <a:gd name="connsiteY39" fmla="*/ 2428346 h 6502400"/>
                  <a:gd name="connsiteX40" fmla="*/ 6071095 w 6502401"/>
                  <a:gd name="connsiteY40" fmla="*/ 2462742 h 6502400"/>
                  <a:gd name="connsiteX41" fmla="*/ 6050456 w 6502401"/>
                  <a:gd name="connsiteY41" fmla="*/ 2493963 h 6502400"/>
                  <a:gd name="connsiteX42" fmla="*/ 6036697 w 6502401"/>
                  <a:gd name="connsiteY42" fmla="*/ 2508250 h 6502400"/>
                  <a:gd name="connsiteX43" fmla="*/ 6022408 w 6502401"/>
                  <a:gd name="connsiteY43" fmla="*/ 2522008 h 6502400"/>
                  <a:gd name="connsiteX44" fmla="*/ 5991185 w 6502401"/>
                  <a:gd name="connsiteY44" fmla="*/ 2542646 h 6502400"/>
                  <a:gd name="connsiteX45" fmla="*/ 5956786 w 6502401"/>
                  <a:gd name="connsiteY45" fmla="*/ 2556933 h 6502400"/>
                  <a:gd name="connsiteX46" fmla="*/ 5920270 w 6502401"/>
                  <a:gd name="connsiteY46" fmla="*/ 2563813 h 6502400"/>
                  <a:gd name="connsiteX47" fmla="*/ 5883755 w 6502401"/>
                  <a:gd name="connsiteY47" fmla="*/ 2563813 h 6502400"/>
                  <a:gd name="connsiteX48" fmla="*/ 5847769 w 6502401"/>
                  <a:gd name="connsiteY48" fmla="*/ 2556933 h 6502400"/>
                  <a:gd name="connsiteX49" fmla="*/ 5813370 w 6502401"/>
                  <a:gd name="connsiteY49" fmla="*/ 2542646 h 6502400"/>
                  <a:gd name="connsiteX50" fmla="*/ 5781617 w 6502401"/>
                  <a:gd name="connsiteY50" fmla="*/ 2522008 h 6502400"/>
                  <a:gd name="connsiteX51" fmla="*/ 5767858 w 6502401"/>
                  <a:gd name="connsiteY51" fmla="*/ 2508250 h 6502400"/>
                  <a:gd name="connsiteX52" fmla="*/ 5522305 w 6502401"/>
                  <a:gd name="connsiteY52" fmla="*/ 2263775 h 6502400"/>
                  <a:gd name="connsiteX53" fmla="*/ 3771678 w 6502401"/>
                  <a:gd name="connsiteY53" fmla="*/ 4014258 h 6502400"/>
                  <a:gd name="connsiteX54" fmla="*/ 2034283 w 6502401"/>
                  <a:gd name="connsiteY54" fmla="*/ 5750454 h 6502400"/>
                  <a:gd name="connsiteX55" fmla="*/ 2004118 w 6502401"/>
                  <a:gd name="connsiteY55" fmla="*/ 5780088 h 6502400"/>
                  <a:gd name="connsiteX56" fmla="*/ 1936908 w 6502401"/>
                  <a:gd name="connsiteY56" fmla="*/ 5832475 h 6502400"/>
                  <a:gd name="connsiteX57" fmla="*/ 1865465 w 6502401"/>
                  <a:gd name="connsiteY57" fmla="*/ 5876925 h 6502400"/>
                  <a:gd name="connsiteX58" fmla="*/ 1789259 w 6502401"/>
                  <a:gd name="connsiteY58" fmla="*/ 5911850 h 6502400"/>
                  <a:gd name="connsiteX59" fmla="*/ 1709877 w 6502401"/>
                  <a:gd name="connsiteY59" fmla="*/ 5938838 h 6502400"/>
                  <a:gd name="connsiteX60" fmla="*/ 1627320 w 6502401"/>
                  <a:gd name="connsiteY60" fmla="*/ 5955242 h 6502400"/>
                  <a:gd name="connsiteX61" fmla="*/ 1543705 w 6502401"/>
                  <a:gd name="connsiteY61" fmla="*/ 5963709 h 6502400"/>
                  <a:gd name="connsiteX62" fmla="*/ 1459032 w 6502401"/>
                  <a:gd name="connsiteY62" fmla="*/ 5961592 h 6502400"/>
                  <a:gd name="connsiteX63" fmla="*/ 1417224 w 6502401"/>
                  <a:gd name="connsiteY63" fmla="*/ 5956300 h 6502400"/>
                  <a:gd name="connsiteX64" fmla="*/ 890660 w 6502401"/>
                  <a:gd name="connsiteY64" fmla="*/ 5881688 h 6502400"/>
                  <a:gd name="connsiteX65" fmla="*/ 324935 w 6502401"/>
                  <a:gd name="connsiteY65" fmla="*/ 6446838 h 6502400"/>
                  <a:gd name="connsiteX66" fmla="*/ 310646 w 6502401"/>
                  <a:gd name="connsiteY66" fmla="*/ 6460596 h 6502400"/>
                  <a:gd name="connsiteX67" fmla="*/ 278364 w 6502401"/>
                  <a:gd name="connsiteY67" fmla="*/ 6481234 h 6502400"/>
                  <a:gd name="connsiteX68" fmla="*/ 243966 w 6502401"/>
                  <a:gd name="connsiteY68" fmla="*/ 6494992 h 6502400"/>
                  <a:gd name="connsiteX69" fmla="*/ 208509 w 6502401"/>
                  <a:gd name="connsiteY69" fmla="*/ 6502400 h 6502400"/>
                  <a:gd name="connsiteX70" fmla="*/ 171464 w 6502401"/>
                  <a:gd name="connsiteY70" fmla="*/ 6502400 h 6502400"/>
                  <a:gd name="connsiteX71" fmla="*/ 136007 w 6502401"/>
                  <a:gd name="connsiteY71" fmla="*/ 6494992 h 6502400"/>
                  <a:gd name="connsiteX72" fmla="*/ 101608 w 6502401"/>
                  <a:gd name="connsiteY72" fmla="*/ 6481234 h 6502400"/>
                  <a:gd name="connsiteX73" fmla="*/ 69856 w 6502401"/>
                  <a:gd name="connsiteY73" fmla="*/ 6460596 h 6502400"/>
                  <a:gd name="connsiteX74" fmla="*/ 55038 w 6502401"/>
                  <a:gd name="connsiteY74" fmla="*/ 6446838 h 6502400"/>
                  <a:gd name="connsiteX75" fmla="*/ 42337 w 6502401"/>
                  <a:gd name="connsiteY75" fmla="*/ 6432550 h 6502400"/>
                  <a:gd name="connsiteX76" fmla="*/ 20639 w 6502401"/>
                  <a:gd name="connsiteY76" fmla="*/ 6401329 h 6502400"/>
                  <a:gd name="connsiteX77" fmla="*/ 6880 w 6502401"/>
                  <a:gd name="connsiteY77" fmla="*/ 6366934 h 6502400"/>
                  <a:gd name="connsiteX78" fmla="*/ 0 w 6502401"/>
                  <a:gd name="connsiteY78" fmla="*/ 6330421 h 6502400"/>
                  <a:gd name="connsiteX79" fmla="*/ 0 w 6502401"/>
                  <a:gd name="connsiteY79" fmla="*/ 6293909 h 6502400"/>
                  <a:gd name="connsiteX80" fmla="*/ 6880 w 6502401"/>
                  <a:gd name="connsiteY80" fmla="*/ 6257925 h 6502400"/>
                  <a:gd name="connsiteX81" fmla="*/ 20639 w 6502401"/>
                  <a:gd name="connsiteY81" fmla="*/ 6223529 h 6502400"/>
                  <a:gd name="connsiteX82" fmla="*/ 42337 w 6502401"/>
                  <a:gd name="connsiteY82" fmla="*/ 6191779 h 6502400"/>
                  <a:gd name="connsiteX83" fmla="*/ 55038 w 6502401"/>
                  <a:gd name="connsiteY83" fmla="*/ 6178021 h 6502400"/>
                  <a:gd name="connsiteX84" fmla="*/ 621292 w 6502401"/>
                  <a:gd name="connsiteY84" fmla="*/ 5611813 h 6502400"/>
                  <a:gd name="connsiteX85" fmla="*/ 546145 w 6502401"/>
                  <a:gd name="connsiteY85" fmla="*/ 5085821 h 6502400"/>
                  <a:gd name="connsiteX86" fmla="*/ 540853 w 6502401"/>
                  <a:gd name="connsiteY86" fmla="*/ 5042959 h 6502400"/>
                  <a:gd name="connsiteX87" fmla="*/ 539265 w 6502401"/>
                  <a:gd name="connsiteY87" fmla="*/ 4958821 h 6502400"/>
                  <a:gd name="connsiteX88" fmla="*/ 546674 w 6502401"/>
                  <a:gd name="connsiteY88" fmla="*/ 4874684 h 6502400"/>
                  <a:gd name="connsiteX89" fmla="*/ 564138 w 6502401"/>
                  <a:gd name="connsiteY89" fmla="*/ 4792663 h 6502400"/>
                  <a:gd name="connsiteX90" fmla="*/ 590069 w 6502401"/>
                  <a:gd name="connsiteY90" fmla="*/ 4713288 h 6502400"/>
                  <a:gd name="connsiteX91" fmla="*/ 626055 w 6502401"/>
                  <a:gd name="connsiteY91" fmla="*/ 4637088 h 6502400"/>
                  <a:gd name="connsiteX92" fmla="*/ 669980 w 6502401"/>
                  <a:gd name="connsiteY92" fmla="*/ 4565121 h 6502400"/>
                  <a:gd name="connsiteX93" fmla="*/ 721842 w 6502401"/>
                  <a:gd name="connsiteY93" fmla="*/ 4498975 h 6502400"/>
                  <a:gd name="connsiteX94" fmla="*/ 752007 w 6502401"/>
                  <a:gd name="connsiteY94" fmla="*/ 4467754 h 6502400"/>
                  <a:gd name="connsiteX95" fmla="*/ 2468235 w 6502401"/>
                  <a:gd name="connsiteY95" fmla="*/ 2752196 h 6502400"/>
                  <a:gd name="connsiteX96" fmla="*/ 4239500 w 6502401"/>
                  <a:gd name="connsiteY96" fmla="*/ 981075 h 6502400"/>
                  <a:gd name="connsiteX97" fmla="*/ 3993947 w 6502401"/>
                  <a:gd name="connsiteY97" fmla="*/ 735542 h 6502400"/>
                  <a:gd name="connsiteX98" fmla="*/ 3981246 w 6502401"/>
                  <a:gd name="connsiteY98" fmla="*/ 721254 h 6502400"/>
                  <a:gd name="connsiteX99" fmla="*/ 3959548 w 6502401"/>
                  <a:gd name="connsiteY99" fmla="*/ 688975 h 6502400"/>
                  <a:gd name="connsiteX100" fmla="*/ 3945789 w 6502401"/>
                  <a:gd name="connsiteY100" fmla="*/ 655108 h 6502400"/>
                  <a:gd name="connsiteX101" fmla="*/ 3939438 w 6502401"/>
                  <a:gd name="connsiteY101" fmla="*/ 619125 h 6502400"/>
                  <a:gd name="connsiteX102" fmla="*/ 3939438 w 6502401"/>
                  <a:gd name="connsiteY102" fmla="*/ 582613 h 6502400"/>
                  <a:gd name="connsiteX103" fmla="*/ 3945789 w 6502401"/>
                  <a:gd name="connsiteY103" fmla="*/ 546629 h 6502400"/>
                  <a:gd name="connsiteX104" fmla="*/ 3959548 w 6502401"/>
                  <a:gd name="connsiteY104" fmla="*/ 512233 h 6502400"/>
                  <a:gd name="connsiteX105" fmla="*/ 3981246 w 6502401"/>
                  <a:gd name="connsiteY105" fmla="*/ 480483 h 6502400"/>
                  <a:gd name="connsiteX106" fmla="*/ 3993947 w 6502401"/>
                  <a:gd name="connsiteY106" fmla="*/ 465667 h 6502400"/>
                  <a:gd name="connsiteX107" fmla="*/ 4008764 w 6502401"/>
                  <a:gd name="connsiteY107" fmla="*/ 452967 h 6502400"/>
                  <a:gd name="connsiteX108" fmla="*/ 4039988 w 6502401"/>
                  <a:gd name="connsiteY108" fmla="*/ 431800 h 6502400"/>
                  <a:gd name="connsiteX109" fmla="*/ 4074916 w 6502401"/>
                  <a:gd name="connsiteY109" fmla="*/ 418042 h 6502400"/>
                  <a:gd name="connsiteX110" fmla="*/ 4110902 w 6502401"/>
                  <a:gd name="connsiteY110" fmla="*/ 411163 h 6502400"/>
                  <a:gd name="connsiteX111" fmla="*/ 4147417 w 6502401"/>
                  <a:gd name="connsiteY111" fmla="*/ 411163 h 6502400"/>
                  <a:gd name="connsiteX112" fmla="*/ 4182875 w 6502401"/>
                  <a:gd name="connsiteY112" fmla="*/ 418042 h 6502400"/>
                  <a:gd name="connsiteX113" fmla="*/ 4217273 w 6502401"/>
                  <a:gd name="connsiteY113" fmla="*/ 431800 h 6502400"/>
                  <a:gd name="connsiteX114" fmla="*/ 4249555 w 6502401"/>
                  <a:gd name="connsiteY114" fmla="*/ 452967 h 6502400"/>
                  <a:gd name="connsiteX115" fmla="*/ 4263844 w 6502401"/>
                  <a:gd name="connsiteY115" fmla="*/ 465667 h 6502400"/>
                  <a:gd name="connsiteX116" fmla="*/ 4508339 w 6502401"/>
                  <a:gd name="connsiteY116" fmla="*/ 711200 h 6502400"/>
                  <a:gd name="connsiteX117" fmla="*/ 5007913 w 6502401"/>
                  <a:gd name="connsiteY117" fmla="*/ 212725 h 6502400"/>
                  <a:gd name="connsiteX118" fmla="*/ 5034373 w 6502401"/>
                  <a:gd name="connsiteY118" fmla="*/ 186796 h 6502400"/>
                  <a:gd name="connsiteX119" fmla="*/ 5091528 w 6502401"/>
                  <a:gd name="connsiteY119" fmla="*/ 139700 h 6502400"/>
                  <a:gd name="connsiteX120" fmla="*/ 5152387 w 6502401"/>
                  <a:gd name="connsiteY120" fmla="*/ 100013 h 6502400"/>
                  <a:gd name="connsiteX121" fmla="*/ 5215892 w 6502401"/>
                  <a:gd name="connsiteY121" fmla="*/ 66675 h 6502400"/>
                  <a:gd name="connsiteX122" fmla="*/ 5281514 w 6502401"/>
                  <a:gd name="connsiteY122" fmla="*/ 39688 h 6502400"/>
                  <a:gd name="connsiteX123" fmla="*/ 5348195 w 6502401"/>
                  <a:gd name="connsiteY123" fmla="*/ 20108 h 6502400"/>
                  <a:gd name="connsiteX124" fmla="*/ 5418050 w 6502401"/>
                  <a:gd name="connsiteY124" fmla="*/ 6350 h 650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6502401" h="6502400">
                    <a:moveTo>
                      <a:pt x="4509870" y="1250950"/>
                    </a:moveTo>
                    <a:lnTo>
                      <a:pt x="3460751" y="2299449"/>
                    </a:lnTo>
                    <a:lnTo>
                      <a:pt x="4204979" y="3043238"/>
                    </a:lnTo>
                    <a:lnTo>
                      <a:pt x="5253039" y="1994739"/>
                    </a:lnTo>
                    <a:close/>
                    <a:moveTo>
                      <a:pt x="5487377" y="0"/>
                    </a:moveTo>
                    <a:lnTo>
                      <a:pt x="5557233" y="0"/>
                    </a:lnTo>
                    <a:lnTo>
                      <a:pt x="5626559" y="6350"/>
                    </a:lnTo>
                    <a:lnTo>
                      <a:pt x="5695356" y="20108"/>
                    </a:lnTo>
                    <a:lnTo>
                      <a:pt x="5763095" y="39688"/>
                    </a:lnTo>
                    <a:lnTo>
                      <a:pt x="5828717" y="66675"/>
                    </a:lnTo>
                    <a:lnTo>
                      <a:pt x="5891693" y="100013"/>
                    </a:lnTo>
                    <a:lnTo>
                      <a:pt x="5953081" y="139700"/>
                    </a:lnTo>
                    <a:lnTo>
                      <a:pt x="6010236" y="186796"/>
                    </a:lnTo>
                    <a:lnTo>
                      <a:pt x="6036697" y="212725"/>
                    </a:lnTo>
                    <a:lnTo>
                      <a:pt x="6289659" y="465667"/>
                    </a:lnTo>
                    <a:lnTo>
                      <a:pt x="6316649" y="493183"/>
                    </a:lnTo>
                    <a:lnTo>
                      <a:pt x="6362690" y="550333"/>
                    </a:lnTo>
                    <a:lnTo>
                      <a:pt x="6402381" y="610658"/>
                    </a:lnTo>
                    <a:lnTo>
                      <a:pt x="6436250" y="674158"/>
                    </a:lnTo>
                    <a:lnTo>
                      <a:pt x="6462711" y="739246"/>
                    </a:lnTo>
                    <a:lnTo>
                      <a:pt x="6482820" y="807508"/>
                    </a:lnTo>
                    <a:lnTo>
                      <a:pt x="6495522" y="875771"/>
                    </a:lnTo>
                    <a:lnTo>
                      <a:pt x="6502401" y="946150"/>
                    </a:lnTo>
                    <a:lnTo>
                      <a:pt x="6502401" y="1015471"/>
                    </a:lnTo>
                    <a:lnTo>
                      <a:pt x="6495522" y="1085321"/>
                    </a:lnTo>
                    <a:lnTo>
                      <a:pt x="6482820" y="1154113"/>
                    </a:lnTo>
                    <a:lnTo>
                      <a:pt x="6462711" y="1221846"/>
                    </a:lnTo>
                    <a:lnTo>
                      <a:pt x="6436250" y="1287463"/>
                    </a:lnTo>
                    <a:lnTo>
                      <a:pt x="6402381" y="1350963"/>
                    </a:lnTo>
                    <a:lnTo>
                      <a:pt x="6362690" y="1410759"/>
                    </a:lnTo>
                    <a:lnTo>
                      <a:pt x="6316649" y="1467909"/>
                    </a:lnTo>
                    <a:lnTo>
                      <a:pt x="6289659" y="1495425"/>
                    </a:lnTo>
                    <a:lnTo>
                      <a:pt x="5791143" y="1993900"/>
                    </a:lnTo>
                    <a:lnTo>
                      <a:pt x="6036697" y="2239433"/>
                    </a:lnTo>
                    <a:lnTo>
                      <a:pt x="6050456" y="2253192"/>
                    </a:lnTo>
                    <a:lnTo>
                      <a:pt x="6071095" y="2284942"/>
                    </a:lnTo>
                    <a:lnTo>
                      <a:pt x="6084855" y="2319338"/>
                    </a:lnTo>
                    <a:lnTo>
                      <a:pt x="6092264" y="2355321"/>
                    </a:lnTo>
                    <a:lnTo>
                      <a:pt x="6092264" y="2391833"/>
                    </a:lnTo>
                    <a:lnTo>
                      <a:pt x="6084855" y="2428346"/>
                    </a:lnTo>
                    <a:lnTo>
                      <a:pt x="6071095" y="2462742"/>
                    </a:lnTo>
                    <a:lnTo>
                      <a:pt x="6050456" y="2493963"/>
                    </a:lnTo>
                    <a:lnTo>
                      <a:pt x="6036697" y="2508250"/>
                    </a:lnTo>
                    <a:lnTo>
                      <a:pt x="6022408" y="2522008"/>
                    </a:lnTo>
                    <a:lnTo>
                      <a:pt x="5991185" y="2542646"/>
                    </a:lnTo>
                    <a:lnTo>
                      <a:pt x="5956786" y="2556933"/>
                    </a:lnTo>
                    <a:lnTo>
                      <a:pt x="5920270" y="2563813"/>
                    </a:lnTo>
                    <a:lnTo>
                      <a:pt x="5883755" y="2563813"/>
                    </a:lnTo>
                    <a:lnTo>
                      <a:pt x="5847769" y="2556933"/>
                    </a:lnTo>
                    <a:lnTo>
                      <a:pt x="5813370" y="2542646"/>
                    </a:lnTo>
                    <a:lnTo>
                      <a:pt x="5781617" y="2522008"/>
                    </a:lnTo>
                    <a:lnTo>
                      <a:pt x="5767858" y="2508250"/>
                    </a:lnTo>
                    <a:lnTo>
                      <a:pt x="5522305" y="2263775"/>
                    </a:lnTo>
                    <a:lnTo>
                      <a:pt x="3771678" y="4014258"/>
                    </a:lnTo>
                    <a:lnTo>
                      <a:pt x="2034283" y="5750454"/>
                    </a:lnTo>
                    <a:lnTo>
                      <a:pt x="2004118" y="5780088"/>
                    </a:lnTo>
                    <a:lnTo>
                      <a:pt x="1936908" y="5832475"/>
                    </a:lnTo>
                    <a:lnTo>
                      <a:pt x="1865465" y="5876925"/>
                    </a:lnTo>
                    <a:lnTo>
                      <a:pt x="1789259" y="5911850"/>
                    </a:lnTo>
                    <a:lnTo>
                      <a:pt x="1709877" y="5938838"/>
                    </a:lnTo>
                    <a:lnTo>
                      <a:pt x="1627320" y="5955242"/>
                    </a:lnTo>
                    <a:lnTo>
                      <a:pt x="1543705" y="5963709"/>
                    </a:lnTo>
                    <a:lnTo>
                      <a:pt x="1459032" y="5961592"/>
                    </a:lnTo>
                    <a:lnTo>
                      <a:pt x="1417224" y="5956300"/>
                    </a:lnTo>
                    <a:lnTo>
                      <a:pt x="890660" y="5881688"/>
                    </a:lnTo>
                    <a:lnTo>
                      <a:pt x="324935" y="6446838"/>
                    </a:lnTo>
                    <a:lnTo>
                      <a:pt x="310646" y="6460596"/>
                    </a:lnTo>
                    <a:lnTo>
                      <a:pt x="278364" y="6481234"/>
                    </a:lnTo>
                    <a:lnTo>
                      <a:pt x="243966" y="6494992"/>
                    </a:lnTo>
                    <a:lnTo>
                      <a:pt x="208509" y="6502400"/>
                    </a:lnTo>
                    <a:lnTo>
                      <a:pt x="171464" y="6502400"/>
                    </a:lnTo>
                    <a:lnTo>
                      <a:pt x="136007" y="6494992"/>
                    </a:lnTo>
                    <a:lnTo>
                      <a:pt x="101608" y="6481234"/>
                    </a:lnTo>
                    <a:lnTo>
                      <a:pt x="69856" y="6460596"/>
                    </a:lnTo>
                    <a:lnTo>
                      <a:pt x="55038" y="6446838"/>
                    </a:lnTo>
                    <a:lnTo>
                      <a:pt x="42337" y="6432550"/>
                    </a:lnTo>
                    <a:lnTo>
                      <a:pt x="20639" y="6401329"/>
                    </a:lnTo>
                    <a:lnTo>
                      <a:pt x="6880" y="6366934"/>
                    </a:lnTo>
                    <a:lnTo>
                      <a:pt x="0" y="6330421"/>
                    </a:lnTo>
                    <a:lnTo>
                      <a:pt x="0" y="6293909"/>
                    </a:lnTo>
                    <a:lnTo>
                      <a:pt x="6880" y="6257925"/>
                    </a:lnTo>
                    <a:lnTo>
                      <a:pt x="20639" y="6223529"/>
                    </a:lnTo>
                    <a:lnTo>
                      <a:pt x="42337" y="6191779"/>
                    </a:lnTo>
                    <a:lnTo>
                      <a:pt x="55038" y="6178021"/>
                    </a:lnTo>
                    <a:lnTo>
                      <a:pt x="621292" y="5611813"/>
                    </a:lnTo>
                    <a:lnTo>
                      <a:pt x="546145" y="5085821"/>
                    </a:lnTo>
                    <a:lnTo>
                      <a:pt x="540853" y="5042959"/>
                    </a:lnTo>
                    <a:lnTo>
                      <a:pt x="539265" y="4958821"/>
                    </a:lnTo>
                    <a:lnTo>
                      <a:pt x="546674" y="4874684"/>
                    </a:lnTo>
                    <a:lnTo>
                      <a:pt x="564138" y="4792663"/>
                    </a:lnTo>
                    <a:lnTo>
                      <a:pt x="590069" y="4713288"/>
                    </a:lnTo>
                    <a:lnTo>
                      <a:pt x="626055" y="4637088"/>
                    </a:lnTo>
                    <a:lnTo>
                      <a:pt x="669980" y="4565121"/>
                    </a:lnTo>
                    <a:lnTo>
                      <a:pt x="721842" y="4498975"/>
                    </a:lnTo>
                    <a:lnTo>
                      <a:pt x="752007" y="4467754"/>
                    </a:lnTo>
                    <a:lnTo>
                      <a:pt x="2468235" y="2752196"/>
                    </a:lnTo>
                    <a:lnTo>
                      <a:pt x="4239500" y="981075"/>
                    </a:lnTo>
                    <a:lnTo>
                      <a:pt x="3993947" y="735542"/>
                    </a:lnTo>
                    <a:lnTo>
                      <a:pt x="3981246" y="721254"/>
                    </a:lnTo>
                    <a:lnTo>
                      <a:pt x="3959548" y="688975"/>
                    </a:lnTo>
                    <a:lnTo>
                      <a:pt x="3945789" y="655108"/>
                    </a:lnTo>
                    <a:lnTo>
                      <a:pt x="3939438" y="619125"/>
                    </a:lnTo>
                    <a:lnTo>
                      <a:pt x="3939438" y="582613"/>
                    </a:lnTo>
                    <a:lnTo>
                      <a:pt x="3945789" y="546629"/>
                    </a:lnTo>
                    <a:lnTo>
                      <a:pt x="3959548" y="512233"/>
                    </a:lnTo>
                    <a:lnTo>
                      <a:pt x="3981246" y="480483"/>
                    </a:lnTo>
                    <a:lnTo>
                      <a:pt x="3993947" y="465667"/>
                    </a:lnTo>
                    <a:lnTo>
                      <a:pt x="4008764" y="452967"/>
                    </a:lnTo>
                    <a:lnTo>
                      <a:pt x="4039988" y="431800"/>
                    </a:lnTo>
                    <a:lnTo>
                      <a:pt x="4074916" y="418042"/>
                    </a:lnTo>
                    <a:lnTo>
                      <a:pt x="4110902" y="411163"/>
                    </a:lnTo>
                    <a:lnTo>
                      <a:pt x="4147417" y="411163"/>
                    </a:lnTo>
                    <a:lnTo>
                      <a:pt x="4182875" y="418042"/>
                    </a:lnTo>
                    <a:lnTo>
                      <a:pt x="4217273" y="431800"/>
                    </a:lnTo>
                    <a:lnTo>
                      <a:pt x="4249555" y="452967"/>
                    </a:lnTo>
                    <a:lnTo>
                      <a:pt x="4263844" y="465667"/>
                    </a:lnTo>
                    <a:lnTo>
                      <a:pt x="4508339" y="711200"/>
                    </a:lnTo>
                    <a:lnTo>
                      <a:pt x="5007913" y="212725"/>
                    </a:lnTo>
                    <a:lnTo>
                      <a:pt x="5034373" y="186796"/>
                    </a:lnTo>
                    <a:lnTo>
                      <a:pt x="5091528" y="139700"/>
                    </a:lnTo>
                    <a:lnTo>
                      <a:pt x="5152387" y="100013"/>
                    </a:lnTo>
                    <a:lnTo>
                      <a:pt x="5215892" y="66675"/>
                    </a:lnTo>
                    <a:lnTo>
                      <a:pt x="5281514" y="39688"/>
                    </a:lnTo>
                    <a:lnTo>
                      <a:pt x="5348195" y="20108"/>
                    </a:lnTo>
                    <a:lnTo>
                      <a:pt x="5418050" y="635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" name="Group 16">
                <a:extLst>
                  <a:ext uri="{FF2B5EF4-FFF2-40B4-BE49-F238E27FC236}">
                    <a16:creationId xmlns:a16="http://schemas.microsoft.com/office/drawing/2014/main" id="{219E72C4-279F-4B1C-B892-1E0D4727597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63439" y="2127164"/>
                <a:ext cx="214957" cy="247071"/>
                <a:chOff x="1039" y="1681"/>
                <a:chExt cx="1071" cy="1231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5" name="Freeform 17">
                  <a:extLst>
                    <a:ext uri="{FF2B5EF4-FFF2-40B4-BE49-F238E27FC236}">
                      <a16:creationId xmlns:a16="http://schemas.microsoft.com/office/drawing/2014/main" id="{8A5696CB-2230-4E1F-B28B-BCE013BFD2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18">
                  <a:extLst>
                    <a:ext uri="{FF2B5EF4-FFF2-40B4-BE49-F238E27FC236}">
                      <a16:creationId xmlns:a16="http://schemas.microsoft.com/office/drawing/2014/main" id="{A4482908-F18A-41CE-8EFF-D19AA40E0C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19">
                  <a:extLst>
                    <a:ext uri="{FF2B5EF4-FFF2-40B4-BE49-F238E27FC236}">
                      <a16:creationId xmlns:a16="http://schemas.microsoft.com/office/drawing/2014/main" id="{D3AA3895-FB65-4019-89BF-5154573F29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20">
                  <a:extLst>
                    <a:ext uri="{FF2B5EF4-FFF2-40B4-BE49-F238E27FC236}">
                      <a16:creationId xmlns:a16="http://schemas.microsoft.com/office/drawing/2014/main" id="{12A32935-AD35-4CFD-BFE3-52755691FC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9" name="Group 23">
                <a:extLst>
                  <a:ext uri="{FF2B5EF4-FFF2-40B4-BE49-F238E27FC236}">
                    <a16:creationId xmlns:a16="http://schemas.microsoft.com/office/drawing/2014/main" id="{588B3024-10C8-4915-8D2C-B6F5E5885B7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34883" y="4063734"/>
                <a:ext cx="266576" cy="244684"/>
                <a:chOff x="2577" y="1104"/>
                <a:chExt cx="414" cy="380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0" name="Freeform 24">
                  <a:extLst>
                    <a:ext uri="{FF2B5EF4-FFF2-40B4-BE49-F238E27FC236}">
                      <a16:creationId xmlns:a16="http://schemas.microsoft.com/office/drawing/2014/main" id="{EA49D15B-C0F9-46A9-A6E5-CD0A421BB6B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77" y="1104"/>
                  <a:ext cx="353" cy="380"/>
                </a:xfrm>
                <a:custGeom>
                  <a:avLst/>
                  <a:gdLst>
                    <a:gd name="T0" fmla="*/ 81 w 1058"/>
                    <a:gd name="T1" fmla="*/ 1141 h 1141"/>
                    <a:gd name="T2" fmla="*/ 91 w 1058"/>
                    <a:gd name="T3" fmla="*/ 1140 h 1141"/>
                    <a:gd name="T4" fmla="*/ 101 w 1058"/>
                    <a:gd name="T5" fmla="*/ 1131 h 1141"/>
                    <a:gd name="T6" fmla="*/ 206 w 1058"/>
                    <a:gd name="T7" fmla="*/ 1129 h 1141"/>
                    <a:gd name="T8" fmla="*/ 206 w 1058"/>
                    <a:gd name="T9" fmla="*/ 1115 h 1141"/>
                    <a:gd name="T10" fmla="*/ 120 w 1058"/>
                    <a:gd name="T11" fmla="*/ 1112 h 1141"/>
                    <a:gd name="T12" fmla="*/ 352 w 1058"/>
                    <a:gd name="T13" fmla="*/ 962 h 1141"/>
                    <a:gd name="T14" fmla="*/ 365 w 1058"/>
                    <a:gd name="T15" fmla="*/ 968 h 1141"/>
                    <a:gd name="T16" fmla="*/ 378 w 1058"/>
                    <a:gd name="T17" fmla="*/ 962 h 1141"/>
                    <a:gd name="T18" fmla="*/ 994 w 1058"/>
                    <a:gd name="T19" fmla="*/ 347 h 1141"/>
                    <a:gd name="T20" fmla="*/ 997 w 1058"/>
                    <a:gd name="T21" fmla="*/ 343 h 1141"/>
                    <a:gd name="T22" fmla="*/ 1015 w 1058"/>
                    <a:gd name="T23" fmla="*/ 325 h 1141"/>
                    <a:gd name="T24" fmla="*/ 1051 w 1058"/>
                    <a:gd name="T25" fmla="*/ 256 h 1141"/>
                    <a:gd name="T26" fmla="*/ 1058 w 1058"/>
                    <a:gd name="T27" fmla="*/ 180 h 1141"/>
                    <a:gd name="T28" fmla="*/ 1036 w 1058"/>
                    <a:gd name="T29" fmla="*/ 106 h 1141"/>
                    <a:gd name="T30" fmla="*/ 1000 w 1058"/>
                    <a:gd name="T31" fmla="*/ 59 h 1141"/>
                    <a:gd name="T32" fmla="*/ 954 w 1058"/>
                    <a:gd name="T33" fmla="*/ 23 h 1141"/>
                    <a:gd name="T34" fmla="*/ 879 w 1058"/>
                    <a:gd name="T35" fmla="*/ 1 h 1141"/>
                    <a:gd name="T36" fmla="*/ 840 w 1058"/>
                    <a:gd name="T37" fmla="*/ 1 h 1141"/>
                    <a:gd name="T38" fmla="*/ 765 w 1058"/>
                    <a:gd name="T39" fmla="*/ 23 h 1141"/>
                    <a:gd name="T40" fmla="*/ 719 w 1058"/>
                    <a:gd name="T41" fmla="*/ 59 h 1141"/>
                    <a:gd name="T42" fmla="*/ 713 w 1058"/>
                    <a:gd name="T43" fmla="*/ 64 h 1141"/>
                    <a:gd name="T44" fmla="*/ 710 w 1058"/>
                    <a:gd name="T45" fmla="*/ 66 h 1141"/>
                    <a:gd name="T46" fmla="*/ 92 w 1058"/>
                    <a:gd name="T47" fmla="*/ 687 h 1141"/>
                    <a:gd name="T48" fmla="*/ 97 w 1058"/>
                    <a:gd name="T49" fmla="*/ 707 h 1141"/>
                    <a:gd name="T50" fmla="*/ 6 w 1058"/>
                    <a:gd name="T51" fmla="*/ 880 h 1141"/>
                    <a:gd name="T52" fmla="*/ 1 w 1058"/>
                    <a:gd name="T53" fmla="*/ 899 h 1141"/>
                    <a:gd name="T54" fmla="*/ 69 w 1058"/>
                    <a:gd name="T55" fmla="*/ 1137 h 1141"/>
                    <a:gd name="T56" fmla="*/ 735 w 1058"/>
                    <a:gd name="T57" fmla="*/ 96 h 1141"/>
                    <a:gd name="T58" fmla="*/ 739 w 1058"/>
                    <a:gd name="T59" fmla="*/ 93 h 1141"/>
                    <a:gd name="T60" fmla="*/ 744 w 1058"/>
                    <a:gd name="T61" fmla="*/ 87 h 1141"/>
                    <a:gd name="T62" fmla="*/ 770 w 1058"/>
                    <a:gd name="T63" fmla="*/ 64 h 1141"/>
                    <a:gd name="T64" fmla="*/ 859 w 1058"/>
                    <a:gd name="T65" fmla="*/ 38 h 1141"/>
                    <a:gd name="T66" fmla="*/ 950 w 1058"/>
                    <a:gd name="T67" fmla="*/ 64 h 1141"/>
                    <a:gd name="T68" fmla="*/ 994 w 1058"/>
                    <a:gd name="T69" fmla="*/ 111 h 1141"/>
                    <a:gd name="T70" fmla="*/ 1019 w 1058"/>
                    <a:gd name="T71" fmla="*/ 230 h 1141"/>
                    <a:gd name="T72" fmla="*/ 973 w 1058"/>
                    <a:gd name="T73" fmla="*/ 312 h 1141"/>
                    <a:gd name="T74" fmla="*/ 968 w 1058"/>
                    <a:gd name="T75" fmla="*/ 318 h 1141"/>
                    <a:gd name="T76" fmla="*/ 964 w 1058"/>
                    <a:gd name="T77" fmla="*/ 321 h 1141"/>
                    <a:gd name="T78" fmla="*/ 365 w 1058"/>
                    <a:gd name="T79" fmla="*/ 922 h 1141"/>
                    <a:gd name="T80" fmla="*/ 177 w 1058"/>
                    <a:gd name="T81" fmla="*/ 735 h 1141"/>
                    <a:gd name="T82" fmla="*/ 735 w 1058"/>
                    <a:gd name="T83" fmla="*/ 96 h 1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058" h="1141">
                      <a:moveTo>
                        <a:pt x="78" y="1141"/>
                      </a:moveTo>
                      <a:lnTo>
                        <a:pt x="81" y="1141"/>
                      </a:lnTo>
                      <a:lnTo>
                        <a:pt x="84" y="1141"/>
                      </a:lnTo>
                      <a:lnTo>
                        <a:pt x="91" y="1140"/>
                      </a:lnTo>
                      <a:lnTo>
                        <a:pt x="97" y="1135"/>
                      </a:lnTo>
                      <a:lnTo>
                        <a:pt x="101" y="1131"/>
                      </a:lnTo>
                      <a:lnTo>
                        <a:pt x="199" y="1131"/>
                      </a:lnTo>
                      <a:lnTo>
                        <a:pt x="206" y="1129"/>
                      </a:lnTo>
                      <a:lnTo>
                        <a:pt x="208" y="1122"/>
                      </a:lnTo>
                      <a:lnTo>
                        <a:pt x="206" y="1115"/>
                      </a:lnTo>
                      <a:lnTo>
                        <a:pt x="199" y="1112"/>
                      </a:lnTo>
                      <a:lnTo>
                        <a:pt x="120" y="1112"/>
                      </a:lnTo>
                      <a:lnTo>
                        <a:pt x="310" y="922"/>
                      </a:lnTo>
                      <a:lnTo>
                        <a:pt x="352" y="962"/>
                      </a:lnTo>
                      <a:lnTo>
                        <a:pt x="357" y="967"/>
                      </a:lnTo>
                      <a:lnTo>
                        <a:pt x="365" y="968"/>
                      </a:lnTo>
                      <a:lnTo>
                        <a:pt x="372" y="967"/>
                      </a:lnTo>
                      <a:lnTo>
                        <a:pt x="378" y="962"/>
                      </a:lnTo>
                      <a:lnTo>
                        <a:pt x="993" y="348"/>
                      </a:lnTo>
                      <a:lnTo>
                        <a:pt x="994" y="347"/>
                      </a:lnTo>
                      <a:lnTo>
                        <a:pt x="994" y="345"/>
                      </a:lnTo>
                      <a:lnTo>
                        <a:pt x="997" y="343"/>
                      </a:lnTo>
                      <a:lnTo>
                        <a:pt x="1000" y="340"/>
                      </a:lnTo>
                      <a:lnTo>
                        <a:pt x="1015" y="325"/>
                      </a:lnTo>
                      <a:lnTo>
                        <a:pt x="1036" y="292"/>
                      </a:lnTo>
                      <a:lnTo>
                        <a:pt x="1051" y="256"/>
                      </a:lnTo>
                      <a:lnTo>
                        <a:pt x="1058" y="219"/>
                      </a:lnTo>
                      <a:lnTo>
                        <a:pt x="1058" y="180"/>
                      </a:lnTo>
                      <a:lnTo>
                        <a:pt x="1051" y="142"/>
                      </a:lnTo>
                      <a:lnTo>
                        <a:pt x="1036" y="106"/>
                      </a:lnTo>
                      <a:lnTo>
                        <a:pt x="1015" y="73"/>
                      </a:lnTo>
                      <a:lnTo>
                        <a:pt x="1000" y="59"/>
                      </a:lnTo>
                      <a:lnTo>
                        <a:pt x="986" y="44"/>
                      </a:lnTo>
                      <a:lnTo>
                        <a:pt x="954" y="23"/>
                      </a:lnTo>
                      <a:lnTo>
                        <a:pt x="918" y="8"/>
                      </a:lnTo>
                      <a:lnTo>
                        <a:pt x="879" y="1"/>
                      </a:lnTo>
                      <a:lnTo>
                        <a:pt x="859" y="0"/>
                      </a:lnTo>
                      <a:lnTo>
                        <a:pt x="840" y="1"/>
                      </a:lnTo>
                      <a:lnTo>
                        <a:pt x="801" y="8"/>
                      </a:lnTo>
                      <a:lnTo>
                        <a:pt x="765" y="23"/>
                      </a:lnTo>
                      <a:lnTo>
                        <a:pt x="734" y="44"/>
                      </a:lnTo>
                      <a:lnTo>
                        <a:pt x="719" y="59"/>
                      </a:lnTo>
                      <a:lnTo>
                        <a:pt x="716" y="62"/>
                      </a:lnTo>
                      <a:lnTo>
                        <a:pt x="713" y="64"/>
                      </a:lnTo>
                      <a:lnTo>
                        <a:pt x="712" y="64"/>
                      </a:lnTo>
                      <a:lnTo>
                        <a:pt x="710" y="66"/>
                      </a:lnTo>
                      <a:lnTo>
                        <a:pt x="97" y="680"/>
                      </a:lnTo>
                      <a:lnTo>
                        <a:pt x="92" y="687"/>
                      </a:lnTo>
                      <a:lnTo>
                        <a:pt x="92" y="701"/>
                      </a:lnTo>
                      <a:lnTo>
                        <a:pt x="97" y="707"/>
                      </a:lnTo>
                      <a:lnTo>
                        <a:pt x="137" y="748"/>
                      </a:lnTo>
                      <a:lnTo>
                        <a:pt x="6" y="880"/>
                      </a:lnTo>
                      <a:lnTo>
                        <a:pt x="0" y="889"/>
                      </a:lnTo>
                      <a:lnTo>
                        <a:pt x="1" y="899"/>
                      </a:lnTo>
                      <a:lnTo>
                        <a:pt x="65" y="1127"/>
                      </a:lnTo>
                      <a:lnTo>
                        <a:pt x="69" y="1137"/>
                      </a:lnTo>
                      <a:lnTo>
                        <a:pt x="78" y="1141"/>
                      </a:lnTo>
                      <a:close/>
                      <a:moveTo>
                        <a:pt x="735" y="96"/>
                      </a:moveTo>
                      <a:lnTo>
                        <a:pt x="736" y="95"/>
                      </a:lnTo>
                      <a:lnTo>
                        <a:pt x="739" y="93"/>
                      </a:lnTo>
                      <a:lnTo>
                        <a:pt x="741" y="90"/>
                      </a:lnTo>
                      <a:lnTo>
                        <a:pt x="744" y="87"/>
                      </a:lnTo>
                      <a:lnTo>
                        <a:pt x="746" y="85"/>
                      </a:lnTo>
                      <a:lnTo>
                        <a:pt x="770" y="64"/>
                      </a:lnTo>
                      <a:lnTo>
                        <a:pt x="827" y="40"/>
                      </a:lnTo>
                      <a:lnTo>
                        <a:pt x="859" y="38"/>
                      </a:lnTo>
                      <a:lnTo>
                        <a:pt x="892" y="40"/>
                      </a:lnTo>
                      <a:lnTo>
                        <a:pt x="950" y="64"/>
                      </a:lnTo>
                      <a:lnTo>
                        <a:pt x="973" y="85"/>
                      </a:lnTo>
                      <a:lnTo>
                        <a:pt x="994" y="111"/>
                      </a:lnTo>
                      <a:lnTo>
                        <a:pt x="1019" y="168"/>
                      </a:lnTo>
                      <a:lnTo>
                        <a:pt x="1019" y="230"/>
                      </a:lnTo>
                      <a:lnTo>
                        <a:pt x="994" y="288"/>
                      </a:lnTo>
                      <a:lnTo>
                        <a:pt x="973" y="312"/>
                      </a:lnTo>
                      <a:lnTo>
                        <a:pt x="971" y="315"/>
                      </a:lnTo>
                      <a:lnTo>
                        <a:pt x="968" y="318"/>
                      </a:lnTo>
                      <a:lnTo>
                        <a:pt x="966" y="319"/>
                      </a:lnTo>
                      <a:lnTo>
                        <a:pt x="964" y="321"/>
                      </a:lnTo>
                      <a:lnTo>
                        <a:pt x="963" y="324"/>
                      </a:lnTo>
                      <a:lnTo>
                        <a:pt x="365" y="922"/>
                      </a:lnTo>
                      <a:lnTo>
                        <a:pt x="324" y="880"/>
                      </a:lnTo>
                      <a:lnTo>
                        <a:pt x="177" y="735"/>
                      </a:lnTo>
                      <a:lnTo>
                        <a:pt x="137" y="694"/>
                      </a:lnTo>
                      <a:lnTo>
                        <a:pt x="735" y="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Freeform 25">
                  <a:extLst>
                    <a:ext uri="{FF2B5EF4-FFF2-40B4-BE49-F238E27FC236}">
                      <a16:creationId xmlns:a16="http://schemas.microsoft.com/office/drawing/2014/main" id="{3B3D6DA8-C8C0-4F88-A7E3-CDD23CE015C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43" y="1129"/>
                  <a:ext cx="261" cy="261"/>
                </a:xfrm>
                <a:custGeom>
                  <a:avLst/>
                  <a:gdLst>
                    <a:gd name="T0" fmla="*/ 153 w 781"/>
                    <a:gd name="T1" fmla="*/ 778 h 782"/>
                    <a:gd name="T2" fmla="*/ 158 w 781"/>
                    <a:gd name="T3" fmla="*/ 782 h 782"/>
                    <a:gd name="T4" fmla="*/ 166 w 781"/>
                    <a:gd name="T5" fmla="*/ 782 h 782"/>
                    <a:gd name="T6" fmla="*/ 173 w 781"/>
                    <a:gd name="T7" fmla="*/ 782 h 782"/>
                    <a:gd name="T8" fmla="*/ 179 w 781"/>
                    <a:gd name="T9" fmla="*/ 778 h 782"/>
                    <a:gd name="T10" fmla="*/ 572 w 781"/>
                    <a:gd name="T11" fmla="*/ 385 h 782"/>
                    <a:gd name="T12" fmla="*/ 576 w 781"/>
                    <a:gd name="T13" fmla="*/ 390 h 782"/>
                    <a:gd name="T14" fmla="*/ 584 w 781"/>
                    <a:gd name="T15" fmla="*/ 395 h 782"/>
                    <a:gd name="T16" fmla="*/ 591 w 781"/>
                    <a:gd name="T17" fmla="*/ 396 h 782"/>
                    <a:gd name="T18" fmla="*/ 598 w 781"/>
                    <a:gd name="T19" fmla="*/ 395 h 782"/>
                    <a:gd name="T20" fmla="*/ 604 w 781"/>
                    <a:gd name="T21" fmla="*/ 390 h 782"/>
                    <a:gd name="T22" fmla="*/ 735 w 781"/>
                    <a:gd name="T23" fmla="*/ 259 h 782"/>
                    <a:gd name="T24" fmla="*/ 741 w 781"/>
                    <a:gd name="T25" fmla="*/ 252 h 782"/>
                    <a:gd name="T26" fmla="*/ 741 w 781"/>
                    <a:gd name="T27" fmla="*/ 245 h 782"/>
                    <a:gd name="T28" fmla="*/ 741 w 781"/>
                    <a:gd name="T29" fmla="*/ 238 h 782"/>
                    <a:gd name="T30" fmla="*/ 735 w 781"/>
                    <a:gd name="T31" fmla="*/ 232 h 782"/>
                    <a:gd name="T32" fmla="*/ 729 w 781"/>
                    <a:gd name="T33" fmla="*/ 226 h 782"/>
                    <a:gd name="T34" fmla="*/ 748 w 781"/>
                    <a:gd name="T35" fmla="*/ 210 h 782"/>
                    <a:gd name="T36" fmla="*/ 764 w 781"/>
                    <a:gd name="T37" fmla="*/ 190 h 782"/>
                    <a:gd name="T38" fmla="*/ 781 w 781"/>
                    <a:gd name="T39" fmla="*/ 147 h 782"/>
                    <a:gd name="T40" fmla="*/ 781 w 781"/>
                    <a:gd name="T41" fmla="*/ 99 h 782"/>
                    <a:gd name="T42" fmla="*/ 764 w 781"/>
                    <a:gd name="T43" fmla="*/ 55 h 782"/>
                    <a:gd name="T44" fmla="*/ 748 w 781"/>
                    <a:gd name="T45" fmla="*/ 36 h 782"/>
                    <a:gd name="T46" fmla="*/ 729 w 781"/>
                    <a:gd name="T47" fmla="*/ 20 h 782"/>
                    <a:gd name="T48" fmla="*/ 684 w 781"/>
                    <a:gd name="T49" fmla="*/ 3 h 782"/>
                    <a:gd name="T50" fmla="*/ 660 w 781"/>
                    <a:gd name="T51" fmla="*/ 0 h 782"/>
                    <a:gd name="T52" fmla="*/ 637 w 781"/>
                    <a:gd name="T53" fmla="*/ 3 h 782"/>
                    <a:gd name="T54" fmla="*/ 592 w 781"/>
                    <a:gd name="T55" fmla="*/ 20 h 782"/>
                    <a:gd name="T56" fmla="*/ 573 w 781"/>
                    <a:gd name="T57" fmla="*/ 37 h 782"/>
                    <a:gd name="T58" fmla="*/ 558 w 781"/>
                    <a:gd name="T59" fmla="*/ 55 h 782"/>
                    <a:gd name="T60" fmla="*/ 547 w 781"/>
                    <a:gd name="T61" fmla="*/ 45 h 782"/>
                    <a:gd name="T62" fmla="*/ 542 w 781"/>
                    <a:gd name="T63" fmla="*/ 40 h 782"/>
                    <a:gd name="T64" fmla="*/ 527 w 781"/>
                    <a:gd name="T65" fmla="*/ 40 h 782"/>
                    <a:gd name="T66" fmla="*/ 520 w 781"/>
                    <a:gd name="T67" fmla="*/ 45 h 782"/>
                    <a:gd name="T68" fmla="*/ 389 w 781"/>
                    <a:gd name="T69" fmla="*/ 176 h 782"/>
                    <a:gd name="T70" fmla="*/ 385 w 781"/>
                    <a:gd name="T71" fmla="*/ 182 h 782"/>
                    <a:gd name="T72" fmla="*/ 385 w 781"/>
                    <a:gd name="T73" fmla="*/ 196 h 782"/>
                    <a:gd name="T74" fmla="*/ 389 w 781"/>
                    <a:gd name="T75" fmla="*/ 203 h 782"/>
                    <a:gd name="T76" fmla="*/ 399 w 781"/>
                    <a:gd name="T77" fmla="*/ 212 h 782"/>
                    <a:gd name="T78" fmla="*/ 6 w 781"/>
                    <a:gd name="T79" fmla="*/ 604 h 782"/>
                    <a:gd name="T80" fmla="*/ 1 w 781"/>
                    <a:gd name="T81" fmla="*/ 611 h 782"/>
                    <a:gd name="T82" fmla="*/ 0 w 781"/>
                    <a:gd name="T83" fmla="*/ 618 h 782"/>
                    <a:gd name="T84" fmla="*/ 1 w 781"/>
                    <a:gd name="T85" fmla="*/ 625 h 782"/>
                    <a:gd name="T86" fmla="*/ 6 w 781"/>
                    <a:gd name="T87" fmla="*/ 631 h 782"/>
                    <a:gd name="T88" fmla="*/ 153 w 781"/>
                    <a:gd name="T89" fmla="*/ 778 h 782"/>
                    <a:gd name="T90" fmla="*/ 535 w 781"/>
                    <a:gd name="T91" fmla="*/ 85 h 782"/>
                    <a:gd name="T92" fmla="*/ 615 w 781"/>
                    <a:gd name="T93" fmla="*/ 166 h 782"/>
                    <a:gd name="T94" fmla="*/ 687 w 781"/>
                    <a:gd name="T95" fmla="*/ 238 h 782"/>
                    <a:gd name="T96" fmla="*/ 687 w 781"/>
                    <a:gd name="T97" fmla="*/ 238 h 782"/>
                    <a:gd name="T98" fmla="*/ 694 w 781"/>
                    <a:gd name="T99" fmla="*/ 245 h 782"/>
                    <a:gd name="T100" fmla="*/ 591 w 781"/>
                    <a:gd name="T101" fmla="*/ 350 h 782"/>
                    <a:gd name="T102" fmla="*/ 431 w 781"/>
                    <a:gd name="T103" fmla="*/ 189 h 782"/>
                    <a:gd name="T104" fmla="*/ 535 w 781"/>
                    <a:gd name="T105" fmla="*/ 85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81" h="782">
                      <a:moveTo>
                        <a:pt x="153" y="778"/>
                      </a:moveTo>
                      <a:lnTo>
                        <a:pt x="158" y="782"/>
                      </a:lnTo>
                      <a:lnTo>
                        <a:pt x="166" y="782"/>
                      </a:lnTo>
                      <a:lnTo>
                        <a:pt x="173" y="782"/>
                      </a:lnTo>
                      <a:lnTo>
                        <a:pt x="179" y="778"/>
                      </a:lnTo>
                      <a:lnTo>
                        <a:pt x="572" y="385"/>
                      </a:lnTo>
                      <a:lnTo>
                        <a:pt x="576" y="390"/>
                      </a:lnTo>
                      <a:lnTo>
                        <a:pt x="584" y="395"/>
                      </a:lnTo>
                      <a:lnTo>
                        <a:pt x="591" y="396"/>
                      </a:lnTo>
                      <a:lnTo>
                        <a:pt x="598" y="395"/>
                      </a:lnTo>
                      <a:lnTo>
                        <a:pt x="604" y="390"/>
                      </a:lnTo>
                      <a:lnTo>
                        <a:pt x="735" y="259"/>
                      </a:lnTo>
                      <a:lnTo>
                        <a:pt x="741" y="252"/>
                      </a:lnTo>
                      <a:lnTo>
                        <a:pt x="741" y="245"/>
                      </a:lnTo>
                      <a:lnTo>
                        <a:pt x="741" y="238"/>
                      </a:lnTo>
                      <a:lnTo>
                        <a:pt x="735" y="232"/>
                      </a:lnTo>
                      <a:lnTo>
                        <a:pt x="729" y="226"/>
                      </a:lnTo>
                      <a:lnTo>
                        <a:pt x="748" y="210"/>
                      </a:lnTo>
                      <a:lnTo>
                        <a:pt x="764" y="190"/>
                      </a:lnTo>
                      <a:lnTo>
                        <a:pt x="781" y="147"/>
                      </a:lnTo>
                      <a:lnTo>
                        <a:pt x="781" y="99"/>
                      </a:lnTo>
                      <a:lnTo>
                        <a:pt x="764" y="55"/>
                      </a:lnTo>
                      <a:lnTo>
                        <a:pt x="748" y="36"/>
                      </a:lnTo>
                      <a:lnTo>
                        <a:pt x="729" y="20"/>
                      </a:lnTo>
                      <a:lnTo>
                        <a:pt x="684" y="3"/>
                      </a:lnTo>
                      <a:lnTo>
                        <a:pt x="660" y="0"/>
                      </a:lnTo>
                      <a:lnTo>
                        <a:pt x="637" y="3"/>
                      </a:lnTo>
                      <a:lnTo>
                        <a:pt x="592" y="20"/>
                      </a:lnTo>
                      <a:lnTo>
                        <a:pt x="573" y="37"/>
                      </a:lnTo>
                      <a:lnTo>
                        <a:pt x="558" y="55"/>
                      </a:lnTo>
                      <a:lnTo>
                        <a:pt x="547" y="45"/>
                      </a:lnTo>
                      <a:lnTo>
                        <a:pt x="542" y="40"/>
                      </a:lnTo>
                      <a:lnTo>
                        <a:pt x="527" y="40"/>
                      </a:lnTo>
                      <a:lnTo>
                        <a:pt x="520" y="45"/>
                      </a:lnTo>
                      <a:lnTo>
                        <a:pt x="389" y="176"/>
                      </a:lnTo>
                      <a:lnTo>
                        <a:pt x="385" y="182"/>
                      </a:lnTo>
                      <a:lnTo>
                        <a:pt x="385" y="196"/>
                      </a:lnTo>
                      <a:lnTo>
                        <a:pt x="389" y="203"/>
                      </a:lnTo>
                      <a:lnTo>
                        <a:pt x="399" y="212"/>
                      </a:lnTo>
                      <a:lnTo>
                        <a:pt x="6" y="604"/>
                      </a:lnTo>
                      <a:lnTo>
                        <a:pt x="1" y="611"/>
                      </a:lnTo>
                      <a:lnTo>
                        <a:pt x="0" y="618"/>
                      </a:lnTo>
                      <a:lnTo>
                        <a:pt x="1" y="625"/>
                      </a:lnTo>
                      <a:lnTo>
                        <a:pt x="6" y="631"/>
                      </a:lnTo>
                      <a:lnTo>
                        <a:pt x="153" y="778"/>
                      </a:lnTo>
                      <a:close/>
                      <a:moveTo>
                        <a:pt x="535" y="85"/>
                      </a:moveTo>
                      <a:lnTo>
                        <a:pt x="615" y="166"/>
                      </a:lnTo>
                      <a:lnTo>
                        <a:pt x="687" y="238"/>
                      </a:lnTo>
                      <a:lnTo>
                        <a:pt x="687" y="238"/>
                      </a:lnTo>
                      <a:lnTo>
                        <a:pt x="694" y="245"/>
                      </a:lnTo>
                      <a:lnTo>
                        <a:pt x="591" y="350"/>
                      </a:lnTo>
                      <a:lnTo>
                        <a:pt x="431" y="189"/>
                      </a:lnTo>
                      <a:lnTo>
                        <a:pt x="535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Freeform 26">
                  <a:extLst>
                    <a:ext uri="{FF2B5EF4-FFF2-40B4-BE49-F238E27FC236}">
                      <a16:creationId xmlns:a16="http://schemas.microsoft.com/office/drawing/2014/main" id="{DEDD373A-9005-45E3-8D9F-62D72C6403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1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2 w 203"/>
                    <a:gd name="T13" fmla="*/ 17 h 19"/>
                    <a:gd name="T14" fmla="*/ 203 w 203"/>
                    <a:gd name="T15" fmla="*/ 10 h 19"/>
                    <a:gd name="T16" fmla="*/ 202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2" y="17"/>
                      </a:lnTo>
                      <a:lnTo>
                        <a:pt x="203" y="10"/>
                      </a:lnTo>
                      <a:lnTo>
                        <a:pt x="202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Freeform 27">
                  <a:extLst>
                    <a:ext uri="{FF2B5EF4-FFF2-40B4-BE49-F238E27FC236}">
                      <a16:creationId xmlns:a16="http://schemas.microsoft.com/office/drawing/2014/main" id="{BE7D5A63-6CD2-4D0E-8B98-3F7BC2C8F5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3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1 w 203"/>
                    <a:gd name="T13" fmla="*/ 17 h 19"/>
                    <a:gd name="T14" fmla="*/ 203 w 203"/>
                    <a:gd name="T15" fmla="*/ 10 h 19"/>
                    <a:gd name="T16" fmla="*/ 201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1" y="17"/>
                      </a:lnTo>
                      <a:lnTo>
                        <a:pt x="203" y="10"/>
                      </a:lnTo>
                      <a:lnTo>
                        <a:pt x="201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Freeform 28">
                  <a:extLst>
                    <a:ext uri="{FF2B5EF4-FFF2-40B4-BE49-F238E27FC236}">
                      <a16:creationId xmlns:a16="http://schemas.microsoft.com/office/drawing/2014/main" id="{CD38590D-5482-43A5-8684-98F937932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6" y="1475"/>
                  <a:ext cx="45" cy="6"/>
                </a:xfrm>
                <a:custGeom>
                  <a:avLst/>
                  <a:gdLst>
                    <a:gd name="T0" fmla="*/ 125 w 134"/>
                    <a:gd name="T1" fmla="*/ 0 h 19"/>
                    <a:gd name="T2" fmla="*/ 10 w 134"/>
                    <a:gd name="T3" fmla="*/ 0 h 19"/>
                    <a:gd name="T4" fmla="*/ 1 w 134"/>
                    <a:gd name="T5" fmla="*/ 3 h 19"/>
                    <a:gd name="T6" fmla="*/ 0 w 134"/>
                    <a:gd name="T7" fmla="*/ 10 h 19"/>
                    <a:gd name="T8" fmla="*/ 1 w 134"/>
                    <a:gd name="T9" fmla="*/ 17 h 19"/>
                    <a:gd name="T10" fmla="*/ 10 w 134"/>
                    <a:gd name="T11" fmla="*/ 19 h 19"/>
                    <a:gd name="T12" fmla="*/ 125 w 134"/>
                    <a:gd name="T13" fmla="*/ 19 h 19"/>
                    <a:gd name="T14" fmla="*/ 132 w 134"/>
                    <a:gd name="T15" fmla="*/ 17 h 19"/>
                    <a:gd name="T16" fmla="*/ 134 w 134"/>
                    <a:gd name="T17" fmla="*/ 10 h 19"/>
                    <a:gd name="T18" fmla="*/ 132 w 134"/>
                    <a:gd name="T19" fmla="*/ 3 h 19"/>
                    <a:gd name="T20" fmla="*/ 125 w 134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4" h="19">
                      <a:moveTo>
                        <a:pt x="125" y="0"/>
                      </a:moveTo>
                      <a:lnTo>
                        <a:pt x="10" y="0"/>
                      </a:lnTo>
                      <a:lnTo>
                        <a:pt x="1" y="3"/>
                      </a:lnTo>
                      <a:lnTo>
                        <a:pt x="0" y="10"/>
                      </a:lnTo>
                      <a:lnTo>
                        <a:pt x="1" y="17"/>
                      </a:lnTo>
                      <a:lnTo>
                        <a:pt x="10" y="19"/>
                      </a:lnTo>
                      <a:lnTo>
                        <a:pt x="125" y="19"/>
                      </a:lnTo>
                      <a:lnTo>
                        <a:pt x="132" y="17"/>
                      </a:lnTo>
                      <a:lnTo>
                        <a:pt x="134" y="10"/>
                      </a:lnTo>
                      <a:lnTo>
                        <a:pt x="132" y="3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5" name="Group 31">
                <a:extLst>
                  <a:ext uri="{FF2B5EF4-FFF2-40B4-BE49-F238E27FC236}">
                    <a16:creationId xmlns:a16="http://schemas.microsoft.com/office/drawing/2014/main" id="{D429098F-5705-4658-ABD4-F00D4122A2B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59921" y="1496521"/>
                <a:ext cx="221315" cy="268574"/>
                <a:chOff x="2647" y="1727"/>
                <a:chExt cx="192" cy="233"/>
              </a:xfrm>
              <a:solidFill>
                <a:srgbClr val="F75A7C"/>
              </a:solidFill>
            </p:grpSpPr>
            <p:sp>
              <p:nvSpPr>
                <p:cNvPr id="36" name="Freeform 32">
                  <a:extLst>
                    <a:ext uri="{FF2B5EF4-FFF2-40B4-BE49-F238E27FC236}">
                      <a16:creationId xmlns:a16="http://schemas.microsoft.com/office/drawing/2014/main" id="{7F5C7AC1-E901-480F-91C2-D3E8FDD7DD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9" y="1727"/>
                  <a:ext cx="140" cy="152"/>
                </a:xfrm>
                <a:custGeom>
                  <a:avLst/>
                  <a:gdLst>
                    <a:gd name="T0" fmla="*/ 94 w 421"/>
                    <a:gd name="T1" fmla="*/ 455 h 455"/>
                    <a:gd name="T2" fmla="*/ 0 w 421"/>
                    <a:gd name="T3" fmla="*/ 362 h 455"/>
                    <a:gd name="T4" fmla="*/ 172 w 421"/>
                    <a:gd name="T5" fmla="*/ 191 h 455"/>
                    <a:gd name="T6" fmla="*/ 371 w 421"/>
                    <a:gd name="T7" fmla="*/ 1 h 455"/>
                    <a:gd name="T8" fmla="*/ 377 w 421"/>
                    <a:gd name="T9" fmla="*/ 0 h 455"/>
                    <a:gd name="T10" fmla="*/ 404 w 421"/>
                    <a:gd name="T11" fmla="*/ 4 h 455"/>
                    <a:gd name="T12" fmla="*/ 419 w 421"/>
                    <a:gd name="T13" fmla="*/ 21 h 455"/>
                    <a:gd name="T14" fmla="*/ 421 w 421"/>
                    <a:gd name="T15" fmla="*/ 37 h 455"/>
                    <a:gd name="T16" fmla="*/ 364 w 421"/>
                    <a:gd name="T17" fmla="*/ 120 h 455"/>
                    <a:gd name="T18" fmla="*/ 130 w 421"/>
                    <a:gd name="T19" fmla="*/ 410 h 455"/>
                    <a:gd name="T20" fmla="*/ 94 w 421"/>
                    <a:gd name="T21" fmla="*/ 455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1" h="455">
                      <a:moveTo>
                        <a:pt x="94" y="455"/>
                      </a:moveTo>
                      <a:lnTo>
                        <a:pt x="0" y="362"/>
                      </a:lnTo>
                      <a:lnTo>
                        <a:pt x="172" y="191"/>
                      </a:lnTo>
                      <a:lnTo>
                        <a:pt x="371" y="1"/>
                      </a:lnTo>
                      <a:lnTo>
                        <a:pt x="377" y="0"/>
                      </a:lnTo>
                      <a:lnTo>
                        <a:pt x="404" y="4"/>
                      </a:lnTo>
                      <a:lnTo>
                        <a:pt x="419" y="21"/>
                      </a:lnTo>
                      <a:lnTo>
                        <a:pt x="421" y="37"/>
                      </a:lnTo>
                      <a:lnTo>
                        <a:pt x="364" y="120"/>
                      </a:lnTo>
                      <a:lnTo>
                        <a:pt x="130" y="410"/>
                      </a:lnTo>
                      <a:lnTo>
                        <a:pt x="94" y="455"/>
                      </a:lnTo>
                      <a:close/>
                    </a:path>
                  </a:pathLst>
                </a:custGeom>
                <a:solidFill>
                  <a:srgbClr val="FF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Freeform 33">
                  <a:extLst>
                    <a:ext uri="{FF2B5EF4-FFF2-40B4-BE49-F238E27FC236}">
                      <a16:creationId xmlns:a16="http://schemas.microsoft.com/office/drawing/2014/main" id="{5F0985D7-D97D-4FBA-8DBE-CE8D9CE8ED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7" y="1856"/>
                  <a:ext cx="76" cy="104"/>
                </a:xfrm>
                <a:custGeom>
                  <a:avLst/>
                  <a:gdLst>
                    <a:gd name="T0" fmla="*/ 22 w 226"/>
                    <a:gd name="T1" fmla="*/ 314 h 314"/>
                    <a:gd name="T2" fmla="*/ 21 w 226"/>
                    <a:gd name="T3" fmla="*/ 301 h 314"/>
                    <a:gd name="T4" fmla="*/ 37 w 226"/>
                    <a:gd name="T5" fmla="*/ 242 h 314"/>
                    <a:gd name="T6" fmla="*/ 63 w 226"/>
                    <a:gd name="T7" fmla="*/ 219 h 314"/>
                    <a:gd name="T8" fmla="*/ 90 w 226"/>
                    <a:gd name="T9" fmla="*/ 211 h 314"/>
                    <a:gd name="T10" fmla="*/ 107 w 226"/>
                    <a:gd name="T11" fmla="*/ 209 h 314"/>
                    <a:gd name="T12" fmla="*/ 125 w 226"/>
                    <a:gd name="T13" fmla="*/ 208 h 314"/>
                    <a:gd name="T14" fmla="*/ 153 w 226"/>
                    <a:gd name="T15" fmla="*/ 199 h 314"/>
                    <a:gd name="T16" fmla="*/ 188 w 226"/>
                    <a:gd name="T17" fmla="*/ 173 h 314"/>
                    <a:gd name="T18" fmla="*/ 223 w 226"/>
                    <a:gd name="T19" fmla="*/ 107 h 314"/>
                    <a:gd name="T20" fmla="*/ 226 w 226"/>
                    <a:gd name="T21" fmla="*/ 91 h 314"/>
                    <a:gd name="T22" fmla="*/ 132 w 226"/>
                    <a:gd name="T23" fmla="*/ 0 h 314"/>
                    <a:gd name="T24" fmla="*/ 96 w 226"/>
                    <a:gd name="T25" fmla="*/ 17 h 314"/>
                    <a:gd name="T26" fmla="*/ 44 w 226"/>
                    <a:gd name="T27" fmla="*/ 61 h 314"/>
                    <a:gd name="T28" fmla="*/ 13 w 226"/>
                    <a:gd name="T29" fmla="*/ 113 h 314"/>
                    <a:gd name="T30" fmla="*/ 0 w 226"/>
                    <a:gd name="T31" fmla="*/ 165 h 314"/>
                    <a:gd name="T32" fmla="*/ 2 w 226"/>
                    <a:gd name="T33" fmla="*/ 239 h 314"/>
                    <a:gd name="T34" fmla="*/ 19 w 226"/>
                    <a:gd name="T35" fmla="*/ 307 h 314"/>
                    <a:gd name="T36" fmla="*/ 22 w 226"/>
                    <a:gd name="T37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6" h="314">
                      <a:moveTo>
                        <a:pt x="22" y="314"/>
                      </a:moveTo>
                      <a:lnTo>
                        <a:pt x="21" y="301"/>
                      </a:lnTo>
                      <a:lnTo>
                        <a:pt x="37" y="242"/>
                      </a:lnTo>
                      <a:lnTo>
                        <a:pt x="63" y="219"/>
                      </a:lnTo>
                      <a:lnTo>
                        <a:pt x="90" y="211"/>
                      </a:lnTo>
                      <a:lnTo>
                        <a:pt x="107" y="209"/>
                      </a:lnTo>
                      <a:lnTo>
                        <a:pt x="125" y="208"/>
                      </a:lnTo>
                      <a:lnTo>
                        <a:pt x="153" y="199"/>
                      </a:lnTo>
                      <a:lnTo>
                        <a:pt x="188" y="173"/>
                      </a:lnTo>
                      <a:lnTo>
                        <a:pt x="223" y="107"/>
                      </a:lnTo>
                      <a:lnTo>
                        <a:pt x="226" y="91"/>
                      </a:lnTo>
                      <a:lnTo>
                        <a:pt x="132" y="0"/>
                      </a:lnTo>
                      <a:lnTo>
                        <a:pt x="96" y="17"/>
                      </a:lnTo>
                      <a:lnTo>
                        <a:pt x="44" y="61"/>
                      </a:lnTo>
                      <a:lnTo>
                        <a:pt x="13" y="113"/>
                      </a:lnTo>
                      <a:lnTo>
                        <a:pt x="0" y="165"/>
                      </a:lnTo>
                      <a:lnTo>
                        <a:pt x="2" y="239"/>
                      </a:lnTo>
                      <a:lnTo>
                        <a:pt x="19" y="307"/>
                      </a:lnTo>
                      <a:lnTo>
                        <a:pt x="22" y="314"/>
                      </a:lnTo>
                      <a:close/>
                    </a:path>
                  </a:pathLst>
                </a:custGeom>
                <a:solidFill>
                  <a:srgbClr val="FF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8" name="Group 36">
                <a:extLst>
                  <a:ext uri="{FF2B5EF4-FFF2-40B4-BE49-F238E27FC236}">
                    <a16:creationId xmlns:a16="http://schemas.microsoft.com/office/drawing/2014/main" id="{326CD6E8-74BB-4B36-9692-745F7AF7387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05884" y="3344318"/>
                <a:ext cx="138229" cy="357091"/>
                <a:chOff x="2375" y="2182"/>
                <a:chExt cx="144" cy="372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9" name="Freeform 37">
                  <a:extLst>
                    <a:ext uri="{FF2B5EF4-FFF2-40B4-BE49-F238E27FC236}">
                      <a16:creationId xmlns:a16="http://schemas.microsoft.com/office/drawing/2014/main" id="{6976B790-3AEA-4C00-94F4-8417D50747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9" y="2182"/>
                  <a:ext cx="99" cy="210"/>
                </a:xfrm>
                <a:custGeom>
                  <a:avLst/>
                  <a:gdLst>
                    <a:gd name="T0" fmla="*/ 0 w 296"/>
                    <a:gd name="T1" fmla="*/ 631 h 631"/>
                    <a:gd name="T2" fmla="*/ 296 w 296"/>
                    <a:gd name="T3" fmla="*/ 631 h 631"/>
                    <a:gd name="T4" fmla="*/ 270 w 296"/>
                    <a:gd name="T5" fmla="*/ 612 h 631"/>
                    <a:gd name="T6" fmla="*/ 232 w 296"/>
                    <a:gd name="T7" fmla="*/ 568 h 631"/>
                    <a:gd name="T8" fmla="*/ 209 w 296"/>
                    <a:gd name="T9" fmla="*/ 517 h 631"/>
                    <a:gd name="T10" fmla="*/ 199 w 296"/>
                    <a:gd name="T11" fmla="*/ 467 h 631"/>
                    <a:gd name="T12" fmla="*/ 198 w 296"/>
                    <a:gd name="T13" fmla="*/ 442 h 631"/>
                    <a:gd name="T14" fmla="*/ 200 w 296"/>
                    <a:gd name="T15" fmla="*/ 370 h 631"/>
                    <a:gd name="T16" fmla="*/ 208 w 296"/>
                    <a:gd name="T17" fmla="*/ 279 h 631"/>
                    <a:gd name="T18" fmla="*/ 213 w 296"/>
                    <a:gd name="T19" fmla="*/ 207 h 631"/>
                    <a:gd name="T20" fmla="*/ 215 w 296"/>
                    <a:gd name="T21" fmla="*/ 157 h 631"/>
                    <a:gd name="T22" fmla="*/ 215 w 296"/>
                    <a:gd name="T23" fmla="*/ 132 h 631"/>
                    <a:gd name="T24" fmla="*/ 205 w 296"/>
                    <a:gd name="T25" fmla="*/ 79 h 631"/>
                    <a:gd name="T26" fmla="*/ 189 w 296"/>
                    <a:gd name="T27" fmla="*/ 31 h 631"/>
                    <a:gd name="T28" fmla="*/ 172 w 296"/>
                    <a:gd name="T29" fmla="*/ 8 h 631"/>
                    <a:gd name="T30" fmla="*/ 159 w 296"/>
                    <a:gd name="T31" fmla="*/ 0 h 631"/>
                    <a:gd name="T32" fmla="*/ 151 w 296"/>
                    <a:gd name="T33" fmla="*/ 0 h 631"/>
                    <a:gd name="T34" fmla="*/ 138 w 296"/>
                    <a:gd name="T35" fmla="*/ 1 h 631"/>
                    <a:gd name="T36" fmla="*/ 127 w 296"/>
                    <a:gd name="T37" fmla="*/ 11 h 631"/>
                    <a:gd name="T38" fmla="*/ 114 w 296"/>
                    <a:gd name="T39" fmla="*/ 27 h 631"/>
                    <a:gd name="T40" fmla="*/ 98 w 296"/>
                    <a:gd name="T41" fmla="*/ 75 h 631"/>
                    <a:gd name="T42" fmla="*/ 89 w 296"/>
                    <a:gd name="T43" fmla="*/ 145 h 631"/>
                    <a:gd name="T44" fmla="*/ 89 w 296"/>
                    <a:gd name="T45" fmla="*/ 160 h 631"/>
                    <a:gd name="T46" fmla="*/ 92 w 296"/>
                    <a:gd name="T47" fmla="*/ 253 h 631"/>
                    <a:gd name="T48" fmla="*/ 101 w 296"/>
                    <a:gd name="T49" fmla="*/ 310 h 631"/>
                    <a:gd name="T50" fmla="*/ 105 w 296"/>
                    <a:gd name="T51" fmla="*/ 337 h 631"/>
                    <a:gd name="T52" fmla="*/ 111 w 296"/>
                    <a:gd name="T53" fmla="*/ 400 h 631"/>
                    <a:gd name="T54" fmla="*/ 109 w 296"/>
                    <a:gd name="T55" fmla="*/ 442 h 631"/>
                    <a:gd name="T56" fmla="*/ 105 w 296"/>
                    <a:gd name="T57" fmla="*/ 480 h 631"/>
                    <a:gd name="T58" fmla="*/ 83 w 296"/>
                    <a:gd name="T59" fmla="*/ 542 h 631"/>
                    <a:gd name="T60" fmla="*/ 50 w 296"/>
                    <a:gd name="T61" fmla="*/ 588 h 631"/>
                    <a:gd name="T62" fmla="*/ 15 w 296"/>
                    <a:gd name="T63" fmla="*/ 621 h 631"/>
                    <a:gd name="T64" fmla="*/ 0 w 296"/>
                    <a:gd name="T65" fmla="*/ 631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96" h="631">
                      <a:moveTo>
                        <a:pt x="0" y="631"/>
                      </a:moveTo>
                      <a:lnTo>
                        <a:pt x="296" y="631"/>
                      </a:lnTo>
                      <a:lnTo>
                        <a:pt x="270" y="612"/>
                      </a:lnTo>
                      <a:lnTo>
                        <a:pt x="232" y="568"/>
                      </a:lnTo>
                      <a:lnTo>
                        <a:pt x="209" y="517"/>
                      </a:lnTo>
                      <a:lnTo>
                        <a:pt x="199" y="467"/>
                      </a:lnTo>
                      <a:lnTo>
                        <a:pt x="198" y="442"/>
                      </a:lnTo>
                      <a:lnTo>
                        <a:pt x="200" y="370"/>
                      </a:lnTo>
                      <a:lnTo>
                        <a:pt x="208" y="279"/>
                      </a:lnTo>
                      <a:lnTo>
                        <a:pt x="213" y="207"/>
                      </a:lnTo>
                      <a:lnTo>
                        <a:pt x="215" y="157"/>
                      </a:lnTo>
                      <a:lnTo>
                        <a:pt x="215" y="132"/>
                      </a:lnTo>
                      <a:lnTo>
                        <a:pt x="205" y="79"/>
                      </a:lnTo>
                      <a:lnTo>
                        <a:pt x="189" y="31"/>
                      </a:lnTo>
                      <a:lnTo>
                        <a:pt x="172" y="8"/>
                      </a:lnTo>
                      <a:lnTo>
                        <a:pt x="159" y="0"/>
                      </a:lnTo>
                      <a:lnTo>
                        <a:pt x="151" y="0"/>
                      </a:lnTo>
                      <a:lnTo>
                        <a:pt x="138" y="1"/>
                      </a:lnTo>
                      <a:lnTo>
                        <a:pt x="127" y="11"/>
                      </a:lnTo>
                      <a:lnTo>
                        <a:pt x="114" y="27"/>
                      </a:lnTo>
                      <a:lnTo>
                        <a:pt x="98" y="75"/>
                      </a:lnTo>
                      <a:lnTo>
                        <a:pt x="89" y="145"/>
                      </a:lnTo>
                      <a:lnTo>
                        <a:pt x="89" y="160"/>
                      </a:lnTo>
                      <a:lnTo>
                        <a:pt x="92" y="253"/>
                      </a:lnTo>
                      <a:lnTo>
                        <a:pt x="101" y="310"/>
                      </a:lnTo>
                      <a:lnTo>
                        <a:pt x="105" y="337"/>
                      </a:lnTo>
                      <a:lnTo>
                        <a:pt x="111" y="400"/>
                      </a:lnTo>
                      <a:lnTo>
                        <a:pt x="109" y="442"/>
                      </a:lnTo>
                      <a:lnTo>
                        <a:pt x="105" y="480"/>
                      </a:lnTo>
                      <a:lnTo>
                        <a:pt x="83" y="542"/>
                      </a:lnTo>
                      <a:lnTo>
                        <a:pt x="50" y="588"/>
                      </a:lnTo>
                      <a:lnTo>
                        <a:pt x="15" y="621"/>
                      </a:lnTo>
                      <a:lnTo>
                        <a:pt x="0" y="6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" name="Rectangle 38">
                  <a:extLst>
                    <a:ext uri="{FF2B5EF4-FFF2-40B4-BE49-F238E27FC236}">
                      <a16:creationId xmlns:a16="http://schemas.microsoft.com/office/drawing/2014/main" id="{FD6A15C8-F1CC-445B-A847-5430425912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25"/>
                  <a:ext cx="123" cy="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Rectangle 39">
                  <a:extLst>
                    <a:ext uri="{FF2B5EF4-FFF2-40B4-BE49-F238E27FC236}">
                      <a16:creationId xmlns:a16="http://schemas.microsoft.com/office/drawing/2014/main" id="{7F842CDC-F5D4-4B1F-A505-A5E7B7B734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37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Rectangle 40">
                  <a:extLst>
                    <a:ext uri="{FF2B5EF4-FFF2-40B4-BE49-F238E27FC236}">
                      <a16:creationId xmlns:a16="http://schemas.microsoft.com/office/drawing/2014/main" id="{55ABF091-9266-4A68-9CA5-F753DCCB95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05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" name="Freeform 41">
                  <a:extLst>
                    <a:ext uri="{FF2B5EF4-FFF2-40B4-BE49-F238E27FC236}">
                      <a16:creationId xmlns:a16="http://schemas.microsoft.com/office/drawing/2014/main" id="{E29748BD-43A3-4F7B-87A4-0AB9400C02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5" y="2463"/>
                  <a:ext cx="143" cy="91"/>
                </a:xfrm>
                <a:custGeom>
                  <a:avLst/>
                  <a:gdLst>
                    <a:gd name="T0" fmla="*/ 4 w 429"/>
                    <a:gd name="T1" fmla="*/ 241 h 274"/>
                    <a:gd name="T2" fmla="*/ 0 w 429"/>
                    <a:gd name="T3" fmla="*/ 247 h 274"/>
                    <a:gd name="T4" fmla="*/ 0 w 429"/>
                    <a:gd name="T5" fmla="*/ 252 h 274"/>
                    <a:gd name="T6" fmla="*/ 4 w 429"/>
                    <a:gd name="T7" fmla="*/ 261 h 274"/>
                    <a:gd name="T8" fmla="*/ 19 w 429"/>
                    <a:gd name="T9" fmla="*/ 265 h 274"/>
                    <a:gd name="T10" fmla="*/ 40 w 429"/>
                    <a:gd name="T11" fmla="*/ 268 h 274"/>
                    <a:gd name="T12" fmla="*/ 66 w 429"/>
                    <a:gd name="T13" fmla="*/ 271 h 274"/>
                    <a:gd name="T14" fmla="*/ 68 w 429"/>
                    <a:gd name="T15" fmla="*/ 271 h 274"/>
                    <a:gd name="T16" fmla="*/ 68 w 429"/>
                    <a:gd name="T17" fmla="*/ 271 h 274"/>
                    <a:gd name="T18" fmla="*/ 78 w 429"/>
                    <a:gd name="T19" fmla="*/ 270 h 274"/>
                    <a:gd name="T20" fmla="*/ 95 w 429"/>
                    <a:gd name="T21" fmla="*/ 254 h 274"/>
                    <a:gd name="T22" fmla="*/ 121 w 429"/>
                    <a:gd name="T23" fmla="*/ 210 h 274"/>
                    <a:gd name="T24" fmla="*/ 134 w 429"/>
                    <a:gd name="T25" fmla="*/ 179 h 274"/>
                    <a:gd name="T26" fmla="*/ 130 w 429"/>
                    <a:gd name="T27" fmla="*/ 208 h 274"/>
                    <a:gd name="T28" fmla="*/ 117 w 429"/>
                    <a:gd name="T29" fmla="*/ 274 h 274"/>
                    <a:gd name="T30" fmla="*/ 144 w 429"/>
                    <a:gd name="T31" fmla="*/ 274 h 274"/>
                    <a:gd name="T32" fmla="*/ 172 w 429"/>
                    <a:gd name="T33" fmla="*/ 274 h 274"/>
                    <a:gd name="T34" fmla="*/ 231 w 429"/>
                    <a:gd name="T35" fmla="*/ 274 h 274"/>
                    <a:gd name="T36" fmla="*/ 329 w 429"/>
                    <a:gd name="T37" fmla="*/ 267 h 274"/>
                    <a:gd name="T38" fmla="*/ 363 w 429"/>
                    <a:gd name="T39" fmla="*/ 260 h 274"/>
                    <a:gd name="T40" fmla="*/ 379 w 429"/>
                    <a:gd name="T41" fmla="*/ 255 h 274"/>
                    <a:gd name="T42" fmla="*/ 400 w 429"/>
                    <a:gd name="T43" fmla="*/ 235 h 274"/>
                    <a:gd name="T44" fmla="*/ 405 w 429"/>
                    <a:gd name="T45" fmla="*/ 222 h 274"/>
                    <a:gd name="T46" fmla="*/ 416 w 429"/>
                    <a:gd name="T47" fmla="*/ 164 h 274"/>
                    <a:gd name="T48" fmla="*/ 428 w 429"/>
                    <a:gd name="T49" fmla="*/ 36 h 274"/>
                    <a:gd name="T50" fmla="*/ 429 w 429"/>
                    <a:gd name="T51" fmla="*/ 0 h 274"/>
                    <a:gd name="T52" fmla="*/ 64 w 429"/>
                    <a:gd name="T53" fmla="*/ 0 h 274"/>
                    <a:gd name="T54" fmla="*/ 64 w 429"/>
                    <a:gd name="T55" fmla="*/ 46 h 274"/>
                    <a:gd name="T56" fmla="*/ 48 w 429"/>
                    <a:gd name="T57" fmla="*/ 159 h 274"/>
                    <a:gd name="T58" fmla="*/ 30 w 429"/>
                    <a:gd name="T59" fmla="*/ 208 h 274"/>
                    <a:gd name="T60" fmla="*/ 14 w 429"/>
                    <a:gd name="T61" fmla="*/ 234 h 274"/>
                    <a:gd name="T62" fmla="*/ 4 w 429"/>
                    <a:gd name="T63" fmla="*/ 24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29" h="274">
                      <a:moveTo>
                        <a:pt x="4" y="241"/>
                      </a:moveTo>
                      <a:lnTo>
                        <a:pt x="0" y="247"/>
                      </a:lnTo>
                      <a:lnTo>
                        <a:pt x="0" y="252"/>
                      </a:lnTo>
                      <a:lnTo>
                        <a:pt x="4" y="261"/>
                      </a:lnTo>
                      <a:lnTo>
                        <a:pt x="19" y="265"/>
                      </a:lnTo>
                      <a:lnTo>
                        <a:pt x="40" y="268"/>
                      </a:lnTo>
                      <a:lnTo>
                        <a:pt x="66" y="271"/>
                      </a:lnTo>
                      <a:lnTo>
                        <a:pt x="68" y="271"/>
                      </a:lnTo>
                      <a:lnTo>
                        <a:pt x="68" y="271"/>
                      </a:lnTo>
                      <a:lnTo>
                        <a:pt x="78" y="270"/>
                      </a:lnTo>
                      <a:lnTo>
                        <a:pt x="95" y="254"/>
                      </a:lnTo>
                      <a:lnTo>
                        <a:pt x="121" y="210"/>
                      </a:lnTo>
                      <a:lnTo>
                        <a:pt x="134" y="179"/>
                      </a:lnTo>
                      <a:lnTo>
                        <a:pt x="130" y="208"/>
                      </a:lnTo>
                      <a:lnTo>
                        <a:pt x="117" y="274"/>
                      </a:lnTo>
                      <a:lnTo>
                        <a:pt x="144" y="274"/>
                      </a:lnTo>
                      <a:lnTo>
                        <a:pt x="172" y="274"/>
                      </a:lnTo>
                      <a:lnTo>
                        <a:pt x="231" y="274"/>
                      </a:lnTo>
                      <a:lnTo>
                        <a:pt x="329" y="267"/>
                      </a:lnTo>
                      <a:lnTo>
                        <a:pt x="363" y="260"/>
                      </a:lnTo>
                      <a:lnTo>
                        <a:pt x="379" y="255"/>
                      </a:lnTo>
                      <a:lnTo>
                        <a:pt x="400" y="235"/>
                      </a:lnTo>
                      <a:lnTo>
                        <a:pt x="405" y="222"/>
                      </a:lnTo>
                      <a:lnTo>
                        <a:pt x="416" y="164"/>
                      </a:lnTo>
                      <a:lnTo>
                        <a:pt x="428" y="36"/>
                      </a:lnTo>
                      <a:lnTo>
                        <a:pt x="429" y="0"/>
                      </a:lnTo>
                      <a:lnTo>
                        <a:pt x="64" y="0"/>
                      </a:lnTo>
                      <a:lnTo>
                        <a:pt x="64" y="46"/>
                      </a:lnTo>
                      <a:lnTo>
                        <a:pt x="48" y="159"/>
                      </a:lnTo>
                      <a:lnTo>
                        <a:pt x="30" y="208"/>
                      </a:lnTo>
                      <a:lnTo>
                        <a:pt x="14" y="234"/>
                      </a:lnTo>
                      <a:lnTo>
                        <a:pt x="4" y="2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눈물 방울 43">
                <a:extLst>
                  <a:ext uri="{FF2B5EF4-FFF2-40B4-BE49-F238E27FC236}">
                    <a16:creationId xmlns:a16="http://schemas.microsoft.com/office/drawing/2014/main" id="{278C586C-45EE-42D5-B217-B00495E617D0}"/>
                  </a:ext>
                </a:extLst>
              </p:cNvPr>
              <p:cNvSpPr/>
              <p:nvPr/>
            </p:nvSpPr>
            <p:spPr>
              <a:xfrm rot="18900000">
                <a:off x="11352944" y="4684806"/>
                <a:ext cx="224967" cy="224967"/>
              </a:xfrm>
              <a:prstGeom prst="teardrop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자유형 60">
                <a:extLst>
                  <a:ext uri="{FF2B5EF4-FFF2-40B4-BE49-F238E27FC236}">
                    <a16:creationId xmlns:a16="http://schemas.microsoft.com/office/drawing/2014/main" id="{41E64A27-FFC7-4DAD-8991-449689B83141}"/>
                  </a:ext>
                </a:extLst>
              </p:cNvPr>
              <p:cNvSpPr/>
              <p:nvPr/>
            </p:nvSpPr>
            <p:spPr>
              <a:xfrm rot="5400000">
                <a:off x="11355633" y="5261801"/>
                <a:ext cx="246114" cy="242466"/>
              </a:xfrm>
              <a:custGeom>
                <a:avLst/>
                <a:gdLst>
                  <a:gd name="connsiteX0" fmla="*/ 22860 w 251378"/>
                  <a:gd name="connsiteY0" fmla="*/ 247652 h 247652"/>
                  <a:gd name="connsiteX1" fmla="*/ 22860 w 251378"/>
                  <a:gd name="connsiteY1" fmla="*/ 247651 h 247652"/>
                  <a:gd name="connsiteX2" fmla="*/ 22861 w 251378"/>
                  <a:gd name="connsiteY2" fmla="*/ 247652 h 247652"/>
                  <a:gd name="connsiteX3" fmla="*/ 0 w 251378"/>
                  <a:gd name="connsiteY3" fmla="*/ 224792 h 247652"/>
                  <a:gd name="connsiteX4" fmla="*/ 0 w 251378"/>
                  <a:gd name="connsiteY4" fmla="*/ 22860 h 247652"/>
                  <a:gd name="connsiteX5" fmla="*/ 22861 w 251378"/>
                  <a:gd name="connsiteY5" fmla="*/ 0 h 247652"/>
                  <a:gd name="connsiteX6" fmla="*/ 22861 w 251378"/>
                  <a:gd name="connsiteY6" fmla="*/ 1 h 247652"/>
                  <a:gd name="connsiteX7" fmla="*/ 45721 w 251378"/>
                  <a:gd name="connsiteY7" fmla="*/ 22861 h 247652"/>
                  <a:gd name="connsiteX8" fmla="*/ 45720 w 251378"/>
                  <a:gd name="connsiteY8" fmla="*/ 100968 h 247652"/>
                  <a:gd name="connsiteX9" fmla="*/ 228518 w 251378"/>
                  <a:gd name="connsiteY9" fmla="*/ 100968 h 247652"/>
                  <a:gd name="connsiteX10" fmla="*/ 251378 w 251378"/>
                  <a:gd name="connsiteY10" fmla="*/ 123828 h 247652"/>
                  <a:gd name="connsiteX11" fmla="*/ 251377 w 251378"/>
                  <a:gd name="connsiteY11" fmla="*/ 123828 h 247652"/>
                  <a:gd name="connsiteX12" fmla="*/ 228517 w 251378"/>
                  <a:gd name="connsiteY12" fmla="*/ 146688 h 247652"/>
                  <a:gd name="connsiteX13" fmla="*/ 45720 w 251378"/>
                  <a:gd name="connsiteY13" fmla="*/ 146687 h 247652"/>
                  <a:gd name="connsiteX14" fmla="*/ 45720 w 251378"/>
                  <a:gd name="connsiteY14" fmla="*/ 224792 h 247652"/>
                  <a:gd name="connsiteX15" fmla="*/ 39024 w 251378"/>
                  <a:gd name="connsiteY15" fmla="*/ 240956 h 247652"/>
                  <a:gd name="connsiteX16" fmla="*/ 22860 w 251378"/>
                  <a:gd name="connsiteY16" fmla="*/ 247651 h 247652"/>
                  <a:gd name="connsiteX17" fmla="*/ 6696 w 251378"/>
                  <a:gd name="connsiteY17" fmla="*/ 240956 h 247652"/>
                  <a:gd name="connsiteX18" fmla="*/ 0 w 251378"/>
                  <a:gd name="connsiteY18" fmla="*/ 224792 h 247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51378" h="247652">
                    <a:moveTo>
                      <a:pt x="22860" y="247652"/>
                    </a:moveTo>
                    <a:lnTo>
                      <a:pt x="22860" y="247651"/>
                    </a:lnTo>
                    <a:lnTo>
                      <a:pt x="22861" y="247652"/>
                    </a:lnTo>
                    <a:close/>
                    <a:moveTo>
                      <a:pt x="0" y="224792"/>
                    </a:moveTo>
                    <a:lnTo>
                      <a:pt x="0" y="22860"/>
                    </a:lnTo>
                    <a:cubicBezTo>
                      <a:pt x="0" y="10235"/>
                      <a:pt x="10236" y="0"/>
                      <a:pt x="22861" y="0"/>
                    </a:cubicBezTo>
                    <a:lnTo>
                      <a:pt x="22861" y="1"/>
                    </a:lnTo>
                    <a:cubicBezTo>
                      <a:pt x="35486" y="1"/>
                      <a:pt x="45721" y="10236"/>
                      <a:pt x="45721" y="22861"/>
                    </a:cubicBezTo>
                    <a:lnTo>
                      <a:pt x="45720" y="100968"/>
                    </a:lnTo>
                    <a:lnTo>
                      <a:pt x="228518" y="100968"/>
                    </a:lnTo>
                    <a:cubicBezTo>
                      <a:pt x="241143" y="100968"/>
                      <a:pt x="251378" y="111203"/>
                      <a:pt x="251378" y="123828"/>
                    </a:cubicBezTo>
                    <a:lnTo>
                      <a:pt x="251377" y="123828"/>
                    </a:lnTo>
                    <a:cubicBezTo>
                      <a:pt x="251377" y="136453"/>
                      <a:pt x="241142" y="146688"/>
                      <a:pt x="228517" y="146688"/>
                    </a:cubicBezTo>
                    <a:lnTo>
                      <a:pt x="45720" y="146687"/>
                    </a:lnTo>
                    <a:lnTo>
                      <a:pt x="45720" y="224792"/>
                    </a:lnTo>
                    <a:cubicBezTo>
                      <a:pt x="45720" y="231104"/>
                      <a:pt x="43161" y="236819"/>
                      <a:pt x="39024" y="240956"/>
                    </a:cubicBezTo>
                    <a:lnTo>
                      <a:pt x="22860" y="247651"/>
                    </a:lnTo>
                    <a:lnTo>
                      <a:pt x="6696" y="240956"/>
                    </a:lnTo>
                    <a:cubicBezTo>
                      <a:pt x="2559" y="236819"/>
                      <a:pt x="0" y="231104"/>
                      <a:pt x="0" y="224792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DBA767EA-5225-4956-8952-EA19D14F58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48617" y="5900245"/>
                <a:ext cx="247650" cy="247650"/>
              </a:xfrm>
              <a:custGeom>
                <a:avLst/>
                <a:gdLst>
                  <a:gd name="T0" fmla="*/ 5426 w 8269"/>
                  <a:gd name="T1" fmla="*/ 1403 h 8269"/>
                  <a:gd name="T2" fmla="*/ 5410 w 8269"/>
                  <a:gd name="T3" fmla="*/ 1069 h 8269"/>
                  <a:gd name="T4" fmla="*/ 5281 w 8269"/>
                  <a:gd name="T5" fmla="*/ 691 h 8269"/>
                  <a:gd name="T6" fmla="*/ 5087 w 8269"/>
                  <a:gd name="T7" fmla="*/ 418 h 8269"/>
                  <a:gd name="T8" fmla="*/ 4831 w 8269"/>
                  <a:gd name="T9" fmla="*/ 203 h 8269"/>
                  <a:gd name="T10" fmla="*/ 4467 w 8269"/>
                  <a:gd name="T11" fmla="*/ 42 h 8269"/>
                  <a:gd name="T12" fmla="*/ 4135 w 8269"/>
                  <a:gd name="T13" fmla="*/ 0 h 8269"/>
                  <a:gd name="T14" fmla="*/ 3802 w 8269"/>
                  <a:gd name="T15" fmla="*/ 42 h 8269"/>
                  <a:gd name="T16" fmla="*/ 3438 w 8269"/>
                  <a:gd name="T17" fmla="*/ 203 h 8269"/>
                  <a:gd name="T18" fmla="*/ 3182 w 8269"/>
                  <a:gd name="T19" fmla="*/ 418 h 8269"/>
                  <a:gd name="T20" fmla="*/ 2988 w 8269"/>
                  <a:gd name="T21" fmla="*/ 691 h 8269"/>
                  <a:gd name="T22" fmla="*/ 2859 w 8269"/>
                  <a:gd name="T23" fmla="*/ 1067 h 8269"/>
                  <a:gd name="T24" fmla="*/ 2842 w 8269"/>
                  <a:gd name="T25" fmla="*/ 1398 h 8269"/>
                  <a:gd name="T26" fmla="*/ 606 w 8269"/>
                  <a:gd name="T27" fmla="*/ 4824 h 8269"/>
                  <a:gd name="T28" fmla="*/ 419 w 8269"/>
                  <a:gd name="T29" fmla="*/ 4862 h 8269"/>
                  <a:gd name="T30" fmla="*/ 256 w 8269"/>
                  <a:gd name="T31" fmla="*/ 4950 h 8269"/>
                  <a:gd name="T32" fmla="*/ 127 w 8269"/>
                  <a:gd name="T33" fmla="*/ 5080 h 8269"/>
                  <a:gd name="T34" fmla="*/ 38 w 8269"/>
                  <a:gd name="T35" fmla="*/ 5243 h 8269"/>
                  <a:gd name="T36" fmla="*/ 1 w 8269"/>
                  <a:gd name="T37" fmla="*/ 5430 h 8269"/>
                  <a:gd name="T38" fmla="*/ 1 w 8269"/>
                  <a:gd name="T39" fmla="*/ 6286 h 8269"/>
                  <a:gd name="T40" fmla="*/ 38 w 8269"/>
                  <a:gd name="T41" fmla="*/ 6472 h 8269"/>
                  <a:gd name="T42" fmla="*/ 127 w 8269"/>
                  <a:gd name="T43" fmla="*/ 6635 h 8269"/>
                  <a:gd name="T44" fmla="*/ 256 w 8269"/>
                  <a:gd name="T45" fmla="*/ 6764 h 8269"/>
                  <a:gd name="T46" fmla="*/ 419 w 8269"/>
                  <a:gd name="T47" fmla="*/ 6852 h 8269"/>
                  <a:gd name="T48" fmla="*/ 606 w 8269"/>
                  <a:gd name="T49" fmla="*/ 6890 h 8269"/>
                  <a:gd name="T50" fmla="*/ 689 w 8269"/>
                  <a:gd name="T51" fmla="*/ 7533 h 8269"/>
                  <a:gd name="T52" fmla="*/ 712 w 8269"/>
                  <a:gd name="T53" fmla="*/ 7717 h 8269"/>
                  <a:gd name="T54" fmla="*/ 795 w 8269"/>
                  <a:gd name="T55" fmla="*/ 7915 h 8269"/>
                  <a:gd name="T56" fmla="*/ 931 w 8269"/>
                  <a:gd name="T57" fmla="*/ 8078 h 8269"/>
                  <a:gd name="T58" fmla="*/ 1106 w 8269"/>
                  <a:gd name="T59" fmla="*/ 8196 h 8269"/>
                  <a:gd name="T60" fmla="*/ 1313 w 8269"/>
                  <a:gd name="T61" fmla="*/ 8261 h 8269"/>
                  <a:gd name="T62" fmla="*/ 6844 w 8269"/>
                  <a:gd name="T63" fmla="*/ 8269 h 8269"/>
                  <a:gd name="T64" fmla="*/ 7027 w 8269"/>
                  <a:gd name="T65" fmla="*/ 8246 h 8269"/>
                  <a:gd name="T66" fmla="*/ 7225 w 8269"/>
                  <a:gd name="T67" fmla="*/ 8163 h 8269"/>
                  <a:gd name="T68" fmla="*/ 7389 w 8269"/>
                  <a:gd name="T69" fmla="*/ 8028 h 8269"/>
                  <a:gd name="T70" fmla="*/ 7508 w 8269"/>
                  <a:gd name="T71" fmla="*/ 7852 h 8269"/>
                  <a:gd name="T72" fmla="*/ 7572 w 8269"/>
                  <a:gd name="T73" fmla="*/ 7645 h 8269"/>
                  <a:gd name="T74" fmla="*/ 7580 w 8269"/>
                  <a:gd name="T75" fmla="*/ 6891 h 8269"/>
                  <a:gd name="T76" fmla="*/ 7728 w 8269"/>
                  <a:gd name="T77" fmla="*/ 6884 h 8269"/>
                  <a:gd name="T78" fmla="*/ 7908 w 8269"/>
                  <a:gd name="T79" fmla="*/ 6828 h 8269"/>
                  <a:gd name="T80" fmla="*/ 8060 w 8269"/>
                  <a:gd name="T81" fmla="*/ 6725 h 8269"/>
                  <a:gd name="T82" fmla="*/ 8177 w 8269"/>
                  <a:gd name="T83" fmla="*/ 6583 h 8269"/>
                  <a:gd name="T84" fmla="*/ 8249 w 8269"/>
                  <a:gd name="T85" fmla="*/ 6412 h 8269"/>
                  <a:gd name="T86" fmla="*/ 8269 w 8269"/>
                  <a:gd name="T87" fmla="*/ 6252 h 8269"/>
                  <a:gd name="T88" fmla="*/ 8262 w 8269"/>
                  <a:gd name="T89" fmla="*/ 5365 h 8269"/>
                  <a:gd name="T90" fmla="*/ 8206 w 8269"/>
                  <a:gd name="T91" fmla="*/ 5185 h 8269"/>
                  <a:gd name="T92" fmla="*/ 8103 w 8269"/>
                  <a:gd name="T93" fmla="*/ 5033 h 8269"/>
                  <a:gd name="T94" fmla="*/ 7961 w 8269"/>
                  <a:gd name="T95" fmla="*/ 4916 h 8269"/>
                  <a:gd name="T96" fmla="*/ 7791 w 8269"/>
                  <a:gd name="T97" fmla="*/ 4843 h 8269"/>
                  <a:gd name="T98" fmla="*/ 7631 w 8269"/>
                  <a:gd name="T99" fmla="*/ 4824 h 8269"/>
                  <a:gd name="T100" fmla="*/ 689 w 8269"/>
                  <a:gd name="T101" fmla="*/ 5512 h 8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269" h="8269">
                    <a:moveTo>
                      <a:pt x="7631" y="4824"/>
                    </a:moveTo>
                    <a:lnTo>
                      <a:pt x="5192" y="4824"/>
                    </a:lnTo>
                    <a:lnTo>
                      <a:pt x="5426" y="1403"/>
                    </a:lnTo>
                    <a:lnTo>
                      <a:pt x="5430" y="1335"/>
                    </a:lnTo>
                    <a:lnTo>
                      <a:pt x="5427" y="1201"/>
                    </a:lnTo>
                    <a:lnTo>
                      <a:pt x="5410" y="1069"/>
                    </a:lnTo>
                    <a:lnTo>
                      <a:pt x="5380" y="939"/>
                    </a:lnTo>
                    <a:lnTo>
                      <a:pt x="5337" y="813"/>
                    </a:lnTo>
                    <a:lnTo>
                      <a:pt x="5281" y="691"/>
                    </a:lnTo>
                    <a:lnTo>
                      <a:pt x="5213" y="576"/>
                    </a:lnTo>
                    <a:lnTo>
                      <a:pt x="5133" y="468"/>
                    </a:lnTo>
                    <a:lnTo>
                      <a:pt x="5087" y="418"/>
                    </a:lnTo>
                    <a:lnTo>
                      <a:pt x="5041" y="369"/>
                    </a:lnTo>
                    <a:lnTo>
                      <a:pt x="4940" y="281"/>
                    </a:lnTo>
                    <a:lnTo>
                      <a:pt x="4831" y="203"/>
                    </a:lnTo>
                    <a:lnTo>
                      <a:pt x="4716" y="137"/>
                    </a:lnTo>
                    <a:lnTo>
                      <a:pt x="4594" y="84"/>
                    </a:lnTo>
                    <a:lnTo>
                      <a:pt x="4467" y="42"/>
                    </a:lnTo>
                    <a:lnTo>
                      <a:pt x="4335" y="15"/>
                    </a:lnTo>
                    <a:lnTo>
                      <a:pt x="4202" y="1"/>
                    </a:lnTo>
                    <a:lnTo>
                      <a:pt x="4135" y="0"/>
                    </a:lnTo>
                    <a:lnTo>
                      <a:pt x="4067" y="1"/>
                    </a:lnTo>
                    <a:lnTo>
                      <a:pt x="3934" y="15"/>
                    </a:lnTo>
                    <a:lnTo>
                      <a:pt x="3802" y="42"/>
                    </a:lnTo>
                    <a:lnTo>
                      <a:pt x="3675" y="84"/>
                    </a:lnTo>
                    <a:lnTo>
                      <a:pt x="3553" y="137"/>
                    </a:lnTo>
                    <a:lnTo>
                      <a:pt x="3438" y="203"/>
                    </a:lnTo>
                    <a:lnTo>
                      <a:pt x="3329" y="281"/>
                    </a:lnTo>
                    <a:lnTo>
                      <a:pt x="3228" y="369"/>
                    </a:lnTo>
                    <a:lnTo>
                      <a:pt x="3182" y="418"/>
                    </a:lnTo>
                    <a:lnTo>
                      <a:pt x="3136" y="468"/>
                    </a:lnTo>
                    <a:lnTo>
                      <a:pt x="3056" y="576"/>
                    </a:lnTo>
                    <a:lnTo>
                      <a:pt x="2988" y="691"/>
                    </a:lnTo>
                    <a:lnTo>
                      <a:pt x="2932" y="813"/>
                    </a:lnTo>
                    <a:lnTo>
                      <a:pt x="2889" y="938"/>
                    </a:lnTo>
                    <a:lnTo>
                      <a:pt x="2859" y="1067"/>
                    </a:lnTo>
                    <a:lnTo>
                      <a:pt x="2841" y="1198"/>
                    </a:lnTo>
                    <a:lnTo>
                      <a:pt x="2838" y="1331"/>
                    </a:lnTo>
                    <a:lnTo>
                      <a:pt x="2842" y="1398"/>
                    </a:lnTo>
                    <a:lnTo>
                      <a:pt x="3077" y="4824"/>
                    </a:lnTo>
                    <a:lnTo>
                      <a:pt x="638" y="4824"/>
                    </a:lnTo>
                    <a:lnTo>
                      <a:pt x="606" y="4824"/>
                    </a:lnTo>
                    <a:lnTo>
                      <a:pt x="541" y="4831"/>
                    </a:lnTo>
                    <a:lnTo>
                      <a:pt x="478" y="4843"/>
                    </a:lnTo>
                    <a:lnTo>
                      <a:pt x="419" y="4862"/>
                    </a:lnTo>
                    <a:lnTo>
                      <a:pt x="361" y="4887"/>
                    </a:lnTo>
                    <a:lnTo>
                      <a:pt x="308" y="4916"/>
                    </a:lnTo>
                    <a:lnTo>
                      <a:pt x="256" y="4950"/>
                    </a:lnTo>
                    <a:lnTo>
                      <a:pt x="209" y="4989"/>
                    </a:lnTo>
                    <a:lnTo>
                      <a:pt x="166" y="5033"/>
                    </a:lnTo>
                    <a:lnTo>
                      <a:pt x="127" y="5080"/>
                    </a:lnTo>
                    <a:lnTo>
                      <a:pt x="92" y="5131"/>
                    </a:lnTo>
                    <a:lnTo>
                      <a:pt x="63" y="5185"/>
                    </a:lnTo>
                    <a:lnTo>
                      <a:pt x="38" y="5243"/>
                    </a:lnTo>
                    <a:lnTo>
                      <a:pt x="20" y="5302"/>
                    </a:lnTo>
                    <a:lnTo>
                      <a:pt x="7" y="5365"/>
                    </a:lnTo>
                    <a:lnTo>
                      <a:pt x="1" y="5430"/>
                    </a:lnTo>
                    <a:lnTo>
                      <a:pt x="0" y="5462"/>
                    </a:lnTo>
                    <a:lnTo>
                      <a:pt x="0" y="6252"/>
                    </a:lnTo>
                    <a:lnTo>
                      <a:pt x="1" y="6286"/>
                    </a:lnTo>
                    <a:lnTo>
                      <a:pt x="7" y="6349"/>
                    </a:lnTo>
                    <a:lnTo>
                      <a:pt x="20" y="6412"/>
                    </a:lnTo>
                    <a:lnTo>
                      <a:pt x="38" y="6472"/>
                    </a:lnTo>
                    <a:lnTo>
                      <a:pt x="63" y="6529"/>
                    </a:lnTo>
                    <a:lnTo>
                      <a:pt x="92" y="6583"/>
                    </a:lnTo>
                    <a:lnTo>
                      <a:pt x="127" y="6635"/>
                    </a:lnTo>
                    <a:lnTo>
                      <a:pt x="166" y="6681"/>
                    </a:lnTo>
                    <a:lnTo>
                      <a:pt x="209" y="6725"/>
                    </a:lnTo>
                    <a:lnTo>
                      <a:pt x="256" y="6764"/>
                    </a:lnTo>
                    <a:lnTo>
                      <a:pt x="308" y="6798"/>
                    </a:lnTo>
                    <a:lnTo>
                      <a:pt x="361" y="6828"/>
                    </a:lnTo>
                    <a:lnTo>
                      <a:pt x="419" y="6852"/>
                    </a:lnTo>
                    <a:lnTo>
                      <a:pt x="478" y="6871"/>
                    </a:lnTo>
                    <a:lnTo>
                      <a:pt x="541" y="6884"/>
                    </a:lnTo>
                    <a:lnTo>
                      <a:pt x="606" y="6890"/>
                    </a:lnTo>
                    <a:lnTo>
                      <a:pt x="638" y="6891"/>
                    </a:lnTo>
                    <a:lnTo>
                      <a:pt x="689" y="6891"/>
                    </a:lnTo>
                    <a:lnTo>
                      <a:pt x="689" y="7533"/>
                    </a:lnTo>
                    <a:lnTo>
                      <a:pt x="689" y="7571"/>
                    </a:lnTo>
                    <a:lnTo>
                      <a:pt x="697" y="7645"/>
                    </a:lnTo>
                    <a:lnTo>
                      <a:pt x="712" y="7717"/>
                    </a:lnTo>
                    <a:lnTo>
                      <a:pt x="734" y="7786"/>
                    </a:lnTo>
                    <a:lnTo>
                      <a:pt x="761" y="7852"/>
                    </a:lnTo>
                    <a:lnTo>
                      <a:pt x="795" y="7915"/>
                    </a:lnTo>
                    <a:lnTo>
                      <a:pt x="835" y="7973"/>
                    </a:lnTo>
                    <a:lnTo>
                      <a:pt x="880" y="8028"/>
                    </a:lnTo>
                    <a:lnTo>
                      <a:pt x="931" y="8078"/>
                    </a:lnTo>
                    <a:lnTo>
                      <a:pt x="985" y="8123"/>
                    </a:lnTo>
                    <a:lnTo>
                      <a:pt x="1044" y="8163"/>
                    </a:lnTo>
                    <a:lnTo>
                      <a:pt x="1106" y="8196"/>
                    </a:lnTo>
                    <a:lnTo>
                      <a:pt x="1172" y="8225"/>
                    </a:lnTo>
                    <a:lnTo>
                      <a:pt x="1242" y="8246"/>
                    </a:lnTo>
                    <a:lnTo>
                      <a:pt x="1313" y="8261"/>
                    </a:lnTo>
                    <a:lnTo>
                      <a:pt x="1387" y="8268"/>
                    </a:lnTo>
                    <a:lnTo>
                      <a:pt x="1425" y="8269"/>
                    </a:lnTo>
                    <a:lnTo>
                      <a:pt x="6844" y="8269"/>
                    </a:lnTo>
                    <a:lnTo>
                      <a:pt x="6882" y="8268"/>
                    </a:lnTo>
                    <a:lnTo>
                      <a:pt x="6956" y="8261"/>
                    </a:lnTo>
                    <a:lnTo>
                      <a:pt x="7027" y="8246"/>
                    </a:lnTo>
                    <a:lnTo>
                      <a:pt x="7097" y="8225"/>
                    </a:lnTo>
                    <a:lnTo>
                      <a:pt x="7163" y="8196"/>
                    </a:lnTo>
                    <a:lnTo>
                      <a:pt x="7225" y="8163"/>
                    </a:lnTo>
                    <a:lnTo>
                      <a:pt x="7284" y="8123"/>
                    </a:lnTo>
                    <a:lnTo>
                      <a:pt x="7338" y="8078"/>
                    </a:lnTo>
                    <a:lnTo>
                      <a:pt x="7389" y="8028"/>
                    </a:lnTo>
                    <a:lnTo>
                      <a:pt x="7434" y="7973"/>
                    </a:lnTo>
                    <a:lnTo>
                      <a:pt x="7474" y="7915"/>
                    </a:lnTo>
                    <a:lnTo>
                      <a:pt x="7508" y="7852"/>
                    </a:lnTo>
                    <a:lnTo>
                      <a:pt x="7535" y="7786"/>
                    </a:lnTo>
                    <a:lnTo>
                      <a:pt x="7557" y="7717"/>
                    </a:lnTo>
                    <a:lnTo>
                      <a:pt x="7572" y="7645"/>
                    </a:lnTo>
                    <a:lnTo>
                      <a:pt x="7580" y="7571"/>
                    </a:lnTo>
                    <a:lnTo>
                      <a:pt x="7580" y="7533"/>
                    </a:lnTo>
                    <a:lnTo>
                      <a:pt x="7580" y="6891"/>
                    </a:lnTo>
                    <a:lnTo>
                      <a:pt x="7631" y="6891"/>
                    </a:lnTo>
                    <a:lnTo>
                      <a:pt x="7663" y="6890"/>
                    </a:lnTo>
                    <a:lnTo>
                      <a:pt x="7728" y="6884"/>
                    </a:lnTo>
                    <a:lnTo>
                      <a:pt x="7791" y="6871"/>
                    </a:lnTo>
                    <a:lnTo>
                      <a:pt x="7850" y="6852"/>
                    </a:lnTo>
                    <a:lnTo>
                      <a:pt x="7908" y="6828"/>
                    </a:lnTo>
                    <a:lnTo>
                      <a:pt x="7961" y="6798"/>
                    </a:lnTo>
                    <a:lnTo>
                      <a:pt x="8013" y="6764"/>
                    </a:lnTo>
                    <a:lnTo>
                      <a:pt x="8060" y="6725"/>
                    </a:lnTo>
                    <a:lnTo>
                      <a:pt x="8103" y="6681"/>
                    </a:lnTo>
                    <a:lnTo>
                      <a:pt x="8142" y="6635"/>
                    </a:lnTo>
                    <a:lnTo>
                      <a:pt x="8177" y="6583"/>
                    </a:lnTo>
                    <a:lnTo>
                      <a:pt x="8206" y="6529"/>
                    </a:lnTo>
                    <a:lnTo>
                      <a:pt x="8231" y="6472"/>
                    </a:lnTo>
                    <a:lnTo>
                      <a:pt x="8249" y="6412"/>
                    </a:lnTo>
                    <a:lnTo>
                      <a:pt x="8262" y="6349"/>
                    </a:lnTo>
                    <a:lnTo>
                      <a:pt x="8268" y="6286"/>
                    </a:lnTo>
                    <a:lnTo>
                      <a:pt x="8269" y="6252"/>
                    </a:lnTo>
                    <a:lnTo>
                      <a:pt x="8269" y="5462"/>
                    </a:lnTo>
                    <a:lnTo>
                      <a:pt x="8268" y="5430"/>
                    </a:lnTo>
                    <a:lnTo>
                      <a:pt x="8262" y="5365"/>
                    </a:lnTo>
                    <a:lnTo>
                      <a:pt x="8249" y="5302"/>
                    </a:lnTo>
                    <a:lnTo>
                      <a:pt x="8231" y="5243"/>
                    </a:lnTo>
                    <a:lnTo>
                      <a:pt x="8206" y="5185"/>
                    </a:lnTo>
                    <a:lnTo>
                      <a:pt x="8177" y="5131"/>
                    </a:lnTo>
                    <a:lnTo>
                      <a:pt x="8142" y="5080"/>
                    </a:lnTo>
                    <a:lnTo>
                      <a:pt x="8103" y="5033"/>
                    </a:lnTo>
                    <a:lnTo>
                      <a:pt x="8060" y="4989"/>
                    </a:lnTo>
                    <a:lnTo>
                      <a:pt x="8013" y="4950"/>
                    </a:lnTo>
                    <a:lnTo>
                      <a:pt x="7961" y="4916"/>
                    </a:lnTo>
                    <a:lnTo>
                      <a:pt x="7908" y="4887"/>
                    </a:lnTo>
                    <a:lnTo>
                      <a:pt x="7850" y="4862"/>
                    </a:lnTo>
                    <a:lnTo>
                      <a:pt x="7791" y="4843"/>
                    </a:lnTo>
                    <a:lnTo>
                      <a:pt x="7728" y="4831"/>
                    </a:lnTo>
                    <a:lnTo>
                      <a:pt x="7663" y="4824"/>
                    </a:lnTo>
                    <a:lnTo>
                      <a:pt x="7631" y="4824"/>
                    </a:lnTo>
                    <a:close/>
                    <a:moveTo>
                      <a:pt x="7580" y="6202"/>
                    </a:moveTo>
                    <a:lnTo>
                      <a:pt x="689" y="6202"/>
                    </a:lnTo>
                    <a:lnTo>
                      <a:pt x="689" y="5512"/>
                    </a:lnTo>
                    <a:lnTo>
                      <a:pt x="7580" y="5512"/>
                    </a:lnTo>
                    <a:lnTo>
                      <a:pt x="7580" y="620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9FECE7-E077-460B-9D10-BB1CE6B48442}"/>
              </a:ext>
            </a:extLst>
          </p:cNvPr>
          <p:cNvSpPr/>
          <p:nvPr/>
        </p:nvSpPr>
        <p:spPr>
          <a:xfrm>
            <a:off x="3100473" y="2957564"/>
            <a:ext cx="558838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감사합니다</a:t>
            </a:r>
            <a:r>
              <a:rPr lang="en-US" altLang="ko-KR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217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7881E59F-DF46-44D7-A894-E367A749DA36}"/>
              </a:ext>
            </a:extLst>
          </p:cNvPr>
          <p:cNvSpPr/>
          <p:nvPr/>
        </p:nvSpPr>
        <p:spPr>
          <a:xfrm>
            <a:off x="295275" y="190500"/>
            <a:ext cx="11601450" cy="6477000"/>
          </a:xfrm>
          <a:prstGeom prst="round2SameRect">
            <a:avLst>
              <a:gd name="adj1" fmla="val 1526"/>
              <a:gd name="adj2" fmla="val 1833"/>
            </a:avLst>
          </a:prstGeom>
          <a:solidFill>
            <a:srgbClr val="F0EBE7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047A0CD5-8244-4FBC-BD57-59DF3A4BBDE3}"/>
              </a:ext>
            </a:extLst>
          </p:cNvPr>
          <p:cNvSpPr/>
          <p:nvPr/>
        </p:nvSpPr>
        <p:spPr>
          <a:xfrm>
            <a:off x="295275" y="190500"/>
            <a:ext cx="11601450" cy="476250"/>
          </a:xfrm>
          <a:prstGeom prst="round2Same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 </a:t>
            </a:r>
            <a:r>
              <a:rPr lang="en-US" altLang="ko-KR" sz="600" kern="0" dirty="0">
                <a:ln w="127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03544" y="369460"/>
            <a:ext cx="893823" cy="138845"/>
            <a:chOff x="10703544" y="369460"/>
            <a:chExt cx="893823" cy="13884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3AC870C-AAB7-4E4A-BA52-AE824DDB6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5186" y="369460"/>
              <a:ext cx="105211" cy="13884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998B797-A7B3-4C4B-A50F-560004B6F17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1469266" y="382095"/>
              <a:ext cx="128101" cy="11357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420D4BD-A960-4E80-8D81-AD2EA1F4C4E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03544" y="382096"/>
              <a:ext cx="142773" cy="113573"/>
              <a:chOff x="6124" y="305"/>
              <a:chExt cx="841" cy="66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A8FA5C6-B5B4-4795-B3CA-EB36CE71B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2F0A864-85D8-40D8-9ACE-121EDCA98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57010" y="1406526"/>
            <a:ext cx="523877" cy="4599481"/>
            <a:chOff x="457010" y="1406526"/>
            <a:chExt cx="523877" cy="4599481"/>
          </a:xfrm>
        </p:grpSpPr>
        <p:sp>
          <p:nvSpPr>
            <p:cNvPr id="21" name="양쪽 모서리가 둥근 사각형 12">
              <a:extLst>
                <a:ext uri="{FF2B5EF4-FFF2-40B4-BE49-F238E27FC236}">
                  <a16:creationId xmlns:a16="http://schemas.microsoft.com/office/drawing/2014/main" id="{C2660524-F1F7-4DF8-A7BE-752F6169F1AE}"/>
                </a:ext>
              </a:extLst>
            </p:cNvPr>
            <p:cNvSpPr/>
            <p:nvPr/>
          </p:nvSpPr>
          <p:spPr>
            <a:xfrm>
              <a:off x="457011" y="1406526"/>
              <a:ext cx="523876" cy="174625"/>
            </a:xfrm>
            <a:prstGeom prst="round2SameRect">
              <a:avLst/>
            </a:prstGeom>
            <a:solidFill>
              <a:srgbClr val="F0EBE7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600" dirty="0">
                  <a:solidFill>
                    <a:prstClr val="white">
                      <a:lumMod val="50000"/>
                    </a:prstClr>
                  </a:solidFill>
                </a:rPr>
                <a:t>▶▶</a:t>
              </a:r>
            </a:p>
          </p:txBody>
        </p:sp>
        <p:sp>
          <p:nvSpPr>
            <p:cNvPr id="22" name="양쪽 모서리가 둥근 사각형 13">
              <a:extLst>
                <a:ext uri="{FF2B5EF4-FFF2-40B4-BE49-F238E27FC236}">
                  <a16:creationId xmlns:a16="http://schemas.microsoft.com/office/drawing/2014/main" id="{A5DB8819-4A29-49C7-930E-F59301D75FBE}"/>
                </a:ext>
              </a:extLst>
            </p:cNvPr>
            <p:cNvSpPr/>
            <p:nvPr/>
          </p:nvSpPr>
          <p:spPr>
            <a:xfrm>
              <a:off x="457010" y="1581151"/>
              <a:ext cx="523875" cy="4424856"/>
            </a:xfrm>
            <a:prstGeom prst="round2SameRect">
              <a:avLst>
                <a:gd name="adj1" fmla="val 0"/>
                <a:gd name="adj2" fmla="val 8815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5CE4CA6-08EC-4C1B-882C-5AEB85D3BA2A}"/>
                </a:ext>
              </a:extLst>
            </p:cNvPr>
            <p:cNvGrpSpPr/>
            <p:nvPr/>
          </p:nvGrpSpPr>
          <p:grpSpPr>
            <a:xfrm>
              <a:off x="613140" y="1835152"/>
              <a:ext cx="225935" cy="3942254"/>
              <a:chOff x="11334883" y="1496521"/>
              <a:chExt cx="266576" cy="4651374"/>
            </a:xfrm>
          </p:grpSpPr>
          <p:sp>
            <p:nvSpPr>
              <p:cNvPr id="23" name="자유형 32">
                <a:extLst>
                  <a:ext uri="{FF2B5EF4-FFF2-40B4-BE49-F238E27FC236}">
                    <a16:creationId xmlns:a16="http://schemas.microsoft.com/office/drawing/2014/main" id="{75DB60ED-C854-4358-97C2-D04D80DBE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9124" y="2735045"/>
                <a:ext cx="258909" cy="258909"/>
              </a:xfrm>
              <a:custGeom>
                <a:avLst/>
                <a:gdLst>
                  <a:gd name="connsiteX0" fmla="*/ 4509870 w 6502401"/>
                  <a:gd name="connsiteY0" fmla="*/ 1250950 h 6502400"/>
                  <a:gd name="connsiteX1" fmla="*/ 3460751 w 6502401"/>
                  <a:gd name="connsiteY1" fmla="*/ 2299449 h 6502400"/>
                  <a:gd name="connsiteX2" fmla="*/ 4204979 w 6502401"/>
                  <a:gd name="connsiteY2" fmla="*/ 3043238 h 6502400"/>
                  <a:gd name="connsiteX3" fmla="*/ 5253039 w 6502401"/>
                  <a:gd name="connsiteY3" fmla="*/ 1994739 h 6502400"/>
                  <a:gd name="connsiteX4" fmla="*/ 5487377 w 6502401"/>
                  <a:gd name="connsiteY4" fmla="*/ 0 h 6502400"/>
                  <a:gd name="connsiteX5" fmla="*/ 5557233 w 6502401"/>
                  <a:gd name="connsiteY5" fmla="*/ 0 h 6502400"/>
                  <a:gd name="connsiteX6" fmla="*/ 5626559 w 6502401"/>
                  <a:gd name="connsiteY6" fmla="*/ 6350 h 6502400"/>
                  <a:gd name="connsiteX7" fmla="*/ 5695356 w 6502401"/>
                  <a:gd name="connsiteY7" fmla="*/ 20108 h 6502400"/>
                  <a:gd name="connsiteX8" fmla="*/ 5763095 w 6502401"/>
                  <a:gd name="connsiteY8" fmla="*/ 39688 h 6502400"/>
                  <a:gd name="connsiteX9" fmla="*/ 5828717 w 6502401"/>
                  <a:gd name="connsiteY9" fmla="*/ 66675 h 6502400"/>
                  <a:gd name="connsiteX10" fmla="*/ 5891693 w 6502401"/>
                  <a:gd name="connsiteY10" fmla="*/ 100013 h 6502400"/>
                  <a:gd name="connsiteX11" fmla="*/ 5953081 w 6502401"/>
                  <a:gd name="connsiteY11" fmla="*/ 139700 h 6502400"/>
                  <a:gd name="connsiteX12" fmla="*/ 6010236 w 6502401"/>
                  <a:gd name="connsiteY12" fmla="*/ 186796 h 6502400"/>
                  <a:gd name="connsiteX13" fmla="*/ 6036697 w 6502401"/>
                  <a:gd name="connsiteY13" fmla="*/ 212725 h 6502400"/>
                  <a:gd name="connsiteX14" fmla="*/ 6289659 w 6502401"/>
                  <a:gd name="connsiteY14" fmla="*/ 465667 h 6502400"/>
                  <a:gd name="connsiteX15" fmla="*/ 6316649 w 6502401"/>
                  <a:gd name="connsiteY15" fmla="*/ 493183 h 6502400"/>
                  <a:gd name="connsiteX16" fmla="*/ 6362690 w 6502401"/>
                  <a:gd name="connsiteY16" fmla="*/ 550333 h 6502400"/>
                  <a:gd name="connsiteX17" fmla="*/ 6402381 w 6502401"/>
                  <a:gd name="connsiteY17" fmla="*/ 610658 h 6502400"/>
                  <a:gd name="connsiteX18" fmla="*/ 6436250 w 6502401"/>
                  <a:gd name="connsiteY18" fmla="*/ 674158 h 6502400"/>
                  <a:gd name="connsiteX19" fmla="*/ 6462711 w 6502401"/>
                  <a:gd name="connsiteY19" fmla="*/ 739246 h 6502400"/>
                  <a:gd name="connsiteX20" fmla="*/ 6482820 w 6502401"/>
                  <a:gd name="connsiteY20" fmla="*/ 807508 h 6502400"/>
                  <a:gd name="connsiteX21" fmla="*/ 6495522 w 6502401"/>
                  <a:gd name="connsiteY21" fmla="*/ 875771 h 6502400"/>
                  <a:gd name="connsiteX22" fmla="*/ 6502401 w 6502401"/>
                  <a:gd name="connsiteY22" fmla="*/ 946150 h 6502400"/>
                  <a:gd name="connsiteX23" fmla="*/ 6502401 w 6502401"/>
                  <a:gd name="connsiteY23" fmla="*/ 1015471 h 6502400"/>
                  <a:gd name="connsiteX24" fmla="*/ 6495522 w 6502401"/>
                  <a:gd name="connsiteY24" fmla="*/ 1085321 h 6502400"/>
                  <a:gd name="connsiteX25" fmla="*/ 6482820 w 6502401"/>
                  <a:gd name="connsiteY25" fmla="*/ 1154113 h 6502400"/>
                  <a:gd name="connsiteX26" fmla="*/ 6462711 w 6502401"/>
                  <a:gd name="connsiteY26" fmla="*/ 1221846 h 6502400"/>
                  <a:gd name="connsiteX27" fmla="*/ 6436250 w 6502401"/>
                  <a:gd name="connsiteY27" fmla="*/ 1287463 h 6502400"/>
                  <a:gd name="connsiteX28" fmla="*/ 6402381 w 6502401"/>
                  <a:gd name="connsiteY28" fmla="*/ 1350963 h 6502400"/>
                  <a:gd name="connsiteX29" fmla="*/ 6362690 w 6502401"/>
                  <a:gd name="connsiteY29" fmla="*/ 1410759 h 6502400"/>
                  <a:gd name="connsiteX30" fmla="*/ 6316649 w 6502401"/>
                  <a:gd name="connsiteY30" fmla="*/ 1467909 h 6502400"/>
                  <a:gd name="connsiteX31" fmla="*/ 6289659 w 6502401"/>
                  <a:gd name="connsiteY31" fmla="*/ 1495425 h 6502400"/>
                  <a:gd name="connsiteX32" fmla="*/ 5791143 w 6502401"/>
                  <a:gd name="connsiteY32" fmla="*/ 1993900 h 6502400"/>
                  <a:gd name="connsiteX33" fmla="*/ 6036697 w 6502401"/>
                  <a:gd name="connsiteY33" fmla="*/ 2239433 h 6502400"/>
                  <a:gd name="connsiteX34" fmla="*/ 6050456 w 6502401"/>
                  <a:gd name="connsiteY34" fmla="*/ 2253192 h 6502400"/>
                  <a:gd name="connsiteX35" fmla="*/ 6071095 w 6502401"/>
                  <a:gd name="connsiteY35" fmla="*/ 2284942 h 6502400"/>
                  <a:gd name="connsiteX36" fmla="*/ 6084855 w 6502401"/>
                  <a:gd name="connsiteY36" fmla="*/ 2319338 h 6502400"/>
                  <a:gd name="connsiteX37" fmla="*/ 6092264 w 6502401"/>
                  <a:gd name="connsiteY37" fmla="*/ 2355321 h 6502400"/>
                  <a:gd name="connsiteX38" fmla="*/ 6092264 w 6502401"/>
                  <a:gd name="connsiteY38" fmla="*/ 2391833 h 6502400"/>
                  <a:gd name="connsiteX39" fmla="*/ 6084855 w 6502401"/>
                  <a:gd name="connsiteY39" fmla="*/ 2428346 h 6502400"/>
                  <a:gd name="connsiteX40" fmla="*/ 6071095 w 6502401"/>
                  <a:gd name="connsiteY40" fmla="*/ 2462742 h 6502400"/>
                  <a:gd name="connsiteX41" fmla="*/ 6050456 w 6502401"/>
                  <a:gd name="connsiteY41" fmla="*/ 2493963 h 6502400"/>
                  <a:gd name="connsiteX42" fmla="*/ 6036697 w 6502401"/>
                  <a:gd name="connsiteY42" fmla="*/ 2508250 h 6502400"/>
                  <a:gd name="connsiteX43" fmla="*/ 6022408 w 6502401"/>
                  <a:gd name="connsiteY43" fmla="*/ 2522008 h 6502400"/>
                  <a:gd name="connsiteX44" fmla="*/ 5991185 w 6502401"/>
                  <a:gd name="connsiteY44" fmla="*/ 2542646 h 6502400"/>
                  <a:gd name="connsiteX45" fmla="*/ 5956786 w 6502401"/>
                  <a:gd name="connsiteY45" fmla="*/ 2556933 h 6502400"/>
                  <a:gd name="connsiteX46" fmla="*/ 5920270 w 6502401"/>
                  <a:gd name="connsiteY46" fmla="*/ 2563813 h 6502400"/>
                  <a:gd name="connsiteX47" fmla="*/ 5883755 w 6502401"/>
                  <a:gd name="connsiteY47" fmla="*/ 2563813 h 6502400"/>
                  <a:gd name="connsiteX48" fmla="*/ 5847769 w 6502401"/>
                  <a:gd name="connsiteY48" fmla="*/ 2556933 h 6502400"/>
                  <a:gd name="connsiteX49" fmla="*/ 5813370 w 6502401"/>
                  <a:gd name="connsiteY49" fmla="*/ 2542646 h 6502400"/>
                  <a:gd name="connsiteX50" fmla="*/ 5781617 w 6502401"/>
                  <a:gd name="connsiteY50" fmla="*/ 2522008 h 6502400"/>
                  <a:gd name="connsiteX51" fmla="*/ 5767858 w 6502401"/>
                  <a:gd name="connsiteY51" fmla="*/ 2508250 h 6502400"/>
                  <a:gd name="connsiteX52" fmla="*/ 5522305 w 6502401"/>
                  <a:gd name="connsiteY52" fmla="*/ 2263775 h 6502400"/>
                  <a:gd name="connsiteX53" fmla="*/ 3771678 w 6502401"/>
                  <a:gd name="connsiteY53" fmla="*/ 4014258 h 6502400"/>
                  <a:gd name="connsiteX54" fmla="*/ 2034283 w 6502401"/>
                  <a:gd name="connsiteY54" fmla="*/ 5750454 h 6502400"/>
                  <a:gd name="connsiteX55" fmla="*/ 2004118 w 6502401"/>
                  <a:gd name="connsiteY55" fmla="*/ 5780088 h 6502400"/>
                  <a:gd name="connsiteX56" fmla="*/ 1936908 w 6502401"/>
                  <a:gd name="connsiteY56" fmla="*/ 5832475 h 6502400"/>
                  <a:gd name="connsiteX57" fmla="*/ 1865465 w 6502401"/>
                  <a:gd name="connsiteY57" fmla="*/ 5876925 h 6502400"/>
                  <a:gd name="connsiteX58" fmla="*/ 1789259 w 6502401"/>
                  <a:gd name="connsiteY58" fmla="*/ 5911850 h 6502400"/>
                  <a:gd name="connsiteX59" fmla="*/ 1709877 w 6502401"/>
                  <a:gd name="connsiteY59" fmla="*/ 5938838 h 6502400"/>
                  <a:gd name="connsiteX60" fmla="*/ 1627320 w 6502401"/>
                  <a:gd name="connsiteY60" fmla="*/ 5955242 h 6502400"/>
                  <a:gd name="connsiteX61" fmla="*/ 1543705 w 6502401"/>
                  <a:gd name="connsiteY61" fmla="*/ 5963709 h 6502400"/>
                  <a:gd name="connsiteX62" fmla="*/ 1459032 w 6502401"/>
                  <a:gd name="connsiteY62" fmla="*/ 5961592 h 6502400"/>
                  <a:gd name="connsiteX63" fmla="*/ 1417224 w 6502401"/>
                  <a:gd name="connsiteY63" fmla="*/ 5956300 h 6502400"/>
                  <a:gd name="connsiteX64" fmla="*/ 890660 w 6502401"/>
                  <a:gd name="connsiteY64" fmla="*/ 5881688 h 6502400"/>
                  <a:gd name="connsiteX65" fmla="*/ 324935 w 6502401"/>
                  <a:gd name="connsiteY65" fmla="*/ 6446838 h 6502400"/>
                  <a:gd name="connsiteX66" fmla="*/ 310646 w 6502401"/>
                  <a:gd name="connsiteY66" fmla="*/ 6460596 h 6502400"/>
                  <a:gd name="connsiteX67" fmla="*/ 278364 w 6502401"/>
                  <a:gd name="connsiteY67" fmla="*/ 6481234 h 6502400"/>
                  <a:gd name="connsiteX68" fmla="*/ 243966 w 6502401"/>
                  <a:gd name="connsiteY68" fmla="*/ 6494992 h 6502400"/>
                  <a:gd name="connsiteX69" fmla="*/ 208509 w 6502401"/>
                  <a:gd name="connsiteY69" fmla="*/ 6502400 h 6502400"/>
                  <a:gd name="connsiteX70" fmla="*/ 171464 w 6502401"/>
                  <a:gd name="connsiteY70" fmla="*/ 6502400 h 6502400"/>
                  <a:gd name="connsiteX71" fmla="*/ 136007 w 6502401"/>
                  <a:gd name="connsiteY71" fmla="*/ 6494992 h 6502400"/>
                  <a:gd name="connsiteX72" fmla="*/ 101608 w 6502401"/>
                  <a:gd name="connsiteY72" fmla="*/ 6481234 h 6502400"/>
                  <a:gd name="connsiteX73" fmla="*/ 69856 w 6502401"/>
                  <a:gd name="connsiteY73" fmla="*/ 6460596 h 6502400"/>
                  <a:gd name="connsiteX74" fmla="*/ 55038 w 6502401"/>
                  <a:gd name="connsiteY74" fmla="*/ 6446838 h 6502400"/>
                  <a:gd name="connsiteX75" fmla="*/ 42337 w 6502401"/>
                  <a:gd name="connsiteY75" fmla="*/ 6432550 h 6502400"/>
                  <a:gd name="connsiteX76" fmla="*/ 20639 w 6502401"/>
                  <a:gd name="connsiteY76" fmla="*/ 6401329 h 6502400"/>
                  <a:gd name="connsiteX77" fmla="*/ 6880 w 6502401"/>
                  <a:gd name="connsiteY77" fmla="*/ 6366934 h 6502400"/>
                  <a:gd name="connsiteX78" fmla="*/ 0 w 6502401"/>
                  <a:gd name="connsiteY78" fmla="*/ 6330421 h 6502400"/>
                  <a:gd name="connsiteX79" fmla="*/ 0 w 6502401"/>
                  <a:gd name="connsiteY79" fmla="*/ 6293909 h 6502400"/>
                  <a:gd name="connsiteX80" fmla="*/ 6880 w 6502401"/>
                  <a:gd name="connsiteY80" fmla="*/ 6257925 h 6502400"/>
                  <a:gd name="connsiteX81" fmla="*/ 20639 w 6502401"/>
                  <a:gd name="connsiteY81" fmla="*/ 6223529 h 6502400"/>
                  <a:gd name="connsiteX82" fmla="*/ 42337 w 6502401"/>
                  <a:gd name="connsiteY82" fmla="*/ 6191779 h 6502400"/>
                  <a:gd name="connsiteX83" fmla="*/ 55038 w 6502401"/>
                  <a:gd name="connsiteY83" fmla="*/ 6178021 h 6502400"/>
                  <a:gd name="connsiteX84" fmla="*/ 621292 w 6502401"/>
                  <a:gd name="connsiteY84" fmla="*/ 5611813 h 6502400"/>
                  <a:gd name="connsiteX85" fmla="*/ 546145 w 6502401"/>
                  <a:gd name="connsiteY85" fmla="*/ 5085821 h 6502400"/>
                  <a:gd name="connsiteX86" fmla="*/ 540853 w 6502401"/>
                  <a:gd name="connsiteY86" fmla="*/ 5042959 h 6502400"/>
                  <a:gd name="connsiteX87" fmla="*/ 539265 w 6502401"/>
                  <a:gd name="connsiteY87" fmla="*/ 4958821 h 6502400"/>
                  <a:gd name="connsiteX88" fmla="*/ 546674 w 6502401"/>
                  <a:gd name="connsiteY88" fmla="*/ 4874684 h 6502400"/>
                  <a:gd name="connsiteX89" fmla="*/ 564138 w 6502401"/>
                  <a:gd name="connsiteY89" fmla="*/ 4792663 h 6502400"/>
                  <a:gd name="connsiteX90" fmla="*/ 590069 w 6502401"/>
                  <a:gd name="connsiteY90" fmla="*/ 4713288 h 6502400"/>
                  <a:gd name="connsiteX91" fmla="*/ 626055 w 6502401"/>
                  <a:gd name="connsiteY91" fmla="*/ 4637088 h 6502400"/>
                  <a:gd name="connsiteX92" fmla="*/ 669980 w 6502401"/>
                  <a:gd name="connsiteY92" fmla="*/ 4565121 h 6502400"/>
                  <a:gd name="connsiteX93" fmla="*/ 721842 w 6502401"/>
                  <a:gd name="connsiteY93" fmla="*/ 4498975 h 6502400"/>
                  <a:gd name="connsiteX94" fmla="*/ 752007 w 6502401"/>
                  <a:gd name="connsiteY94" fmla="*/ 4467754 h 6502400"/>
                  <a:gd name="connsiteX95" fmla="*/ 2468235 w 6502401"/>
                  <a:gd name="connsiteY95" fmla="*/ 2752196 h 6502400"/>
                  <a:gd name="connsiteX96" fmla="*/ 4239500 w 6502401"/>
                  <a:gd name="connsiteY96" fmla="*/ 981075 h 6502400"/>
                  <a:gd name="connsiteX97" fmla="*/ 3993947 w 6502401"/>
                  <a:gd name="connsiteY97" fmla="*/ 735542 h 6502400"/>
                  <a:gd name="connsiteX98" fmla="*/ 3981246 w 6502401"/>
                  <a:gd name="connsiteY98" fmla="*/ 721254 h 6502400"/>
                  <a:gd name="connsiteX99" fmla="*/ 3959548 w 6502401"/>
                  <a:gd name="connsiteY99" fmla="*/ 688975 h 6502400"/>
                  <a:gd name="connsiteX100" fmla="*/ 3945789 w 6502401"/>
                  <a:gd name="connsiteY100" fmla="*/ 655108 h 6502400"/>
                  <a:gd name="connsiteX101" fmla="*/ 3939438 w 6502401"/>
                  <a:gd name="connsiteY101" fmla="*/ 619125 h 6502400"/>
                  <a:gd name="connsiteX102" fmla="*/ 3939438 w 6502401"/>
                  <a:gd name="connsiteY102" fmla="*/ 582613 h 6502400"/>
                  <a:gd name="connsiteX103" fmla="*/ 3945789 w 6502401"/>
                  <a:gd name="connsiteY103" fmla="*/ 546629 h 6502400"/>
                  <a:gd name="connsiteX104" fmla="*/ 3959548 w 6502401"/>
                  <a:gd name="connsiteY104" fmla="*/ 512233 h 6502400"/>
                  <a:gd name="connsiteX105" fmla="*/ 3981246 w 6502401"/>
                  <a:gd name="connsiteY105" fmla="*/ 480483 h 6502400"/>
                  <a:gd name="connsiteX106" fmla="*/ 3993947 w 6502401"/>
                  <a:gd name="connsiteY106" fmla="*/ 465667 h 6502400"/>
                  <a:gd name="connsiteX107" fmla="*/ 4008764 w 6502401"/>
                  <a:gd name="connsiteY107" fmla="*/ 452967 h 6502400"/>
                  <a:gd name="connsiteX108" fmla="*/ 4039988 w 6502401"/>
                  <a:gd name="connsiteY108" fmla="*/ 431800 h 6502400"/>
                  <a:gd name="connsiteX109" fmla="*/ 4074916 w 6502401"/>
                  <a:gd name="connsiteY109" fmla="*/ 418042 h 6502400"/>
                  <a:gd name="connsiteX110" fmla="*/ 4110902 w 6502401"/>
                  <a:gd name="connsiteY110" fmla="*/ 411163 h 6502400"/>
                  <a:gd name="connsiteX111" fmla="*/ 4147417 w 6502401"/>
                  <a:gd name="connsiteY111" fmla="*/ 411163 h 6502400"/>
                  <a:gd name="connsiteX112" fmla="*/ 4182875 w 6502401"/>
                  <a:gd name="connsiteY112" fmla="*/ 418042 h 6502400"/>
                  <a:gd name="connsiteX113" fmla="*/ 4217273 w 6502401"/>
                  <a:gd name="connsiteY113" fmla="*/ 431800 h 6502400"/>
                  <a:gd name="connsiteX114" fmla="*/ 4249555 w 6502401"/>
                  <a:gd name="connsiteY114" fmla="*/ 452967 h 6502400"/>
                  <a:gd name="connsiteX115" fmla="*/ 4263844 w 6502401"/>
                  <a:gd name="connsiteY115" fmla="*/ 465667 h 6502400"/>
                  <a:gd name="connsiteX116" fmla="*/ 4508339 w 6502401"/>
                  <a:gd name="connsiteY116" fmla="*/ 711200 h 6502400"/>
                  <a:gd name="connsiteX117" fmla="*/ 5007913 w 6502401"/>
                  <a:gd name="connsiteY117" fmla="*/ 212725 h 6502400"/>
                  <a:gd name="connsiteX118" fmla="*/ 5034373 w 6502401"/>
                  <a:gd name="connsiteY118" fmla="*/ 186796 h 6502400"/>
                  <a:gd name="connsiteX119" fmla="*/ 5091528 w 6502401"/>
                  <a:gd name="connsiteY119" fmla="*/ 139700 h 6502400"/>
                  <a:gd name="connsiteX120" fmla="*/ 5152387 w 6502401"/>
                  <a:gd name="connsiteY120" fmla="*/ 100013 h 6502400"/>
                  <a:gd name="connsiteX121" fmla="*/ 5215892 w 6502401"/>
                  <a:gd name="connsiteY121" fmla="*/ 66675 h 6502400"/>
                  <a:gd name="connsiteX122" fmla="*/ 5281514 w 6502401"/>
                  <a:gd name="connsiteY122" fmla="*/ 39688 h 6502400"/>
                  <a:gd name="connsiteX123" fmla="*/ 5348195 w 6502401"/>
                  <a:gd name="connsiteY123" fmla="*/ 20108 h 6502400"/>
                  <a:gd name="connsiteX124" fmla="*/ 5418050 w 6502401"/>
                  <a:gd name="connsiteY124" fmla="*/ 6350 h 650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6502401" h="6502400">
                    <a:moveTo>
                      <a:pt x="4509870" y="1250950"/>
                    </a:moveTo>
                    <a:lnTo>
                      <a:pt x="3460751" y="2299449"/>
                    </a:lnTo>
                    <a:lnTo>
                      <a:pt x="4204979" y="3043238"/>
                    </a:lnTo>
                    <a:lnTo>
                      <a:pt x="5253039" y="1994739"/>
                    </a:lnTo>
                    <a:close/>
                    <a:moveTo>
                      <a:pt x="5487377" y="0"/>
                    </a:moveTo>
                    <a:lnTo>
                      <a:pt x="5557233" y="0"/>
                    </a:lnTo>
                    <a:lnTo>
                      <a:pt x="5626559" y="6350"/>
                    </a:lnTo>
                    <a:lnTo>
                      <a:pt x="5695356" y="20108"/>
                    </a:lnTo>
                    <a:lnTo>
                      <a:pt x="5763095" y="39688"/>
                    </a:lnTo>
                    <a:lnTo>
                      <a:pt x="5828717" y="66675"/>
                    </a:lnTo>
                    <a:lnTo>
                      <a:pt x="5891693" y="100013"/>
                    </a:lnTo>
                    <a:lnTo>
                      <a:pt x="5953081" y="139700"/>
                    </a:lnTo>
                    <a:lnTo>
                      <a:pt x="6010236" y="186796"/>
                    </a:lnTo>
                    <a:lnTo>
                      <a:pt x="6036697" y="212725"/>
                    </a:lnTo>
                    <a:lnTo>
                      <a:pt x="6289659" y="465667"/>
                    </a:lnTo>
                    <a:lnTo>
                      <a:pt x="6316649" y="493183"/>
                    </a:lnTo>
                    <a:lnTo>
                      <a:pt x="6362690" y="550333"/>
                    </a:lnTo>
                    <a:lnTo>
                      <a:pt x="6402381" y="610658"/>
                    </a:lnTo>
                    <a:lnTo>
                      <a:pt x="6436250" y="674158"/>
                    </a:lnTo>
                    <a:lnTo>
                      <a:pt x="6462711" y="739246"/>
                    </a:lnTo>
                    <a:lnTo>
                      <a:pt x="6482820" y="807508"/>
                    </a:lnTo>
                    <a:lnTo>
                      <a:pt x="6495522" y="875771"/>
                    </a:lnTo>
                    <a:lnTo>
                      <a:pt x="6502401" y="946150"/>
                    </a:lnTo>
                    <a:lnTo>
                      <a:pt x="6502401" y="1015471"/>
                    </a:lnTo>
                    <a:lnTo>
                      <a:pt x="6495522" y="1085321"/>
                    </a:lnTo>
                    <a:lnTo>
                      <a:pt x="6482820" y="1154113"/>
                    </a:lnTo>
                    <a:lnTo>
                      <a:pt x="6462711" y="1221846"/>
                    </a:lnTo>
                    <a:lnTo>
                      <a:pt x="6436250" y="1287463"/>
                    </a:lnTo>
                    <a:lnTo>
                      <a:pt x="6402381" y="1350963"/>
                    </a:lnTo>
                    <a:lnTo>
                      <a:pt x="6362690" y="1410759"/>
                    </a:lnTo>
                    <a:lnTo>
                      <a:pt x="6316649" y="1467909"/>
                    </a:lnTo>
                    <a:lnTo>
                      <a:pt x="6289659" y="1495425"/>
                    </a:lnTo>
                    <a:lnTo>
                      <a:pt x="5791143" y="1993900"/>
                    </a:lnTo>
                    <a:lnTo>
                      <a:pt x="6036697" y="2239433"/>
                    </a:lnTo>
                    <a:lnTo>
                      <a:pt x="6050456" y="2253192"/>
                    </a:lnTo>
                    <a:lnTo>
                      <a:pt x="6071095" y="2284942"/>
                    </a:lnTo>
                    <a:lnTo>
                      <a:pt x="6084855" y="2319338"/>
                    </a:lnTo>
                    <a:lnTo>
                      <a:pt x="6092264" y="2355321"/>
                    </a:lnTo>
                    <a:lnTo>
                      <a:pt x="6092264" y="2391833"/>
                    </a:lnTo>
                    <a:lnTo>
                      <a:pt x="6084855" y="2428346"/>
                    </a:lnTo>
                    <a:lnTo>
                      <a:pt x="6071095" y="2462742"/>
                    </a:lnTo>
                    <a:lnTo>
                      <a:pt x="6050456" y="2493963"/>
                    </a:lnTo>
                    <a:lnTo>
                      <a:pt x="6036697" y="2508250"/>
                    </a:lnTo>
                    <a:lnTo>
                      <a:pt x="6022408" y="2522008"/>
                    </a:lnTo>
                    <a:lnTo>
                      <a:pt x="5991185" y="2542646"/>
                    </a:lnTo>
                    <a:lnTo>
                      <a:pt x="5956786" y="2556933"/>
                    </a:lnTo>
                    <a:lnTo>
                      <a:pt x="5920270" y="2563813"/>
                    </a:lnTo>
                    <a:lnTo>
                      <a:pt x="5883755" y="2563813"/>
                    </a:lnTo>
                    <a:lnTo>
                      <a:pt x="5847769" y="2556933"/>
                    </a:lnTo>
                    <a:lnTo>
                      <a:pt x="5813370" y="2542646"/>
                    </a:lnTo>
                    <a:lnTo>
                      <a:pt x="5781617" y="2522008"/>
                    </a:lnTo>
                    <a:lnTo>
                      <a:pt x="5767858" y="2508250"/>
                    </a:lnTo>
                    <a:lnTo>
                      <a:pt x="5522305" y="2263775"/>
                    </a:lnTo>
                    <a:lnTo>
                      <a:pt x="3771678" y="4014258"/>
                    </a:lnTo>
                    <a:lnTo>
                      <a:pt x="2034283" y="5750454"/>
                    </a:lnTo>
                    <a:lnTo>
                      <a:pt x="2004118" y="5780088"/>
                    </a:lnTo>
                    <a:lnTo>
                      <a:pt x="1936908" y="5832475"/>
                    </a:lnTo>
                    <a:lnTo>
                      <a:pt x="1865465" y="5876925"/>
                    </a:lnTo>
                    <a:lnTo>
                      <a:pt x="1789259" y="5911850"/>
                    </a:lnTo>
                    <a:lnTo>
                      <a:pt x="1709877" y="5938838"/>
                    </a:lnTo>
                    <a:lnTo>
                      <a:pt x="1627320" y="5955242"/>
                    </a:lnTo>
                    <a:lnTo>
                      <a:pt x="1543705" y="5963709"/>
                    </a:lnTo>
                    <a:lnTo>
                      <a:pt x="1459032" y="5961592"/>
                    </a:lnTo>
                    <a:lnTo>
                      <a:pt x="1417224" y="5956300"/>
                    </a:lnTo>
                    <a:lnTo>
                      <a:pt x="890660" y="5881688"/>
                    </a:lnTo>
                    <a:lnTo>
                      <a:pt x="324935" y="6446838"/>
                    </a:lnTo>
                    <a:lnTo>
                      <a:pt x="310646" y="6460596"/>
                    </a:lnTo>
                    <a:lnTo>
                      <a:pt x="278364" y="6481234"/>
                    </a:lnTo>
                    <a:lnTo>
                      <a:pt x="243966" y="6494992"/>
                    </a:lnTo>
                    <a:lnTo>
                      <a:pt x="208509" y="6502400"/>
                    </a:lnTo>
                    <a:lnTo>
                      <a:pt x="171464" y="6502400"/>
                    </a:lnTo>
                    <a:lnTo>
                      <a:pt x="136007" y="6494992"/>
                    </a:lnTo>
                    <a:lnTo>
                      <a:pt x="101608" y="6481234"/>
                    </a:lnTo>
                    <a:lnTo>
                      <a:pt x="69856" y="6460596"/>
                    </a:lnTo>
                    <a:lnTo>
                      <a:pt x="55038" y="6446838"/>
                    </a:lnTo>
                    <a:lnTo>
                      <a:pt x="42337" y="6432550"/>
                    </a:lnTo>
                    <a:lnTo>
                      <a:pt x="20639" y="6401329"/>
                    </a:lnTo>
                    <a:lnTo>
                      <a:pt x="6880" y="6366934"/>
                    </a:lnTo>
                    <a:lnTo>
                      <a:pt x="0" y="6330421"/>
                    </a:lnTo>
                    <a:lnTo>
                      <a:pt x="0" y="6293909"/>
                    </a:lnTo>
                    <a:lnTo>
                      <a:pt x="6880" y="6257925"/>
                    </a:lnTo>
                    <a:lnTo>
                      <a:pt x="20639" y="6223529"/>
                    </a:lnTo>
                    <a:lnTo>
                      <a:pt x="42337" y="6191779"/>
                    </a:lnTo>
                    <a:lnTo>
                      <a:pt x="55038" y="6178021"/>
                    </a:lnTo>
                    <a:lnTo>
                      <a:pt x="621292" y="5611813"/>
                    </a:lnTo>
                    <a:lnTo>
                      <a:pt x="546145" y="5085821"/>
                    </a:lnTo>
                    <a:lnTo>
                      <a:pt x="540853" y="5042959"/>
                    </a:lnTo>
                    <a:lnTo>
                      <a:pt x="539265" y="4958821"/>
                    </a:lnTo>
                    <a:lnTo>
                      <a:pt x="546674" y="4874684"/>
                    </a:lnTo>
                    <a:lnTo>
                      <a:pt x="564138" y="4792663"/>
                    </a:lnTo>
                    <a:lnTo>
                      <a:pt x="590069" y="4713288"/>
                    </a:lnTo>
                    <a:lnTo>
                      <a:pt x="626055" y="4637088"/>
                    </a:lnTo>
                    <a:lnTo>
                      <a:pt x="669980" y="4565121"/>
                    </a:lnTo>
                    <a:lnTo>
                      <a:pt x="721842" y="4498975"/>
                    </a:lnTo>
                    <a:lnTo>
                      <a:pt x="752007" y="4467754"/>
                    </a:lnTo>
                    <a:lnTo>
                      <a:pt x="2468235" y="2752196"/>
                    </a:lnTo>
                    <a:lnTo>
                      <a:pt x="4239500" y="981075"/>
                    </a:lnTo>
                    <a:lnTo>
                      <a:pt x="3993947" y="735542"/>
                    </a:lnTo>
                    <a:lnTo>
                      <a:pt x="3981246" y="721254"/>
                    </a:lnTo>
                    <a:lnTo>
                      <a:pt x="3959548" y="688975"/>
                    </a:lnTo>
                    <a:lnTo>
                      <a:pt x="3945789" y="655108"/>
                    </a:lnTo>
                    <a:lnTo>
                      <a:pt x="3939438" y="619125"/>
                    </a:lnTo>
                    <a:lnTo>
                      <a:pt x="3939438" y="582613"/>
                    </a:lnTo>
                    <a:lnTo>
                      <a:pt x="3945789" y="546629"/>
                    </a:lnTo>
                    <a:lnTo>
                      <a:pt x="3959548" y="512233"/>
                    </a:lnTo>
                    <a:lnTo>
                      <a:pt x="3981246" y="480483"/>
                    </a:lnTo>
                    <a:lnTo>
                      <a:pt x="3993947" y="465667"/>
                    </a:lnTo>
                    <a:lnTo>
                      <a:pt x="4008764" y="452967"/>
                    </a:lnTo>
                    <a:lnTo>
                      <a:pt x="4039988" y="431800"/>
                    </a:lnTo>
                    <a:lnTo>
                      <a:pt x="4074916" y="418042"/>
                    </a:lnTo>
                    <a:lnTo>
                      <a:pt x="4110902" y="411163"/>
                    </a:lnTo>
                    <a:lnTo>
                      <a:pt x="4147417" y="411163"/>
                    </a:lnTo>
                    <a:lnTo>
                      <a:pt x="4182875" y="418042"/>
                    </a:lnTo>
                    <a:lnTo>
                      <a:pt x="4217273" y="431800"/>
                    </a:lnTo>
                    <a:lnTo>
                      <a:pt x="4249555" y="452967"/>
                    </a:lnTo>
                    <a:lnTo>
                      <a:pt x="4263844" y="465667"/>
                    </a:lnTo>
                    <a:lnTo>
                      <a:pt x="4508339" y="711200"/>
                    </a:lnTo>
                    <a:lnTo>
                      <a:pt x="5007913" y="212725"/>
                    </a:lnTo>
                    <a:lnTo>
                      <a:pt x="5034373" y="186796"/>
                    </a:lnTo>
                    <a:lnTo>
                      <a:pt x="5091528" y="139700"/>
                    </a:lnTo>
                    <a:lnTo>
                      <a:pt x="5152387" y="100013"/>
                    </a:lnTo>
                    <a:lnTo>
                      <a:pt x="5215892" y="66675"/>
                    </a:lnTo>
                    <a:lnTo>
                      <a:pt x="5281514" y="39688"/>
                    </a:lnTo>
                    <a:lnTo>
                      <a:pt x="5348195" y="20108"/>
                    </a:lnTo>
                    <a:lnTo>
                      <a:pt x="5418050" y="635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" name="Group 16">
                <a:extLst>
                  <a:ext uri="{FF2B5EF4-FFF2-40B4-BE49-F238E27FC236}">
                    <a16:creationId xmlns:a16="http://schemas.microsoft.com/office/drawing/2014/main" id="{219E72C4-279F-4B1C-B892-1E0D4727597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63439" y="2127164"/>
                <a:ext cx="214957" cy="247071"/>
                <a:chOff x="1039" y="1681"/>
                <a:chExt cx="1071" cy="1231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5" name="Freeform 17">
                  <a:extLst>
                    <a:ext uri="{FF2B5EF4-FFF2-40B4-BE49-F238E27FC236}">
                      <a16:creationId xmlns:a16="http://schemas.microsoft.com/office/drawing/2014/main" id="{8A5696CB-2230-4E1F-B28B-BCE013BFD2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18">
                  <a:extLst>
                    <a:ext uri="{FF2B5EF4-FFF2-40B4-BE49-F238E27FC236}">
                      <a16:creationId xmlns:a16="http://schemas.microsoft.com/office/drawing/2014/main" id="{A4482908-F18A-41CE-8EFF-D19AA40E0C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19">
                  <a:extLst>
                    <a:ext uri="{FF2B5EF4-FFF2-40B4-BE49-F238E27FC236}">
                      <a16:creationId xmlns:a16="http://schemas.microsoft.com/office/drawing/2014/main" id="{D3AA3895-FB65-4019-89BF-5154573F29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20">
                  <a:extLst>
                    <a:ext uri="{FF2B5EF4-FFF2-40B4-BE49-F238E27FC236}">
                      <a16:creationId xmlns:a16="http://schemas.microsoft.com/office/drawing/2014/main" id="{12A32935-AD35-4CFD-BFE3-52755691FC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9" name="Group 23">
                <a:extLst>
                  <a:ext uri="{FF2B5EF4-FFF2-40B4-BE49-F238E27FC236}">
                    <a16:creationId xmlns:a16="http://schemas.microsoft.com/office/drawing/2014/main" id="{588B3024-10C8-4915-8D2C-B6F5E5885B7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34883" y="4063734"/>
                <a:ext cx="266576" cy="244684"/>
                <a:chOff x="2577" y="1104"/>
                <a:chExt cx="414" cy="380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0" name="Freeform 24">
                  <a:extLst>
                    <a:ext uri="{FF2B5EF4-FFF2-40B4-BE49-F238E27FC236}">
                      <a16:creationId xmlns:a16="http://schemas.microsoft.com/office/drawing/2014/main" id="{EA49D15B-C0F9-46A9-A6E5-CD0A421BB6B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77" y="1104"/>
                  <a:ext cx="353" cy="380"/>
                </a:xfrm>
                <a:custGeom>
                  <a:avLst/>
                  <a:gdLst>
                    <a:gd name="T0" fmla="*/ 81 w 1058"/>
                    <a:gd name="T1" fmla="*/ 1141 h 1141"/>
                    <a:gd name="T2" fmla="*/ 91 w 1058"/>
                    <a:gd name="T3" fmla="*/ 1140 h 1141"/>
                    <a:gd name="T4" fmla="*/ 101 w 1058"/>
                    <a:gd name="T5" fmla="*/ 1131 h 1141"/>
                    <a:gd name="T6" fmla="*/ 206 w 1058"/>
                    <a:gd name="T7" fmla="*/ 1129 h 1141"/>
                    <a:gd name="T8" fmla="*/ 206 w 1058"/>
                    <a:gd name="T9" fmla="*/ 1115 h 1141"/>
                    <a:gd name="T10" fmla="*/ 120 w 1058"/>
                    <a:gd name="T11" fmla="*/ 1112 h 1141"/>
                    <a:gd name="T12" fmla="*/ 352 w 1058"/>
                    <a:gd name="T13" fmla="*/ 962 h 1141"/>
                    <a:gd name="T14" fmla="*/ 365 w 1058"/>
                    <a:gd name="T15" fmla="*/ 968 h 1141"/>
                    <a:gd name="T16" fmla="*/ 378 w 1058"/>
                    <a:gd name="T17" fmla="*/ 962 h 1141"/>
                    <a:gd name="T18" fmla="*/ 994 w 1058"/>
                    <a:gd name="T19" fmla="*/ 347 h 1141"/>
                    <a:gd name="T20" fmla="*/ 997 w 1058"/>
                    <a:gd name="T21" fmla="*/ 343 h 1141"/>
                    <a:gd name="T22" fmla="*/ 1015 w 1058"/>
                    <a:gd name="T23" fmla="*/ 325 h 1141"/>
                    <a:gd name="T24" fmla="*/ 1051 w 1058"/>
                    <a:gd name="T25" fmla="*/ 256 h 1141"/>
                    <a:gd name="T26" fmla="*/ 1058 w 1058"/>
                    <a:gd name="T27" fmla="*/ 180 h 1141"/>
                    <a:gd name="T28" fmla="*/ 1036 w 1058"/>
                    <a:gd name="T29" fmla="*/ 106 h 1141"/>
                    <a:gd name="T30" fmla="*/ 1000 w 1058"/>
                    <a:gd name="T31" fmla="*/ 59 h 1141"/>
                    <a:gd name="T32" fmla="*/ 954 w 1058"/>
                    <a:gd name="T33" fmla="*/ 23 h 1141"/>
                    <a:gd name="T34" fmla="*/ 879 w 1058"/>
                    <a:gd name="T35" fmla="*/ 1 h 1141"/>
                    <a:gd name="T36" fmla="*/ 840 w 1058"/>
                    <a:gd name="T37" fmla="*/ 1 h 1141"/>
                    <a:gd name="T38" fmla="*/ 765 w 1058"/>
                    <a:gd name="T39" fmla="*/ 23 h 1141"/>
                    <a:gd name="T40" fmla="*/ 719 w 1058"/>
                    <a:gd name="T41" fmla="*/ 59 h 1141"/>
                    <a:gd name="T42" fmla="*/ 713 w 1058"/>
                    <a:gd name="T43" fmla="*/ 64 h 1141"/>
                    <a:gd name="T44" fmla="*/ 710 w 1058"/>
                    <a:gd name="T45" fmla="*/ 66 h 1141"/>
                    <a:gd name="T46" fmla="*/ 92 w 1058"/>
                    <a:gd name="T47" fmla="*/ 687 h 1141"/>
                    <a:gd name="T48" fmla="*/ 97 w 1058"/>
                    <a:gd name="T49" fmla="*/ 707 h 1141"/>
                    <a:gd name="T50" fmla="*/ 6 w 1058"/>
                    <a:gd name="T51" fmla="*/ 880 h 1141"/>
                    <a:gd name="T52" fmla="*/ 1 w 1058"/>
                    <a:gd name="T53" fmla="*/ 899 h 1141"/>
                    <a:gd name="T54" fmla="*/ 69 w 1058"/>
                    <a:gd name="T55" fmla="*/ 1137 h 1141"/>
                    <a:gd name="T56" fmla="*/ 735 w 1058"/>
                    <a:gd name="T57" fmla="*/ 96 h 1141"/>
                    <a:gd name="T58" fmla="*/ 739 w 1058"/>
                    <a:gd name="T59" fmla="*/ 93 h 1141"/>
                    <a:gd name="T60" fmla="*/ 744 w 1058"/>
                    <a:gd name="T61" fmla="*/ 87 h 1141"/>
                    <a:gd name="T62" fmla="*/ 770 w 1058"/>
                    <a:gd name="T63" fmla="*/ 64 h 1141"/>
                    <a:gd name="T64" fmla="*/ 859 w 1058"/>
                    <a:gd name="T65" fmla="*/ 38 h 1141"/>
                    <a:gd name="T66" fmla="*/ 950 w 1058"/>
                    <a:gd name="T67" fmla="*/ 64 h 1141"/>
                    <a:gd name="T68" fmla="*/ 994 w 1058"/>
                    <a:gd name="T69" fmla="*/ 111 h 1141"/>
                    <a:gd name="T70" fmla="*/ 1019 w 1058"/>
                    <a:gd name="T71" fmla="*/ 230 h 1141"/>
                    <a:gd name="T72" fmla="*/ 973 w 1058"/>
                    <a:gd name="T73" fmla="*/ 312 h 1141"/>
                    <a:gd name="T74" fmla="*/ 968 w 1058"/>
                    <a:gd name="T75" fmla="*/ 318 h 1141"/>
                    <a:gd name="T76" fmla="*/ 964 w 1058"/>
                    <a:gd name="T77" fmla="*/ 321 h 1141"/>
                    <a:gd name="T78" fmla="*/ 365 w 1058"/>
                    <a:gd name="T79" fmla="*/ 922 h 1141"/>
                    <a:gd name="T80" fmla="*/ 177 w 1058"/>
                    <a:gd name="T81" fmla="*/ 735 h 1141"/>
                    <a:gd name="T82" fmla="*/ 735 w 1058"/>
                    <a:gd name="T83" fmla="*/ 96 h 1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058" h="1141">
                      <a:moveTo>
                        <a:pt x="78" y="1141"/>
                      </a:moveTo>
                      <a:lnTo>
                        <a:pt x="81" y="1141"/>
                      </a:lnTo>
                      <a:lnTo>
                        <a:pt x="84" y="1141"/>
                      </a:lnTo>
                      <a:lnTo>
                        <a:pt x="91" y="1140"/>
                      </a:lnTo>
                      <a:lnTo>
                        <a:pt x="97" y="1135"/>
                      </a:lnTo>
                      <a:lnTo>
                        <a:pt x="101" y="1131"/>
                      </a:lnTo>
                      <a:lnTo>
                        <a:pt x="199" y="1131"/>
                      </a:lnTo>
                      <a:lnTo>
                        <a:pt x="206" y="1129"/>
                      </a:lnTo>
                      <a:lnTo>
                        <a:pt x="208" y="1122"/>
                      </a:lnTo>
                      <a:lnTo>
                        <a:pt x="206" y="1115"/>
                      </a:lnTo>
                      <a:lnTo>
                        <a:pt x="199" y="1112"/>
                      </a:lnTo>
                      <a:lnTo>
                        <a:pt x="120" y="1112"/>
                      </a:lnTo>
                      <a:lnTo>
                        <a:pt x="310" y="922"/>
                      </a:lnTo>
                      <a:lnTo>
                        <a:pt x="352" y="962"/>
                      </a:lnTo>
                      <a:lnTo>
                        <a:pt x="357" y="967"/>
                      </a:lnTo>
                      <a:lnTo>
                        <a:pt x="365" y="968"/>
                      </a:lnTo>
                      <a:lnTo>
                        <a:pt x="372" y="967"/>
                      </a:lnTo>
                      <a:lnTo>
                        <a:pt x="378" y="962"/>
                      </a:lnTo>
                      <a:lnTo>
                        <a:pt x="993" y="348"/>
                      </a:lnTo>
                      <a:lnTo>
                        <a:pt x="994" y="347"/>
                      </a:lnTo>
                      <a:lnTo>
                        <a:pt x="994" y="345"/>
                      </a:lnTo>
                      <a:lnTo>
                        <a:pt x="997" y="343"/>
                      </a:lnTo>
                      <a:lnTo>
                        <a:pt x="1000" y="340"/>
                      </a:lnTo>
                      <a:lnTo>
                        <a:pt x="1015" y="325"/>
                      </a:lnTo>
                      <a:lnTo>
                        <a:pt x="1036" y="292"/>
                      </a:lnTo>
                      <a:lnTo>
                        <a:pt x="1051" y="256"/>
                      </a:lnTo>
                      <a:lnTo>
                        <a:pt x="1058" y="219"/>
                      </a:lnTo>
                      <a:lnTo>
                        <a:pt x="1058" y="180"/>
                      </a:lnTo>
                      <a:lnTo>
                        <a:pt x="1051" y="142"/>
                      </a:lnTo>
                      <a:lnTo>
                        <a:pt x="1036" y="106"/>
                      </a:lnTo>
                      <a:lnTo>
                        <a:pt x="1015" y="73"/>
                      </a:lnTo>
                      <a:lnTo>
                        <a:pt x="1000" y="59"/>
                      </a:lnTo>
                      <a:lnTo>
                        <a:pt x="986" y="44"/>
                      </a:lnTo>
                      <a:lnTo>
                        <a:pt x="954" y="23"/>
                      </a:lnTo>
                      <a:lnTo>
                        <a:pt x="918" y="8"/>
                      </a:lnTo>
                      <a:lnTo>
                        <a:pt x="879" y="1"/>
                      </a:lnTo>
                      <a:lnTo>
                        <a:pt x="859" y="0"/>
                      </a:lnTo>
                      <a:lnTo>
                        <a:pt x="840" y="1"/>
                      </a:lnTo>
                      <a:lnTo>
                        <a:pt x="801" y="8"/>
                      </a:lnTo>
                      <a:lnTo>
                        <a:pt x="765" y="23"/>
                      </a:lnTo>
                      <a:lnTo>
                        <a:pt x="734" y="44"/>
                      </a:lnTo>
                      <a:lnTo>
                        <a:pt x="719" y="59"/>
                      </a:lnTo>
                      <a:lnTo>
                        <a:pt x="716" y="62"/>
                      </a:lnTo>
                      <a:lnTo>
                        <a:pt x="713" y="64"/>
                      </a:lnTo>
                      <a:lnTo>
                        <a:pt x="712" y="64"/>
                      </a:lnTo>
                      <a:lnTo>
                        <a:pt x="710" y="66"/>
                      </a:lnTo>
                      <a:lnTo>
                        <a:pt x="97" y="680"/>
                      </a:lnTo>
                      <a:lnTo>
                        <a:pt x="92" y="687"/>
                      </a:lnTo>
                      <a:lnTo>
                        <a:pt x="92" y="701"/>
                      </a:lnTo>
                      <a:lnTo>
                        <a:pt x="97" y="707"/>
                      </a:lnTo>
                      <a:lnTo>
                        <a:pt x="137" y="748"/>
                      </a:lnTo>
                      <a:lnTo>
                        <a:pt x="6" y="880"/>
                      </a:lnTo>
                      <a:lnTo>
                        <a:pt x="0" y="889"/>
                      </a:lnTo>
                      <a:lnTo>
                        <a:pt x="1" y="899"/>
                      </a:lnTo>
                      <a:lnTo>
                        <a:pt x="65" y="1127"/>
                      </a:lnTo>
                      <a:lnTo>
                        <a:pt x="69" y="1137"/>
                      </a:lnTo>
                      <a:lnTo>
                        <a:pt x="78" y="1141"/>
                      </a:lnTo>
                      <a:close/>
                      <a:moveTo>
                        <a:pt x="735" y="96"/>
                      </a:moveTo>
                      <a:lnTo>
                        <a:pt x="736" y="95"/>
                      </a:lnTo>
                      <a:lnTo>
                        <a:pt x="739" y="93"/>
                      </a:lnTo>
                      <a:lnTo>
                        <a:pt x="741" y="90"/>
                      </a:lnTo>
                      <a:lnTo>
                        <a:pt x="744" y="87"/>
                      </a:lnTo>
                      <a:lnTo>
                        <a:pt x="746" y="85"/>
                      </a:lnTo>
                      <a:lnTo>
                        <a:pt x="770" y="64"/>
                      </a:lnTo>
                      <a:lnTo>
                        <a:pt x="827" y="40"/>
                      </a:lnTo>
                      <a:lnTo>
                        <a:pt x="859" y="38"/>
                      </a:lnTo>
                      <a:lnTo>
                        <a:pt x="892" y="40"/>
                      </a:lnTo>
                      <a:lnTo>
                        <a:pt x="950" y="64"/>
                      </a:lnTo>
                      <a:lnTo>
                        <a:pt x="973" y="85"/>
                      </a:lnTo>
                      <a:lnTo>
                        <a:pt x="994" y="111"/>
                      </a:lnTo>
                      <a:lnTo>
                        <a:pt x="1019" y="168"/>
                      </a:lnTo>
                      <a:lnTo>
                        <a:pt x="1019" y="230"/>
                      </a:lnTo>
                      <a:lnTo>
                        <a:pt x="994" y="288"/>
                      </a:lnTo>
                      <a:lnTo>
                        <a:pt x="973" y="312"/>
                      </a:lnTo>
                      <a:lnTo>
                        <a:pt x="971" y="315"/>
                      </a:lnTo>
                      <a:lnTo>
                        <a:pt x="968" y="318"/>
                      </a:lnTo>
                      <a:lnTo>
                        <a:pt x="966" y="319"/>
                      </a:lnTo>
                      <a:lnTo>
                        <a:pt x="964" y="321"/>
                      </a:lnTo>
                      <a:lnTo>
                        <a:pt x="963" y="324"/>
                      </a:lnTo>
                      <a:lnTo>
                        <a:pt x="365" y="922"/>
                      </a:lnTo>
                      <a:lnTo>
                        <a:pt x="324" y="880"/>
                      </a:lnTo>
                      <a:lnTo>
                        <a:pt x="177" y="735"/>
                      </a:lnTo>
                      <a:lnTo>
                        <a:pt x="137" y="694"/>
                      </a:lnTo>
                      <a:lnTo>
                        <a:pt x="735" y="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Freeform 25">
                  <a:extLst>
                    <a:ext uri="{FF2B5EF4-FFF2-40B4-BE49-F238E27FC236}">
                      <a16:creationId xmlns:a16="http://schemas.microsoft.com/office/drawing/2014/main" id="{3B3D6DA8-C8C0-4F88-A7E3-CDD23CE015C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43" y="1129"/>
                  <a:ext cx="261" cy="261"/>
                </a:xfrm>
                <a:custGeom>
                  <a:avLst/>
                  <a:gdLst>
                    <a:gd name="T0" fmla="*/ 153 w 781"/>
                    <a:gd name="T1" fmla="*/ 778 h 782"/>
                    <a:gd name="T2" fmla="*/ 158 w 781"/>
                    <a:gd name="T3" fmla="*/ 782 h 782"/>
                    <a:gd name="T4" fmla="*/ 166 w 781"/>
                    <a:gd name="T5" fmla="*/ 782 h 782"/>
                    <a:gd name="T6" fmla="*/ 173 w 781"/>
                    <a:gd name="T7" fmla="*/ 782 h 782"/>
                    <a:gd name="T8" fmla="*/ 179 w 781"/>
                    <a:gd name="T9" fmla="*/ 778 h 782"/>
                    <a:gd name="T10" fmla="*/ 572 w 781"/>
                    <a:gd name="T11" fmla="*/ 385 h 782"/>
                    <a:gd name="T12" fmla="*/ 576 w 781"/>
                    <a:gd name="T13" fmla="*/ 390 h 782"/>
                    <a:gd name="T14" fmla="*/ 584 w 781"/>
                    <a:gd name="T15" fmla="*/ 395 h 782"/>
                    <a:gd name="T16" fmla="*/ 591 w 781"/>
                    <a:gd name="T17" fmla="*/ 396 h 782"/>
                    <a:gd name="T18" fmla="*/ 598 w 781"/>
                    <a:gd name="T19" fmla="*/ 395 h 782"/>
                    <a:gd name="T20" fmla="*/ 604 w 781"/>
                    <a:gd name="T21" fmla="*/ 390 h 782"/>
                    <a:gd name="T22" fmla="*/ 735 w 781"/>
                    <a:gd name="T23" fmla="*/ 259 h 782"/>
                    <a:gd name="T24" fmla="*/ 741 w 781"/>
                    <a:gd name="T25" fmla="*/ 252 h 782"/>
                    <a:gd name="T26" fmla="*/ 741 w 781"/>
                    <a:gd name="T27" fmla="*/ 245 h 782"/>
                    <a:gd name="T28" fmla="*/ 741 w 781"/>
                    <a:gd name="T29" fmla="*/ 238 h 782"/>
                    <a:gd name="T30" fmla="*/ 735 w 781"/>
                    <a:gd name="T31" fmla="*/ 232 h 782"/>
                    <a:gd name="T32" fmla="*/ 729 w 781"/>
                    <a:gd name="T33" fmla="*/ 226 h 782"/>
                    <a:gd name="T34" fmla="*/ 748 w 781"/>
                    <a:gd name="T35" fmla="*/ 210 h 782"/>
                    <a:gd name="T36" fmla="*/ 764 w 781"/>
                    <a:gd name="T37" fmla="*/ 190 h 782"/>
                    <a:gd name="T38" fmla="*/ 781 w 781"/>
                    <a:gd name="T39" fmla="*/ 147 h 782"/>
                    <a:gd name="T40" fmla="*/ 781 w 781"/>
                    <a:gd name="T41" fmla="*/ 99 h 782"/>
                    <a:gd name="T42" fmla="*/ 764 w 781"/>
                    <a:gd name="T43" fmla="*/ 55 h 782"/>
                    <a:gd name="T44" fmla="*/ 748 w 781"/>
                    <a:gd name="T45" fmla="*/ 36 h 782"/>
                    <a:gd name="T46" fmla="*/ 729 w 781"/>
                    <a:gd name="T47" fmla="*/ 20 h 782"/>
                    <a:gd name="T48" fmla="*/ 684 w 781"/>
                    <a:gd name="T49" fmla="*/ 3 h 782"/>
                    <a:gd name="T50" fmla="*/ 660 w 781"/>
                    <a:gd name="T51" fmla="*/ 0 h 782"/>
                    <a:gd name="T52" fmla="*/ 637 w 781"/>
                    <a:gd name="T53" fmla="*/ 3 h 782"/>
                    <a:gd name="T54" fmla="*/ 592 w 781"/>
                    <a:gd name="T55" fmla="*/ 20 h 782"/>
                    <a:gd name="T56" fmla="*/ 573 w 781"/>
                    <a:gd name="T57" fmla="*/ 37 h 782"/>
                    <a:gd name="T58" fmla="*/ 558 w 781"/>
                    <a:gd name="T59" fmla="*/ 55 h 782"/>
                    <a:gd name="T60" fmla="*/ 547 w 781"/>
                    <a:gd name="T61" fmla="*/ 45 h 782"/>
                    <a:gd name="T62" fmla="*/ 542 w 781"/>
                    <a:gd name="T63" fmla="*/ 40 h 782"/>
                    <a:gd name="T64" fmla="*/ 527 w 781"/>
                    <a:gd name="T65" fmla="*/ 40 h 782"/>
                    <a:gd name="T66" fmla="*/ 520 w 781"/>
                    <a:gd name="T67" fmla="*/ 45 h 782"/>
                    <a:gd name="T68" fmla="*/ 389 w 781"/>
                    <a:gd name="T69" fmla="*/ 176 h 782"/>
                    <a:gd name="T70" fmla="*/ 385 w 781"/>
                    <a:gd name="T71" fmla="*/ 182 h 782"/>
                    <a:gd name="T72" fmla="*/ 385 w 781"/>
                    <a:gd name="T73" fmla="*/ 196 h 782"/>
                    <a:gd name="T74" fmla="*/ 389 w 781"/>
                    <a:gd name="T75" fmla="*/ 203 h 782"/>
                    <a:gd name="T76" fmla="*/ 399 w 781"/>
                    <a:gd name="T77" fmla="*/ 212 h 782"/>
                    <a:gd name="T78" fmla="*/ 6 w 781"/>
                    <a:gd name="T79" fmla="*/ 604 h 782"/>
                    <a:gd name="T80" fmla="*/ 1 w 781"/>
                    <a:gd name="T81" fmla="*/ 611 h 782"/>
                    <a:gd name="T82" fmla="*/ 0 w 781"/>
                    <a:gd name="T83" fmla="*/ 618 h 782"/>
                    <a:gd name="T84" fmla="*/ 1 w 781"/>
                    <a:gd name="T85" fmla="*/ 625 h 782"/>
                    <a:gd name="T86" fmla="*/ 6 w 781"/>
                    <a:gd name="T87" fmla="*/ 631 h 782"/>
                    <a:gd name="T88" fmla="*/ 153 w 781"/>
                    <a:gd name="T89" fmla="*/ 778 h 782"/>
                    <a:gd name="T90" fmla="*/ 535 w 781"/>
                    <a:gd name="T91" fmla="*/ 85 h 782"/>
                    <a:gd name="T92" fmla="*/ 615 w 781"/>
                    <a:gd name="T93" fmla="*/ 166 h 782"/>
                    <a:gd name="T94" fmla="*/ 687 w 781"/>
                    <a:gd name="T95" fmla="*/ 238 h 782"/>
                    <a:gd name="T96" fmla="*/ 687 w 781"/>
                    <a:gd name="T97" fmla="*/ 238 h 782"/>
                    <a:gd name="T98" fmla="*/ 694 w 781"/>
                    <a:gd name="T99" fmla="*/ 245 h 782"/>
                    <a:gd name="T100" fmla="*/ 591 w 781"/>
                    <a:gd name="T101" fmla="*/ 350 h 782"/>
                    <a:gd name="T102" fmla="*/ 431 w 781"/>
                    <a:gd name="T103" fmla="*/ 189 h 782"/>
                    <a:gd name="T104" fmla="*/ 535 w 781"/>
                    <a:gd name="T105" fmla="*/ 85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81" h="782">
                      <a:moveTo>
                        <a:pt x="153" y="778"/>
                      </a:moveTo>
                      <a:lnTo>
                        <a:pt x="158" y="782"/>
                      </a:lnTo>
                      <a:lnTo>
                        <a:pt x="166" y="782"/>
                      </a:lnTo>
                      <a:lnTo>
                        <a:pt x="173" y="782"/>
                      </a:lnTo>
                      <a:lnTo>
                        <a:pt x="179" y="778"/>
                      </a:lnTo>
                      <a:lnTo>
                        <a:pt x="572" y="385"/>
                      </a:lnTo>
                      <a:lnTo>
                        <a:pt x="576" y="390"/>
                      </a:lnTo>
                      <a:lnTo>
                        <a:pt x="584" y="395"/>
                      </a:lnTo>
                      <a:lnTo>
                        <a:pt x="591" y="396"/>
                      </a:lnTo>
                      <a:lnTo>
                        <a:pt x="598" y="395"/>
                      </a:lnTo>
                      <a:lnTo>
                        <a:pt x="604" y="390"/>
                      </a:lnTo>
                      <a:lnTo>
                        <a:pt x="735" y="259"/>
                      </a:lnTo>
                      <a:lnTo>
                        <a:pt x="741" y="252"/>
                      </a:lnTo>
                      <a:lnTo>
                        <a:pt x="741" y="245"/>
                      </a:lnTo>
                      <a:lnTo>
                        <a:pt x="741" y="238"/>
                      </a:lnTo>
                      <a:lnTo>
                        <a:pt x="735" y="232"/>
                      </a:lnTo>
                      <a:lnTo>
                        <a:pt x="729" y="226"/>
                      </a:lnTo>
                      <a:lnTo>
                        <a:pt x="748" y="210"/>
                      </a:lnTo>
                      <a:lnTo>
                        <a:pt x="764" y="190"/>
                      </a:lnTo>
                      <a:lnTo>
                        <a:pt x="781" y="147"/>
                      </a:lnTo>
                      <a:lnTo>
                        <a:pt x="781" y="99"/>
                      </a:lnTo>
                      <a:lnTo>
                        <a:pt x="764" y="55"/>
                      </a:lnTo>
                      <a:lnTo>
                        <a:pt x="748" y="36"/>
                      </a:lnTo>
                      <a:lnTo>
                        <a:pt x="729" y="20"/>
                      </a:lnTo>
                      <a:lnTo>
                        <a:pt x="684" y="3"/>
                      </a:lnTo>
                      <a:lnTo>
                        <a:pt x="660" y="0"/>
                      </a:lnTo>
                      <a:lnTo>
                        <a:pt x="637" y="3"/>
                      </a:lnTo>
                      <a:lnTo>
                        <a:pt x="592" y="20"/>
                      </a:lnTo>
                      <a:lnTo>
                        <a:pt x="573" y="37"/>
                      </a:lnTo>
                      <a:lnTo>
                        <a:pt x="558" y="55"/>
                      </a:lnTo>
                      <a:lnTo>
                        <a:pt x="547" y="45"/>
                      </a:lnTo>
                      <a:lnTo>
                        <a:pt x="542" y="40"/>
                      </a:lnTo>
                      <a:lnTo>
                        <a:pt x="527" y="40"/>
                      </a:lnTo>
                      <a:lnTo>
                        <a:pt x="520" y="45"/>
                      </a:lnTo>
                      <a:lnTo>
                        <a:pt x="389" y="176"/>
                      </a:lnTo>
                      <a:lnTo>
                        <a:pt x="385" y="182"/>
                      </a:lnTo>
                      <a:lnTo>
                        <a:pt x="385" y="196"/>
                      </a:lnTo>
                      <a:lnTo>
                        <a:pt x="389" y="203"/>
                      </a:lnTo>
                      <a:lnTo>
                        <a:pt x="399" y="212"/>
                      </a:lnTo>
                      <a:lnTo>
                        <a:pt x="6" y="604"/>
                      </a:lnTo>
                      <a:lnTo>
                        <a:pt x="1" y="611"/>
                      </a:lnTo>
                      <a:lnTo>
                        <a:pt x="0" y="618"/>
                      </a:lnTo>
                      <a:lnTo>
                        <a:pt x="1" y="625"/>
                      </a:lnTo>
                      <a:lnTo>
                        <a:pt x="6" y="631"/>
                      </a:lnTo>
                      <a:lnTo>
                        <a:pt x="153" y="778"/>
                      </a:lnTo>
                      <a:close/>
                      <a:moveTo>
                        <a:pt x="535" y="85"/>
                      </a:moveTo>
                      <a:lnTo>
                        <a:pt x="615" y="166"/>
                      </a:lnTo>
                      <a:lnTo>
                        <a:pt x="687" y="238"/>
                      </a:lnTo>
                      <a:lnTo>
                        <a:pt x="687" y="238"/>
                      </a:lnTo>
                      <a:lnTo>
                        <a:pt x="694" y="245"/>
                      </a:lnTo>
                      <a:lnTo>
                        <a:pt x="591" y="350"/>
                      </a:lnTo>
                      <a:lnTo>
                        <a:pt x="431" y="189"/>
                      </a:lnTo>
                      <a:lnTo>
                        <a:pt x="535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Freeform 26">
                  <a:extLst>
                    <a:ext uri="{FF2B5EF4-FFF2-40B4-BE49-F238E27FC236}">
                      <a16:creationId xmlns:a16="http://schemas.microsoft.com/office/drawing/2014/main" id="{DEDD373A-9005-45E3-8D9F-62D72C6403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1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2 w 203"/>
                    <a:gd name="T13" fmla="*/ 17 h 19"/>
                    <a:gd name="T14" fmla="*/ 203 w 203"/>
                    <a:gd name="T15" fmla="*/ 10 h 19"/>
                    <a:gd name="T16" fmla="*/ 202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2" y="17"/>
                      </a:lnTo>
                      <a:lnTo>
                        <a:pt x="203" y="10"/>
                      </a:lnTo>
                      <a:lnTo>
                        <a:pt x="202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Freeform 27">
                  <a:extLst>
                    <a:ext uri="{FF2B5EF4-FFF2-40B4-BE49-F238E27FC236}">
                      <a16:creationId xmlns:a16="http://schemas.microsoft.com/office/drawing/2014/main" id="{BE7D5A63-6CD2-4D0E-8B98-3F7BC2C8F5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3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1 w 203"/>
                    <a:gd name="T13" fmla="*/ 17 h 19"/>
                    <a:gd name="T14" fmla="*/ 203 w 203"/>
                    <a:gd name="T15" fmla="*/ 10 h 19"/>
                    <a:gd name="T16" fmla="*/ 201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1" y="17"/>
                      </a:lnTo>
                      <a:lnTo>
                        <a:pt x="203" y="10"/>
                      </a:lnTo>
                      <a:lnTo>
                        <a:pt x="201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Freeform 28">
                  <a:extLst>
                    <a:ext uri="{FF2B5EF4-FFF2-40B4-BE49-F238E27FC236}">
                      <a16:creationId xmlns:a16="http://schemas.microsoft.com/office/drawing/2014/main" id="{CD38590D-5482-43A5-8684-98F937932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6" y="1475"/>
                  <a:ext cx="45" cy="6"/>
                </a:xfrm>
                <a:custGeom>
                  <a:avLst/>
                  <a:gdLst>
                    <a:gd name="T0" fmla="*/ 125 w 134"/>
                    <a:gd name="T1" fmla="*/ 0 h 19"/>
                    <a:gd name="T2" fmla="*/ 10 w 134"/>
                    <a:gd name="T3" fmla="*/ 0 h 19"/>
                    <a:gd name="T4" fmla="*/ 1 w 134"/>
                    <a:gd name="T5" fmla="*/ 3 h 19"/>
                    <a:gd name="T6" fmla="*/ 0 w 134"/>
                    <a:gd name="T7" fmla="*/ 10 h 19"/>
                    <a:gd name="T8" fmla="*/ 1 w 134"/>
                    <a:gd name="T9" fmla="*/ 17 h 19"/>
                    <a:gd name="T10" fmla="*/ 10 w 134"/>
                    <a:gd name="T11" fmla="*/ 19 h 19"/>
                    <a:gd name="T12" fmla="*/ 125 w 134"/>
                    <a:gd name="T13" fmla="*/ 19 h 19"/>
                    <a:gd name="T14" fmla="*/ 132 w 134"/>
                    <a:gd name="T15" fmla="*/ 17 h 19"/>
                    <a:gd name="T16" fmla="*/ 134 w 134"/>
                    <a:gd name="T17" fmla="*/ 10 h 19"/>
                    <a:gd name="T18" fmla="*/ 132 w 134"/>
                    <a:gd name="T19" fmla="*/ 3 h 19"/>
                    <a:gd name="T20" fmla="*/ 125 w 134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4" h="19">
                      <a:moveTo>
                        <a:pt x="125" y="0"/>
                      </a:moveTo>
                      <a:lnTo>
                        <a:pt x="10" y="0"/>
                      </a:lnTo>
                      <a:lnTo>
                        <a:pt x="1" y="3"/>
                      </a:lnTo>
                      <a:lnTo>
                        <a:pt x="0" y="10"/>
                      </a:lnTo>
                      <a:lnTo>
                        <a:pt x="1" y="17"/>
                      </a:lnTo>
                      <a:lnTo>
                        <a:pt x="10" y="19"/>
                      </a:lnTo>
                      <a:lnTo>
                        <a:pt x="125" y="19"/>
                      </a:lnTo>
                      <a:lnTo>
                        <a:pt x="132" y="17"/>
                      </a:lnTo>
                      <a:lnTo>
                        <a:pt x="134" y="10"/>
                      </a:lnTo>
                      <a:lnTo>
                        <a:pt x="132" y="3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5" name="Group 31">
                <a:extLst>
                  <a:ext uri="{FF2B5EF4-FFF2-40B4-BE49-F238E27FC236}">
                    <a16:creationId xmlns:a16="http://schemas.microsoft.com/office/drawing/2014/main" id="{D429098F-5705-4658-ABD4-F00D4122A2B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59921" y="1496521"/>
                <a:ext cx="221315" cy="268574"/>
                <a:chOff x="2647" y="1727"/>
                <a:chExt cx="192" cy="233"/>
              </a:xfrm>
              <a:solidFill>
                <a:srgbClr val="F75A7C"/>
              </a:solidFill>
            </p:grpSpPr>
            <p:sp>
              <p:nvSpPr>
                <p:cNvPr id="36" name="Freeform 32">
                  <a:extLst>
                    <a:ext uri="{FF2B5EF4-FFF2-40B4-BE49-F238E27FC236}">
                      <a16:creationId xmlns:a16="http://schemas.microsoft.com/office/drawing/2014/main" id="{7F5C7AC1-E901-480F-91C2-D3E8FDD7DD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9" y="1727"/>
                  <a:ext cx="140" cy="152"/>
                </a:xfrm>
                <a:custGeom>
                  <a:avLst/>
                  <a:gdLst>
                    <a:gd name="T0" fmla="*/ 94 w 421"/>
                    <a:gd name="T1" fmla="*/ 455 h 455"/>
                    <a:gd name="T2" fmla="*/ 0 w 421"/>
                    <a:gd name="T3" fmla="*/ 362 h 455"/>
                    <a:gd name="T4" fmla="*/ 172 w 421"/>
                    <a:gd name="T5" fmla="*/ 191 h 455"/>
                    <a:gd name="T6" fmla="*/ 371 w 421"/>
                    <a:gd name="T7" fmla="*/ 1 h 455"/>
                    <a:gd name="T8" fmla="*/ 377 w 421"/>
                    <a:gd name="T9" fmla="*/ 0 h 455"/>
                    <a:gd name="T10" fmla="*/ 404 w 421"/>
                    <a:gd name="T11" fmla="*/ 4 h 455"/>
                    <a:gd name="T12" fmla="*/ 419 w 421"/>
                    <a:gd name="T13" fmla="*/ 21 h 455"/>
                    <a:gd name="T14" fmla="*/ 421 w 421"/>
                    <a:gd name="T15" fmla="*/ 37 h 455"/>
                    <a:gd name="T16" fmla="*/ 364 w 421"/>
                    <a:gd name="T17" fmla="*/ 120 h 455"/>
                    <a:gd name="T18" fmla="*/ 130 w 421"/>
                    <a:gd name="T19" fmla="*/ 410 h 455"/>
                    <a:gd name="T20" fmla="*/ 94 w 421"/>
                    <a:gd name="T21" fmla="*/ 455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1" h="455">
                      <a:moveTo>
                        <a:pt x="94" y="455"/>
                      </a:moveTo>
                      <a:lnTo>
                        <a:pt x="0" y="362"/>
                      </a:lnTo>
                      <a:lnTo>
                        <a:pt x="172" y="191"/>
                      </a:lnTo>
                      <a:lnTo>
                        <a:pt x="371" y="1"/>
                      </a:lnTo>
                      <a:lnTo>
                        <a:pt x="377" y="0"/>
                      </a:lnTo>
                      <a:lnTo>
                        <a:pt x="404" y="4"/>
                      </a:lnTo>
                      <a:lnTo>
                        <a:pt x="419" y="21"/>
                      </a:lnTo>
                      <a:lnTo>
                        <a:pt x="421" y="37"/>
                      </a:lnTo>
                      <a:lnTo>
                        <a:pt x="364" y="120"/>
                      </a:lnTo>
                      <a:lnTo>
                        <a:pt x="130" y="410"/>
                      </a:lnTo>
                      <a:lnTo>
                        <a:pt x="94" y="455"/>
                      </a:lnTo>
                      <a:close/>
                    </a:path>
                  </a:pathLst>
                </a:custGeom>
                <a:solidFill>
                  <a:srgbClr val="FF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Freeform 33">
                  <a:extLst>
                    <a:ext uri="{FF2B5EF4-FFF2-40B4-BE49-F238E27FC236}">
                      <a16:creationId xmlns:a16="http://schemas.microsoft.com/office/drawing/2014/main" id="{5F0985D7-D97D-4FBA-8DBE-CE8D9CE8ED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7" y="1856"/>
                  <a:ext cx="76" cy="104"/>
                </a:xfrm>
                <a:custGeom>
                  <a:avLst/>
                  <a:gdLst>
                    <a:gd name="T0" fmla="*/ 22 w 226"/>
                    <a:gd name="T1" fmla="*/ 314 h 314"/>
                    <a:gd name="T2" fmla="*/ 21 w 226"/>
                    <a:gd name="T3" fmla="*/ 301 h 314"/>
                    <a:gd name="T4" fmla="*/ 37 w 226"/>
                    <a:gd name="T5" fmla="*/ 242 h 314"/>
                    <a:gd name="T6" fmla="*/ 63 w 226"/>
                    <a:gd name="T7" fmla="*/ 219 h 314"/>
                    <a:gd name="T8" fmla="*/ 90 w 226"/>
                    <a:gd name="T9" fmla="*/ 211 h 314"/>
                    <a:gd name="T10" fmla="*/ 107 w 226"/>
                    <a:gd name="T11" fmla="*/ 209 h 314"/>
                    <a:gd name="T12" fmla="*/ 125 w 226"/>
                    <a:gd name="T13" fmla="*/ 208 h 314"/>
                    <a:gd name="T14" fmla="*/ 153 w 226"/>
                    <a:gd name="T15" fmla="*/ 199 h 314"/>
                    <a:gd name="T16" fmla="*/ 188 w 226"/>
                    <a:gd name="T17" fmla="*/ 173 h 314"/>
                    <a:gd name="T18" fmla="*/ 223 w 226"/>
                    <a:gd name="T19" fmla="*/ 107 h 314"/>
                    <a:gd name="T20" fmla="*/ 226 w 226"/>
                    <a:gd name="T21" fmla="*/ 91 h 314"/>
                    <a:gd name="T22" fmla="*/ 132 w 226"/>
                    <a:gd name="T23" fmla="*/ 0 h 314"/>
                    <a:gd name="T24" fmla="*/ 96 w 226"/>
                    <a:gd name="T25" fmla="*/ 17 h 314"/>
                    <a:gd name="T26" fmla="*/ 44 w 226"/>
                    <a:gd name="T27" fmla="*/ 61 h 314"/>
                    <a:gd name="T28" fmla="*/ 13 w 226"/>
                    <a:gd name="T29" fmla="*/ 113 h 314"/>
                    <a:gd name="T30" fmla="*/ 0 w 226"/>
                    <a:gd name="T31" fmla="*/ 165 h 314"/>
                    <a:gd name="T32" fmla="*/ 2 w 226"/>
                    <a:gd name="T33" fmla="*/ 239 h 314"/>
                    <a:gd name="T34" fmla="*/ 19 w 226"/>
                    <a:gd name="T35" fmla="*/ 307 h 314"/>
                    <a:gd name="T36" fmla="*/ 22 w 226"/>
                    <a:gd name="T37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6" h="314">
                      <a:moveTo>
                        <a:pt x="22" y="314"/>
                      </a:moveTo>
                      <a:lnTo>
                        <a:pt x="21" y="301"/>
                      </a:lnTo>
                      <a:lnTo>
                        <a:pt x="37" y="242"/>
                      </a:lnTo>
                      <a:lnTo>
                        <a:pt x="63" y="219"/>
                      </a:lnTo>
                      <a:lnTo>
                        <a:pt x="90" y="211"/>
                      </a:lnTo>
                      <a:lnTo>
                        <a:pt x="107" y="209"/>
                      </a:lnTo>
                      <a:lnTo>
                        <a:pt x="125" y="208"/>
                      </a:lnTo>
                      <a:lnTo>
                        <a:pt x="153" y="199"/>
                      </a:lnTo>
                      <a:lnTo>
                        <a:pt x="188" y="173"/>
                      </a:lnTo>
                      <a:lnTo>
                        <a:pt x="223" y="107"/>
                      </a:lnTo>
                      <a:lnTo>
                        <a:pt x="226" y="91"/>
                      </a:lnTo>
                      <a:lnTo>
                        <a:pt x="132" y="0"/>
                      </a:lnTo>
                      <a:lnTo>
                        <a:pt x="96" y="17"/>
                      </a:lnTo>
                      <a:lnTo>
                        <a:pt x="44" y="61"/>
                      </a:lnTo>
                      <a:lnTo>
                        <a:pt x="13" y="113"/>
                      </a:lnTo>
                      <a:lnTo>
                        <a:pt x="0" y="165"/>
                      </a:lnTo>
                      <a:lnTo>
                        <a:pt x="2" y="239"/>
                      </a:lnTo>
                      <a:lnTo>
                        <a:pt x="19" y="307"/>
                      </a:lnTo>
                      <a:lnTo>
                        <a:pt x="22" y="314"/>
                      </a:lnTo>
                      <a:close/>
                    </a:path>
                  </a:pathLst>
                </a:custGeom>
                <a:solidFill>
                  <a:srgbClr val="FF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8" name="Group 36">
                <a:extLst>
                  <a:ext uri="{FF2B5EF4-FFF2-40B4-BE49-F238E27FC236}">
                    <a16:creationId xmlns:a16="http://schemas.microsoft.com/office/drawing/2014/main" id="{326CD6E8-74BB-4B36-9692-745F7AF7387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05884" y="3344318"/>
                <a:ext cx="138229" cy="357091"/>
                <a:chOff x="2375" y="2182"/>
                <a:chExt cx="144" cy="372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9" name="Freeform 37">
                  <a:extLst>
                    <a:ext uri="{FF2B5EF4-FFF2-40B4-BE49-F238E27FC236}">
                      <a16:creationId xmlns:a16="http://schemas.microsoft.com/office/drawing/2014/main" id="{6976B790-3AEA-4C00-94F4-8417D50747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9" y="2182"/>
                  <a:ext cx="99" cy="210"/>
                </a:xfrm>
                <a:custGeom>
                  <a:avLst/>
                  <a:gdLst>
                    <a:gd name="T0" fmla="*/ 0 w 296"/>
                    <a:gd name="T1" fmla="*/ 631 h 631"/>
                    <a:gd name="T2" fmla="*/ 296 w 296"/>
                    <a:gd name="T3" fmla="*/ 631 h 631"/>
                    <a:gd name="T4" fmla="*/ 270 w 296"/>
                    <a:gd name="T5" fmla="*/ 612 h 631"/>
                    <a:gd name="T6" fmla="*/ 232 w 296"/>
                    <a:gd name="T7" fmla="*/ 568 h 631"/>
                    <a:gd name="T8" fmla="*/ 209 w 296"/>
                    <a:gd name="T9" fmla="*/ 517 h 631"/>
                    <a:gd name="T10" fmla="*/ 199 w 296"/>
                    <a:gd name="T11" fmla="*/ 467 h 631"/>
                    <a:gd name="T12" fmla="*/ 198 w 296"/>
                    <a:gd name="T13" fmla="*/ 442 h 631"/>
                    <a:gd name="T14" fmla="*/ 200 w 296"/>
                    <a:gd name="T15" fmla="*/ 370 h 631"/>
                    <a:gd name="T16" fmla="*/ 208 w 296"/>
                    <a:gd name="T17" fmla="*/ 279 h 631"/>
                    <a:gd name="T18" fmla="*/ 213 w 296"/>
                    <a:gd name="T19" fmla="*/ 207 h 631"/>
                    <a:gd name="T20" fmla="*/ 215 w 296"/>
                    <a:gd name="T21" fmla="*/ 157 h 631"/>
                    <a:gd name="T22" fmla="*/ 215 w 296"/>
                    <a:gd name="T23" fmla="*/ 132 h 631"/>
                    <a:gd name="T24" fmla="*/ 205 w 296"/>
                    <a:gd name="T25" fmla="*/ 79 h 631"/>
                    <a:gd name="T26" fmla="*/ 189 w 296"/>
                    <a:gd name="T27" fmla="*/ 31 h 631"/>
                    <a:gd name="T28" fmla="*/ 172 w 296"/>
                    <a:gd name="T29" fmla="*/ 8 h 631"/>
                    <a:gd name="T30" fmla="*/ 159 w 296"/>
                    <a:gd name="T31" fmla="*/ 0 h 631"/>
                    <a:gd name="T32" fmla="*/ 151 w 296"/>
                    <a:gd name="T33" fmla="*/ 0 h 631"/>
                    <a:gd name="T34" fmla="*/ 138 w 296"/>
                    <a:gd name="T35" fmla="*/ 1 h 631"/>
                    <a:gd name="T36" fmla="*/ 127 w 296"/>
                    <a:gd name="T37" fmla="*/ 11 h 631"/>
                    <a:gd name="T38" fmla="*/ 114 w 296"/>
                    <a:gd name="T39" fmla="*/ 27 h 631"/>
                    <a:gd name="T40" fmla="*/ 98 w 296"/>
                    <a:gd name="T41" fmla="*/ 75 h 631"/>
                    <a:gd name="T42" fmla="*/ 89 w 296"/>
                    <a:gd name="T43" fmla="*/ 145 h 631"/>
                    <a:gd name="T44" fmla="*/ 89 w 296"/>
                    <a:gd name="T45" fmla="*/ 160 h 631"/>
                    <a:gd name="T46" fmla="*/ 92 w 296"/>
                    <a:gd name="T47" fmla="*/ 253 h 631"/>
                    <a:gd name="T48" fmla="*/ 101 w 296"/>
                    <a:gd name="T49" fmla="*/ 310 h 631"/>
                    <a:gd name="T50" fmla="*/ 105 w 296"/>
                    <a:gd name="T51" fmla="*/ 337 h 631"/>
                    <a:gd name="T52" fmla="*/ 111 w 296"/>
                    <a:gd name="T53" fmla="*/ 400 h 631"/>
                    <a:gd name="T54" fmla="*/ 109 w 296"/>
                    <a:gd name="T55" fmla="*/ 442 h 631"/>
                    <a:gd name="T56" fmla="*/ 105 w 296"/>
                    <a:gd name="T57" fmla="*/ 480 h 631"/>
                    <a:gd name="T58" fmla="*/ 83 w 296"/>
                    <a:gd name="T59" fmla="*/ 542 h 631"/>
                    <a:gd name="T60" fmla="*/ 50 w 296"/>
                    <a:gd name="T61" fmla="*/ 588 h 631"/>
                    <a:gd name="T62" fmla="*/ 15 w 296"/>
                    <a:gd name="T63" fmla="*/ 621 h 631"/>
                    <a:gd name="T64" fmla="*/ 0 w 296"/>
                    <a:gd name="T65" fmla="*/ 631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96" h="631">
                      <a:moveTo>
                        <a:pt x="0" y="631"/>
                      </a:moveTo>
                      <a:lnTo>
                        <a:pt x="296" y="631"/>
                      </a:lnTo>
                      <a:lnTo>
                        <a:pt x="270" y="612"/>
                      </a:lnTo>
                      <a:lnTo>
                        <a:pt x="232" y="568"/>
                      </a:lnTo>
                      <a:lnTo>
                        <a:pt x="209" y="517"/>
                      </a:lnTo>
                      <a:lnTo>
                        <a:pt x="199" y="467"/>
                      </a:lnTo>
                      <a:lnTo>
                        <a:pt x="198" y="442"/>
                      </a:lnTo>
                      <a:lnTo>
                        <a:pt x="200" y="370"/>
                      </a:lnTo>
                      <a:lnTo>
                        <a:pt x="208" y="279"/>
                      </a:lnTo>
                      <a:lnTo>
                        <a:pt x="213" y="207"/>
                      </a:lnTo>
                      <a:lnTo>
                        <a:pt x="215" y="157"/>
                      </a:lnTo>
                      <a:lnTo>
                        <a:pt x="215" y="132"/>
                      </a:lnTo>
                      <a:lnTo>
                        <a:pt x="205" y="79"/>
                      </a:lnTo>
                      <a:lnTo>
                        <a:pt x="189" y="31"/>
                      </a:lnTo>
                      <a:lnTo>
                        <a:pt x="172" y="8"/>
                      </a:lnTo>
                      <a:lnTo>
                        <a:pt x="159" y="0"/>
                      </a:lnTo>
                      <a:lnTo>
                        <a:pt x="151" y="0"/>
                      </a:lnTo>
                      <a:lnTo>
                        <a:pt x="138" y="1"/>
                      </a:lnTo>
                      <a:lnTo>
                        <a:pt x="127" y="11"/>
                      </a:lnTo>
                      <a:lnTo>
                        <a:pt x="114" y="27"/>
                      </a:lnTo>
                      <a:lnTo>
                        <a:pt x="98" y="75"/>
                      </a:lnTo>
                      <a:lnTo>
                        <a:pt x="89" y="145"/>
                      </a:lnTo>
                      <a:lnTo>
                        <a:pt x="89" y="160"/>
                      </a:lnTo>
                      <a:lnTo>
                        <a:pt x="92" y="253"/>
                      </a:lnTo>
                      <a:lnTo>
                        <a:pt x="101" y="310"/>
                      </a:lnTo>
                      <a:lnTo>
                        <a:pt x="105" y="337"/>
                      </a:lnTo>
                      <a:lnTo>
                        <a:pt x="111" y="400"/>
                      </a:lnTo>
                      <a:lnTo>
                        <a:pt x="109" y="442"/>
                      </a:lnTo>
                      <a:lnTo>
                        <a:pt x="105" y="480"/>
                      </a:lnTo>
                      <a:lnTo>
                        <a:pt x="83" y="542"/>
                      </a:lnTo>
                      <a:lnTo>
                        <a:pt x="50" y="588"/>
                      </a:lnTo>
                      <a:lnTo>
                        <a:pt x="15" y="621"/>
                      </a:lnTo>
                      <a:lnTo>
                        <a:pt x="0" y="6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" name="Rectangle 38">
                  <a:extLst>
                    <a:ext uri="{FF2B5EF4-FFF2-40B4-BE49-F238E27FC236}">
                      <a16:creationId xmlns:a16="http://schemas.microsoft.com/office/drawing/2014/main" id="{FD6A15C8-F1CC-445B-A847-5430425912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25"/>
                  <a:ext cx="123" cy="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Rectangle 39">
                  <a:extLst>
                    <a:ext uri="{FF2B5EF4-FFF2-40B4-BE49-F238E27FC236}">
                      <a16:creationId xmlns:a16="http://schemas.microsoft.com/office/drawing/2014/main" id="{7F842CDC-F5D4-4B1F-A505-A5E7B7B734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37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Rectangle 40">
                  <a:extLst>
                    <a:ext uri="{FF2B5EF4-FFF2-40B4-BE49-F238E27FC236}">
                      <a16:creationId xmlns:a16="http://schemas.microsoft.com/office/drawing/2014/main" id="{55ABF091-9266-4A68-9CA5-F753DCCB95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05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" name="Freeform 41">
                  <a:extLst>
                    <a:ext uri="{FF2B5EF4-FFF2-40B4-BE49-F238E27FC236}">
                      <a16:creationId xmlns:a16="http://schemas.microsoft.com/office/drawing/2014/main" id="{E29748BD-43A3-4F7B-87A4-0AB9400C02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5" y="2463"/>
                  <a:ext cx="143" cy="91"/>
                </a:xfrm>
                <a:custGeom>
                  <a:avLst/>
                  <a:gdLst>
                    <a:gd name="T0" fmla="*/ 4 w 429"/>
                    <a:gd name="T1" fmla="*/ 241 h 274"/>
                    <a:gd name="T2" fmla="*/ 0 w 429"/>
                    <a:gd name="T3" fmla="*/ 247 h 274"/>
                    <a:gd name="T4" fmla="*/ 0 w 429"/>
                    <a:gd name="T5" fmla="*/ 252 h 274"/>
                    <a:gd name="T6" fmla="*/ 4 w 429"/>
                    <a:gd name="T7" fmla="*/ 261 h 274"/>
                    <a:gd name="T8" fmla="*/ 19 w 429"/>
                    <a:gd name="T9" fmla="*/ 265 h 274"/>
                    <a:gd name="T10" fmla="*/ 40 w 429"/>
                    <a:gd name="T11" fmla="*/ 268 h 274"/>
                    <a:gd name="T12" fmla="*/ 66 w 429"/>
                    <a:gd name="T13" fmla="*/ 271 h 274"/>
                    <a:gd name="T14" fmla="*/ 68 w 429"/>
                    <a:gd name="T15" fmla="*/ 271 h 274"/>
                    <a:gd name="T16" fmla="*/ 68 w 429"/>
                    <a:gd name="T17" fmla="*/ 271 h 274"/>
                    <a:gd name="T18" fmla="*/ 78 w 429"/>
                    <a:gd name="T19" fmla="*/ 270 h 274"/>
                    <a:gd name="T20" fmla="*/ 95 w 429"/>
                    <a:gd name="T21" fmla="*/ 254 h 274"/>
                    <a:gd name="T22" fmla="*/ 121 w 429"/>
                    <a:gd name="T23" fmla="*/ 210 h 274"/>
                    <a:gd name="T24" fmla="*/ 134 w 429"/>
                    <a:gd name="T25" fmla="*/ 179 h 274"/>
                    <a:gd name="T26" fmla="*/ 130 w 429"/>
                    <a:gd name="T27" fmla="*/ 208 h 274"/>
                    <a:gd name="T28" fmla="*/ 117 w 429"/>
                    <a:gd name="T29" fmla="*/ 274 h 274"/>
                    <a:gd name="T30" fmla="*/ 144 w 429"/>
                    <a:gd name="T31" fmla="*/ 274 h 274"/>
                    <a:gd name="T32" fmla="*/ 172 w 429"/>
                    <a:gd name="T33" fmla="*/ 274 h 274"/>
                    <a:gd name="T34" fmla="*/ 231 w 429"/>
                    <a:gd name="T35" fmla="*/ 274 h 274"/>
                    <a:gd name="T36" fmla="*/ 329 w 429"/>
                    <a:gd name="T37" fmla="*/ 267 h 274"/>
                    <a:gd name="T38" fmla="*/ 363 w 429"/>
                    <a:gd name="T39" fmla="*/ 260 h 274"/>
                    <a:gd name="T40" fmla="*/ 379 w 429"/>
                    <a:gd name="T41" fmla="*/ 255 h 274"/>
                    <a:gd name="T42" fmla="*/ 400 w 429"/>
                    <a:gd name="T43" fmla="*/ 235 h 274"/>
                    <a:gd name="T44" fmla="*/ 405 w 429"/>
                    <a:gd name="T45" fmla="*/ 222 h 274"/>
                    <a:gd name="T46" fmla="*/ 416 w 429"/>
                    <a:gd name="T47" fmla="*/ 164 h 274"/>
                    <a:gd name="T48" fmla="*/ 428 w 429"/>
                    <a:gd name="T49" fmla="*/ 36 h 274"/>
                    <a:gd name="T50" fmla="*/ 429 w 429"/>
                    <a:gd name="T51" fmla="*/ 0 h 274"/>
                    <a:gd name="T52" fmla="*/ 64 w 429"/>
                    <a:gd name="T53" fmla="*/ 0 h 274"/>
                    <a:gd name="T54" fmla="*/ 64 w 429"/>
                    <a:gd name="T55" fmla="*/ 46 h 274"/>
                    <a:gd name="T56" fmla="*/ 48 w 429"/>
                    <a:gd name="T57" fmla="*/ 159 h 274"/>
                    <a:gd name="T58" fmla="*/ 30 w 429"/>
                    <a:gd name="T59" fmla="*/ 208 h 274"/>
                    <a:gd name="T60" fmla="*/ 14 w 429"/>
                    <a:gd name="T61" fmla="*/ 234 h 274"/>
                    <a:gd name="T62" fmla="*/ 4 w 429"/>
                    <a:gd name="T63" fmla="*/ 24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29" h="274">
                      <a:moveTo>
                        <a:pt x="4" y="241"/>
                      </a:moveTo>
                      <a:lnTo>
                        <a:pt x="0" y="247"/>
                      </a:lnTo>
                      <a:lnTo>
                        <a:pt x="0" y="252"/>
                      </a:lnTo>
                      <a:lnTo>
                        <a:pt x="4" y="261"/>
                      </a:lnTo>
                      <a:lnTo>
                        <a:pt x="19" y="265"/>
                      </a:lnTo>
                      <a:lnTo>
                        <a:pt x="40" y="268"/>
                      </a:lnTo>
                      <a:lnTo>
                        <a:pt x="66" y="271"/>
                      </a:lnTo>
                      <a:lnTo>
                        <a:pt x="68" y="271"/>
                      </a:lnTo>
                      <a:lnTo>
                        <a:pt x="68" y="271"/>
                      </a:lnTo>
                      <a:lnTo>
                        <a:pt x="78" y="270"/>
                      </a:lnTo>
                      <a:lnTo>
                        <a:pt x="95" y="254"/>
                      </a:lnTo>
                      <a:lnTo>
                        <a:pt x="121" y="210"/>
                      </a:lnTo>
                      <a:lnTo>
                        <a:pt x="134" y="179"/>
                      </a:lnTo>
                      <a:lnTo>
                        <a:pt x="130" y="208"/>
                      </a:lnTo>
                      <a:lnTo>
                        <a:pt x="117" y="274"/>
                      </a:lnTo>
                      <a:lnTo>
                        <a:pt x="144" y="274"/>
                      </a:lnTo>
                      <a:lnTo>
                        <a:pt x="172" y="274"/>
                      </a:lnTo>
                      <a:lnTo>
                        <a:pt x="231" y="274"/>
                      </a:lnTo>
                      <a:lnTo>
                        <a:pt x="329" y="267"/>
                      </a:lnTo>
                      <a:lnTo>
                        <a:pt x="363" y="260"/>
                      </a:lnTo>
                      <a:lnTo>
                        <a:pt x="379" y="255"/>
                      </a:lnTo>
                      <a:lnTo>
                        <a:pt x="400" y="235"/>
                      </a:lnTo>
                      <a:lnTo>
                        <a:pt x="405" y="222"/>
                      </a:lnTo>
                      <a:lnTo>
                        <a:pt x="416" y="164"/>
                      </a:lnTo>
                      <a:lnTo>
                        <a:pt x="428" y="36"/>
                      </a:lnTo>
                      <a:lnTo>
                        <a:pt x="429" y="0"/>
                      </a:lnTo>
                      <a:lnTo>
                        <a:pt x="64" y="0"/>
                      </a:lnTo>
                      <a:lnTo>
                        <a:pt x="64" y="46"/>
                      </a:lnTo>
                      <a:lnTo>
                        <a:pt x="48" y="159"/>
                      </a:lnTo>
                      <a:lnTo>
                        <a:pt x="30" y="208"/>
                      </a:lnTo>
                      <a:lnTo>
                        <a:pt x="14" y="234"/>
                      </a:lnTo>
                      <a:lnTo>
                        <a:pt x="4" y="2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눈물 방울 43">
                <a:extLst>
                  <a:ext uri="{FF2B5EF4-FFF2-40B4-BE49-F238E27FC236}">
                    <a16:creationId xmlns:a16="http://schemas.microsoft.com/office/drawing/2014/main" id="{278C586C-45EE-42D5-B217-B00495E617D0}"/>
                  </a:ext>
                </a:extLst>
              </p:cNvPr>
              <p:cNvSpPr/>
              <p:nvPr/>
            </p:nvSpPr>
            <p:spPr>
              <a:xfrm rot="18900000">
                <a:off x="11352944" y="4684806"/>
                <a:ext cx="224967" cy="224967"/>
              </a:xfrm>
              <a:prstGeom prst="teardrop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자유형 60">
                <a:extLst>
                  <a:ext uri="{FF2B5EF4-FFF2-40B4-BE49-F238E27FC236}">
                    <a16:creationId xmlns:a16="http://schemas.microsoft.com/office/drawing/2014/main" id="{41E64A27-FFC7-4DAD-8991-449689B83141}"/>
                  </a:ext>
                </a:extLst>
              </p:cNvPr>
              <p:cNvSpPr/>
              <p:nvPr/>
            </p:nvSpPr>
            <p:spPr>
              <a:xfrm rot="5400000">
                <a:off x="11355633" y="5261801"/>
                <a:ext cx="246114" cy="242466"/>
              </a:xfrm>
              <a:custGeom>
                <a:avLst/>
                <a:gdLst>
                  <a:gd name="connsiteX0" fmla="*/ 22860 w 251378"/>
                  <a:gd name="connsiteY0" fmla="*/ 247652 h 247652"/>
                  <a:gd name="connsiteX1" fmla="*/ 22860 w 251378"/>
                  <a:gd name="connsiteY1" fmla="*/ 247651 h 247652"/>
                  <a:gd name="connsiteX2" fmla="*/ 22861 w 251378"/>
                  <a:gd name="connsiteY2" fmla="*/ 247652 h 247652"/>
                  <a:gd name="connsiteX3" fmla="*/ 0 w 251378"/>
                  <a:gd name="connsiteY3" fmla="*/ 224792 h 247652"/>
                  <a:gd name="connsiteX4" fmla="*/ 0 w 251378"/>
                  <a:gd name="connsiteY4" fmla="*/ 22860 h 247652"/>
                  <a:gd name="connsiteX5" fmla="*/ 22861 w 251378"/>
                  <a:gd name="connsiteY5" fmla="*/ 0 h 247652"/>
                  <a:gd name="connsiteX6" fmla="*/ 22861 w 251378"/>
                  <a:gd name="connsiteY6" fmla="*/ 1 h 247652"/>
                  <a:gd name="connsiteX7" fmla="*/ 45721 w 251378"/>
                  <a:gd name="connsiteY7" fmla="*/ 22861 h 247652"/>
                  <a:gd name="connsiteX8" fmla="*/ 45720 w 251378"/>
                  <a:gd name="connsiteY8" fmla="*/ 100968 h 247652"/>
                  <a:gd name="connsiteX9" fmla="*/ 228518 w 251378"/>
                  <a:gd name="connsiteY9" fmla="*/ 100968 h 247652"/>
                  <a:gd name="connsiteX10" fmla="*/ 251378 w 251378"/>
                  <a:gd name="connsiteY10" fmla="*/ 123828 h 247652"/>
                  <a:gd name="connsiteX11" fmla="*/ 251377 w 251378"/>
                  <a:gd name="connsiteY11" fmla="*/ 123828 h 247652"/>
                  <a:gd name="connsiteX12" fmla="*/ 228517 w 251378"/>
                  <a:gd name="connsiteY12" fmla="*/ 146688 h 247652"/>
                  <a:gd name="connsiteX13" fmla="*/ 45720 w 251378"/>
                  <a:gd name="connsiteY13" fmla="*/ 146687 h 247652"/>
                  <a:gd name="connsiteX14" fmla="*/ 45720 w 251378"/>
                  <a:gd name="connsiteY14" fmla="*/ 224792 h 247652"/>
                  <a:gd name="connsiteX15" fmla="*/ 39024 w 251378"/>
                  <a:gd name="connsiteY15" fmla="*/ 240956 h 247652"/>
                  <a:gd name="connsiteX16" fmla="*/ 22860 w 251378"/>
                  <a:gd name="connsiteY16" fmla="*/ 247651 h 247652"/>
                  <a:gd name="connsiteX17" fmla="*/ 6696 w 251378"/>
                  <a:gd name="connsiteY17" fmla="*/ 240956 h 247652"/>
                  <a:gd name="connsiteX18" fmla="*/ 0 w 251378"/>
                  <a:gd name="connsiteY18" fmla="*/ 224792 h 247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51378" h="247652">
                    <a:moveTo>
                      <a:pt x="22860" y="247652"/>
                    </a:moveTo>
                    <a:lnTo>
                      <a:pt x="22860" y="247651"/>
                    </a:lnTo>
                    <a:lnTo>
                      <a:pt x="22861" y="247652"/>
                    </a:lnTo>
                    <a:close/>
                    <a:moveTo>
                      <a:pt x="0" y="224792"/>
                    </a:moveTo>
                    <a:lnTo>
                      <a:pt x="0" y="22860"/>
                    </a:lnTo>
                    <a:cubicBezTo>
                      <a:pt x="0" y="10235"/>
                      <a:pt x="10236" y="0"/>
                      <a:pt x="22861" y="0"/>
                    </a:cubicBezTo>
                    <a:lnTo>
                      <a:pt x="22861" y="1"/>
                    </a:lnTo>
                    <a:cubicBezTo>
                      <a:pt x="35486" y="1"/>
                      <a:pt x="45721" y="10236"/>
                      <a:pt x="45721" y="22861"/>
                    </a:cubicBezTo>
                    <a:lnTo>
                      <a:pt x="45720" y="100968"/>
                    </a:lnTo>
                    <a:lnTo>
                      <a:pt x="228518" y="100968"/>
                    </a:lnTo>
                    <a:cubicBezTo>
                      <a:pt x="241143" y="100968"/>
                      <a:pt x="251378" y="111203"/>
                      <a:pt x="251378" y="123828"/>
                    </a:cubicBezTo>
                    <a:lnTo>
                      <a:pt x="251377" y="123828"/>
                    </a:lnTo>
                    <a:cubicBezTo>
                      <a:pt x="251377" y="136453"/>
                      <a:pt x="241142" y="146688"/>
                      <a:pt x="228517" y="146688"/>
                    </a:cubicBezTo>
                    <a:lnTo>
                      <a:pt x="45720" y="146687"/>
                    </a:lnTo>
                    <a:lnTo>
                      <a:pt x="45720" y="224792"/>
                    </a:lnTo>
                    <a:cubicBezTo>
                      <a:pt x="45720" y="231104"/>
                      <a:pt x="43161" y="236819"/>
                      <a:pt x="39024" y="240956"/>
                    </a:cubicBezTo>
                    <a:lnTo>
                      <a:pt x="22860" y="247651"/>
                    </a:lnTo>
                    <a:lnTo>
                      <a:pt x="6696" y="240956"/>
                    </a:lnTo>
                    <a:cubicBezTo>
                      <a:pt x="2559" y="236819"/>
                      <a:pt x="0" y="231104"/>
                      <a:pt x="0" y="224792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DBA767EA-5225-4956-8952-EA19D14F58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48617" y="5900245"/>
                <a:ext cx="247650" cy="247650"/>
              </a:xfrm>
              <a:custGeom>
                <a:avLst/>
                <a:gdLst>
                  <a:gd name="T0" fmla="*/ 5426 w 8269"/>
                  <a:gd name="T1" fmla="*/ 1403 h 8269"/>
                  <a:gd name="T2" fmla="*/ 5410 w 8269"/>
                  <a:gd name="T3" fmla="*/ 1069 h 8269"/>
                  <a:gd name="T4" fmla="*/ 5281 w 8269"/>
                  <a:gd name="T5" fmla="*/ 691 h 8269"/>
                  <a:gd name="T6" fmla="*/ 5087 w 8269"/>
                  <a:gd name="T7" fmla="*/ 418 h 8269"/>
                  <a:gd name="T8" fmla="*/ 4831 w 8269"/>
                  <a:gd name="T9" fmla="*/ 203 h 8269"/>
                  <a:gd name="T10" fmla="*/ 4467 w 8269"/>
                  <a:gd name="T11" fmla="*/ 42 h 8269"/>
                  <a:gd name="T12" fmla="*/ 4135 w 8269"/>
                  <a:gd name="T13" fmla="*/ 0 h 8269"/>
                  <a:gd name="T14" fmla="*/ 3802 w 8269"/>
                  <a:gd name="T15" fmla="*/ 42 h 8269"/>
                  <a:gd name="T16" fmla="*/ 3438 w 8269"/>
                  <a:gd name="T17" fmla="*/ 203 h 8269"/>
                  <a:gd name="T18" fmla="*/ 3182 w 8269"/>
                  <a:gd name="T19" fmla="*/ 418 h 8269"/>
                  <a:gd name="T20" fmla="*/ 2988 w 8269"/>
                  <a:gd name="T21" fmla="*/ 691 h 8269"/>
                  <a:gd name="T22" fmla="*/ 2859 w 8269"/>
                  <a:gd name="T23" fmla="*/ 1067 h 8269"/>
                  <a:gd name="T24" fmla="*/ 2842 w 8269"/>
                  <a:gd name="T25" fmla="*/ 1398 h 8269"/>
                  <a:gd name="T26" fmla="*/ 606 w 8269"/>
                  <a:gd name="T27" fmla="*/ 4824 h 8269"/>
                  <a:gd name="T28" fmla="*/ 419 w 8269"/>
                  <a:gd name="T29" fmla="*/ 4862 h 8269"/>
                  <a:gd name="T30" fmla="*/ 256 w 8269"/>
                  <a:gd name="T31" fmla="*/ 4950 h 8269"/>
                  <a:gd name="T32" fmla="*/ 127 w 8269"/>
                  <a:gd name="T33" fmla="*/ 5080 h 8269"/>
                  <a:gd name="T34" fmla="*/ 38 w 8269"/>
                  <a:gd name="T35" fmla="*/ 5243 h 8269"/>
                  <a:gd name="T36" fmla="*/ 1 w 8269"/>
                  <a:gd name="T37" fmla="*/ 5430 h 8269"/>
                  <a:gd name="T38" fmla="*/ 1 w 8269"/>
                  <a:gd name="T39" fmla="*/ 6286 h 8269"/>
                  <a:gd name="T40" fmla="*/ 38 w 8269"/>
                  <a:gd name="T41" fmla="*/ 6472 h 8269"/>
                  <a:gd name="T42" fmla="*/ 127 w 8269"/>
                  <a:gd name="T43" fmla="*/ 6635 h 8269"/>
                  <a:gd name="T44" fmla="*/ 256 w 8269"/>
                  <a:gd name="T45" fmla="*/ 6764 h 8269"/>
                  <a:gd name="T46" fmla="*/ 419 w 8269"/>
                  <a:gd name="T47" fmla="*/ 6852 h 8269"/>
                  <a:gd name="T48" fmla="*/ 606 w 8269"/>
                  <a:gd name="T49" fmla="*/ 6890 h 8269"/>
                  <a:gd name="T50" fmla="*/ 689 w 8269"/>
                  <a:gd name="T51" fmla="*/ 7533 h 8269"/>
                  <a:gd name="T52" fmla="*/ 712 w 8269"/>
                  <a:gd name="T53" fmla="*/ 7717 h 8269"/>
                  <a:gd name="T54" fmla="*/ 795 w 8269"/>
                  <a:gd name="T55" fmla="*/ 7915 h 8269"/>
                  <a:gd name="T56" fmla="*/ 931 w 8269"/>
                  <a:gd name="T57" fmla="*/ 8078 h 8269"/>
                  <a:gd name="T58" fmla="*/ 1106 w 8269"/>
                  <a:gd name="T59" fmla="*/ 8196 h 8269"/>
                  <a:gd name="T60" fmla="*/ 1313 w 8269"/>
                  <a:gd name="T61" fmla="*/ 8261 h 8269"/>
                  <a:gd name="T62" fmla="*/ 6844 w 8269"/>
                  <a:gd name="T63" fmla="*/ 8269 h 8269"/>
                  <a:gd name="T64" fmla="*/ 7027 w 8269"/>
                  <a:gd name="T65" fmla="*/ 8246 h 8269"/>
                  <a:gd name="T66" fmla="*/ 7225 w 8269"/>
                  <a:gd name="T67" fmla="*/ 8163 h 8269"/>
                  <a:gd name="T68" fmla="*/ 7389 w 8269"/>
                  <a:gd name="T69" fmla="*/ 8028 h 8269"/>
                  <a:gd name="T70" fmla="*/ 7508 w 8269"/>
                  <a:gd name="T71" fmla="*/ 7852 h 8269"/>
                  <a:gd name="T72" fmla="*/ 7572 w 8269"/>
                  <a:gd name="T73" fmla="*/ 7645 h 8269"/>
                  <a:gd name="T74" fmla="*/ 7580 w 8269"/>
                  <a:gd name="T75" fmla="*/ 6891 h 8269"/>
                  <a:gd name="T76" fmla="*/ 7728 w 8269"/>
                  <a:gd name="T77" fmla="*/ 6884 h 8269"/>
                  <a:gd name="T78" fmla="*/ 7908 w 8269"/>
                  <a:gd name="T79" fmla="*/ 6828 h 8269"/>
                  <a:gd name="T80" fmla="*/ 8060 w 8269"/>
                  <a:gd name="T81" fmla="*/ 6725 h 8269"/>
                  <a:gd name="T82" fmla="*/ 8177 w 8269"/>
                  <a:gd name="T83" fmla="*/ 6583 h 8269"/>
                  <a:gd name="T84" fmla="*/ 8249 w 8269"/>
                  <a:gd name="T85" fmla="*/ 6412 h 8269"/>
                  <a:gd name="T86" fmla="*/ 8269 w 8269"/>
                  <a:gd name="T87" fmla="*/ 6252 h 8269"/>
                  <a:gd name="T88" fmla="*/ 8262 w 8269"/>
                  <a:gd name="T89" fmla="*/ 5365 h 8269"/>
                  <a:gd name="T90" fmla="*/ 8206 w 8269"/>
                  <a:gd name="T91" fmla="*/ 5185 h 8269"/>
                  <a:gd name="T92" fmla="*/ 8103 w 8269"/>
                  <a:gd name="T93" fmla="*/ 5033 h 8269"/>
                  <a:gd name="T94" fmla="*/ 7961 w 8269"/>
                  <a:gd name="T95" fmla="*/ 4916 h 8269"/>
                  <a:gd name="T96" fmla="*/ 7791 w 8269"/>
                  <a:gd name="T97" fmla="*/ 4843 h 8269"/>
                  <a:gd name="T98" fmla="*/ 7631 w 8269"/>
                  <a:gd name="T99" fmla="*/ 4824 h 8269"/>
                  <a:gd name="T100" fmla="*/ 689 w 8269"/>
                  <a:gd name="T101" fmla="*/ 5512 h 8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269" h="8269">
                    <a:moveTo>
                      <a:pt x="7631" y="4824"/>
                    </a:moveTo>
                    <a:lnTo>
                      <a:pt x="5192" y="4824"/>
                    </a:lnTo>
                    <a:lnTo>
                      <a:pt x="5426" y="1403"/>
                    </a:lnTo>
                    <a:lnTo>
                      <a:pt x="5430" y="1335"/>
                    </a:lnTo>
                    <a:lnTo>
                      <a:pt x="5427" y="1201"/>
                    </a:lnTo>
                    <a:lnTo>
                      <a:pt x="5410" y="1069"/>
                    </a:lnTo>
                    <a:lnTo>
                      <a:pt x="5380" y="939"/>
                    </a:lnTo>
                    <a:lnTo>
                      <a:pt x="5337" y="813"/>
                    </a:lnTo>
                    <a:lnTo>
                      <a:pt x="5281" y="691"/>
                    </a:lnTo>
                    <a:lnTo>
                      <a:pt x="5213" y="576"/>
                    </a:lnTo>
                    <a:lnTo>
                      <a:pt x="5133" y="468"/>
                    </a:lnTo>
                    <a:lnTo>
                      <a:pt x="5087" y="418"/>
                    </a:lnTo>
                    <a:lnTo>
                      <a:pt x="5041" y="369"/>
                    </a:lnTo>
                    <a:lnTo>
                      <a:pt x="4940" y="281"/>
                    </a:lnTo>
                    <a:lnTo>
                      <a:pt x="4831" y="203"/>
                    </a:lnTo>
                    <a:lnTo>
                      <a:pt x="4716" y="137"/>
                    </a:lnTo>
                    <a:lnTo>
                      <a:pt x="4594" y="84"/>
                    </a:lnTo>
                    <a:lnTo>
                      <a:pt x="4467" y="42"/>
                    </a:lnTo>
                    <a:lnTo>
                      <a:pt x="4335" y="15"/>
                    </a:lnTo>
                    <a:lnTo>
                      <a:pt x="4202" y="1"/>
                    </a:lnTo>
                    <a:lnTo>
                      <a:pt x="4135" y="0"/>
                    </a:lnTo>
                    <a:lnTo>
                      <a:pt x="4067" y="1"/>
                    </a:lnTo>
                    <a:lnTo>
                      <a:pt x="3934" y="15"/>
                    </a:lnTo>
                    <a:lnTo>
                      <a:pt x="3802" y="42"/>
                    </a:lnTo>
                    <a:lnTo>
                      <a:pt x="3675" y="84"/>
                    </a:lnTo>
                    <a:lnTo>
                      <a:pt x="3553" y="137"/>
                    </a:lnTo>
                    <a:lnTo>
                      <a:pt x="3438" y="203"/>
                    </a:lnTo>
                    <a:lnTo>
                      <a:pt x="3329" y="281"/>
                    </a:lnTo>
                    <a:lnTo>
                      <a:pt x="3228" y="369"/>
                    </a:lnTo>
                    <a:lnTo>
                      <a:pt x="3182" y="418"/>
                    </a:lnTo>
                    <a:lnTo>
                      <a:pt x="3136" y="468"/>
                    </a:lnTo>
                    <a:lnTo>
                      <a:pt x="3056" y="576"/>
                    </a:lnTo>
                    <a:lnTo>
                      <a:pt x="2988" y="691"/>
                    </a:lnTo>
                    <a:lnTo>
                      <a:pt x="2932" y="813"/>
                    </a:lnTo>
                    <a:lnTo>
                      <a:pt x="2889" y="938"/>
                    </a:lnTo>
                    <a:lnTo>
                      <a:pt x="2859" y="1067"/>
                    </a:lnTo>
                    <a:lnTo>
                      <a:pt x="2841" y="1198"/>
                    </a:lnTo>
                    <a:lnTo>
                      <a:pt x="2838" y="1331"/>
                    </a:lnTo>
                    <a:lnTo>
                      <a:pt x="2842" y="1398"/>
                    </a:lnTo>
                    <a:lnTo>
                      <a:pt x="3077" y="4824"/>
                    </a:lnTo>
                    <a:lnTo>
                      <a:pt x="638" y="4824"/>
                    </a:lnTo>
                    <a:lnTo>
                      <a:pt x="606" y="4824"/>
                    </a:lnTo>
                    <a:lnTo>
                      <a:pt x="541" y="4831"/>
                    </a:lnTo>
                    <a:lnTo>
                      <a:pt x="478" y="4843"/>
                    </a:lnTo>
                    <a:lnTo>
                      <a:pt x="419" y="4862"/>
                    </a:lnTo>
                    <a:lnTo>
                      <a:pt x="361" y="4887"/>
                    </a:lnTo>
                    <a:lnTo>
                      <a:pt x="308" y="4916"/>
                    </a:lnTo>
                    <a:lnTo>
                      <a:pt x="256" y="4950"/>
                    </a:lnTo>
                    <a:lnTo>
                      <a:pt x="209" y="4989"/>
                    </a:lnTo>
                    <a:lnTo>
                      <a:pt x="166" y="5033"/>
                    </a:lnTo>
                    <a:lnTo>
                      <a:pt x="127" y="5080"/>
                    </a:lnTo>
                    <a:lnTo>
                      <a:pt x="92" y="5131"/>
                    </a:lnTo>
                    <a:lnTo>
                      <a:pt x="63" y="5185"/>
                    </a:lnTo>
                    <a:lnTo>
                      <a:pt x="38" y="5243"/>
                    </a:lnTo>
                    <a:lnTo>
                      <a:pt x="20" y="5302"/>
                    </a:lnTo>
                    <a:lnTo>
                      <a:pt x="7" y="5365"/>
                    </a:lnTo>
                    <a:lnTo>
                      <a:pt x="1" y="5430"/>
                    </a:lnTo>
                    <a:lnTo>
                      <a:pt x="0" y="5462"/>
                    </a:lnTo>
                    <a:lnTo>
                      <a:pt x="0" y="6252"/>
                    </a:lnTo>
                    <a:lnTo>
                      <a:pt x="1" y="6286"/>
                    </a:lnTo>
                    <a:lnTo>
                      <a:pt x="7" y="6349"/>
                    </a:lnTo>
                    <a:lnTo>
                      <a:pt x="20" y="6412"/>
                    </a:lnTo>
                    <a:lnTo>
                      <a:pt x="38" y="6472"/>
                    </a:lnTo>
                    <a:lnTo>
                      <a:pt x="63" y="6529"/>
                    </a:lnTo>
                    <a:lnTo>
                      <a:pt x="92" y="6583"/>
                    </a:lnTo>
                    <a:lnTo>
                      <a:pt x="127" y="6635"/>
                    </a:lnTo>
                    <a:lnTo>
                      <a:pt x="166" y="6681"/>
                    </a:lnTo>
                    <a:lnTo>
                      <a:pt x="209" y="6725"/>
                    </a:lnTo>
                    <a:lnTo>
                      <a:pt x="256" y="6764"/>
                    </a:lnTo>
                    <a:lnTo>
                      <a:pt x="308" y="6798"/>
                    </a:lnTo>
                    <a:lnTo>
                      <a:pt x="361" y="6828"/>
                    </a:lnTo>
                    <a:lnTo>
                      <a:pt x="419" y="6852"/>
                    </a:lnTo>
                    <a:lnTo>
                      <a:pt x="478" y="6871"/>
                    </a:lnTo>
                    <a:lnTo>
                      <a:pt x="541" y="6884"/>
                    </a:lnTo>
                    <a:lnTo>
                      <a:pt x="606" y="6890"/>
                    </a:lnTo>
                    <a:lnTo>
                      <a:pt x="638" y="6891"/>
                    </a:lnTo>
                    <a:lnTo>
                      <a:pt x="689" y="6891"/>
                    </a:lnTo>
                    <a:lnTo>
                      <a:pt x="689" y="7533"/>
                    </a:lnTo>
                    <a:lnTo>
                      <a:pt x="689" y="7571"/>
                    </a:lnTo>
                    <a:lnTo>
                      <a:pt x="697" y="7645"/>
                    </a:lnTo>
                    <a:lnTo>
                      <a:pt x="712" y="7717"/>
                    </a:lnTo>
                    <a:lnTo>
                      <a:pt x="734" y="7786"/>
                    </a:lnTo>
                    <a:lnTo>
                      <a:pt x="761" y="7852"/>
                    </a:lnTo>
                    <a:lnTo>
                      <a:pt x="795" y="7915"/>
                    </a:lnTo>
                    <a:lnTo>
                      <a:pt x="835" y="7973"/>
                    </a:lnTo>
                    <a:lnTo>
                      <a:pt x="880" y="8028"/>
                    </a:lnTo>
                    <a:lnTo>
                      <a:pt x="931" y="8078"/>
                    </a:lnTo>
                    <a:lnTo>
                      <a:pt x="985" y="8123"/>
                    </a:lnTo>
                    <a:lnTo>
                      <a:pt x="1044" y="8163"/>
                    </a:lnTo>
                    <a:lnTo>
                      <a:pt x="1106" y="8196"/>
                    </a:lnTo>
                    <a:lnTo>
                      <a:pt x="1172" y="8225"/>
                    </a:lnTo>
                    <a:lnTo>
                      <a:pt x="1242" y="8246"/>
                    </a:lnTo>
                    <a:lnTo>
                      <a:pt x="1313" y="8261"/>
                    </a:lnTo>
                    <a:lnTo>
                      <a:pt x="1387" y="8268"/>
                    </a:lnTo>
                    <a:lnTo>
                      <a:pt x="1425" y="8269"/>
                    </a:lnTo>
                    <a:lnTo>
                      <a:pt x="6844" y="8269"/>
                    </a:lnTo>
                    <a:lnTo>
                      <a:pt x="6882" y="8268"/>
                    </a:lnTo>
                    <a:lnTo>
                      <a:pt x="6956" y="8261"/>
                    </a:lnTo>
                    <a:lnTo>
                      <a:pt x="7027" y="8246"/>
                    </a:lnTo>
                    <a:lnTo>
                      <a:pt x="7097" y="8225"/>
                    </a:lnTo>
                    <a:lnTo>
                      <a:pt x="7163" y="8196"/>
                    </a:lnTo>
                    <a:lnTo>
                      <a:pt x="7225" y="8163"/>
                    </a:lnTo>
                    <a:lnTo>
                      <a:pt x="7284" y="8123"/>
                    </a:lnTo>
                    <a:lnTo>
                      <a:pt x="7338" y="8078"/>
                    </a:lnTo>
                    <a:lnTo>
                      <a:pt x="7389" y="8028"/>
                    </a:lnTo>
                    <a:lnTo>
                      <a:pt x="7434" y="7973"/>
                    </a:lnTo>
                    <a:lnTo>
                      <a:pt x="7474" y="7915"/>
                    </a:lnTo>
                    <a:lnTo>
                      <a:pt x="7508" y="7852"/>
                    </a:lnTo>
                    <a:lnTo>
                      <a:pt x="7535" y="7786"/>
                    </a:lnTo>
                    <a:lnTo>
                      <a:pt x="7557" y="7717"/>
                    </a:lnTo>
                    <a:lnTo>
                      <a:pt x="7572" y="7645"/>
                    </a:lnTo>
                    <a:lnTo>
                      <a:pt x="7580" y="7571"/>
                    </a:lnTo>
                    <a:lnTo>
                      <a:pt x="7580" y="7533"/>
                    </a:lnTo>
                    <a:lnTo>
                      <a:pt x="7580" y="6891"/>
                    </a:lnTo>
                    <a:lnTo>
                      <a:pt x="7631" y="6891"/>
                    </a:lnTo>
                    <a:lnTo>
                      <a:pt x="7663" y="6890"/>
                    </a:lnTo>
                    <a:lnTo>
                      <a:pt x="7728" y="6884"/>
                    </a:lnTo>
                    <a:lnTo>
                      <a:pt x="7791" y="6871"/>
                    </a:lnTo>
                    <a:lnTo>
                      <a:pt x="7850" y="6852"/>
                    </a:lnTo>
                    <a:lnTo>
                      <a:pt x="7908" y="6828"/>
                    </a:lnTo>
                    <a:lnTo>
                      <a:pt x="7961" y="6798"/>
                    </a:lnTo>
                    <a:lnTo>
                      <a:pt x="8013" y="6764"/>
                    </a:lnTo>
                    <a:lnTo>
                      <a:pt x="8060" y="6725"/>
                    </a:lnTo>
                    <a:lnTo>
                      <a:pt x="8103" y="6681"/>
                    </a:lnTo>
                    <a:lnTo>
                      <a:pt x="8142" y="6635"/>
                    </a:lnTo>
                    <a:lnTo>
                      <a:pt x="8177" y="6583"/>
                    </a:lnTo>
                    <a:lnTo>
                      <a:pt x="8206" y="6529"/>
                    </a:lnTo>
                    <a:lnTo>
                      <a:pt x="8231" y="6472"/>
                    </a:lnTo>
                    <a:lnTo>
                      <a:pt x="8249" y="6412"/>
                    </a:lnTo>
                    <a:lnTo>
                      <a:pt x="8262" y="6349"/>
                    </a:lnTo>
                    <a:lnTo>
                      <a:pt x="8268" y="6286"/>
                    </a:lnTo>
                    <a:lnTo>
                      <a:pt x="8269" y="6252"/>
                    </a:lnTo>
                    <a:lnTo>
                      <a:pt x="8269" y="5462"/>
                    </a:lnTo>
                    <a:lnTo>
                      <a:pt x="8268" y="5430"/>
                    </a:lnTo>
                    <a:lnTo>
                      <a:pt x="8262" y="5365"/>
                    </a:lnTo>
                    <a:lnTo>
                      <a:pt x="8249" y="5302"/>
                    </a:lnTo>
                    <a:lnTo>
                      <a:pt x="8231" y="5243"/>
                    </a:lnTo>
                    <a:lnTo>
                      <a:pt x="8206" y="5185"/>
                    </a:lnTo>
                    <a:lnTo>
                      <a:pt x="8177" y="5131"/>
                    </a:lnTo>
                    <a:lnTo>
                      <a:pt x="8142" y="5080"/>
                    </a:lnTo>
                    <a:lnTo>
                      <a:pt x="8103" y="5033"/>
                    </a:lnTo>
                    <a:lnTo>
                      <a:pt x="8060" y="4989"/>
                    </a:lnTo>
                    <a:lnTo>
                      <a:pt x="8013" y="4950"/>
                    </a:lnTo>
                    <a:lnTo>
                      <a:pt x="7961" y="4916"/>
                    </a:lnTo>
                    <a:lnTo>
                      <a:pt x="7908" y="4887"/>
                    </a:lnTo>
                    <a:lnTo>
                      <a:pt x="7850" y="4862"/>
                    </a:lnTo>
                    <a:lnTo>
                      <a:pt x="7791" y="4843"/>
                    </a:lnTo>
                    <a:lnTo>
                      <a:pt x="7728" y="4831"/>
                    </a:lnTo>
                    <a:lnTo>
                      <a:pt x="7663" y="4824"/>
                    </a:lnTo>
                    <a:lnTo>
                      <a:pt x="7631" y="4824"/>
                    </a:lnTo>
                    <a:close/>
                    <a:moveTo>
                      <a:pt x="7580" y="6202"/>
                    </a:moveTo>
                    <a:lnTo>
                      <a:pt x="689" y="6202"/>
                    </a:lnTo>
                    <a:lnTo>
                      <a:pt x="689" y="5512"/>
                    </a:lnTo>
                    <a:lnTo>
                      <a:pt x="7580" y="5512"/>
                    </a:lnTo>
                    <a:lnTo>
                      <a:pt x="7580" y="620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37CB1E-FEBD-4593-B957-89DEF57DE7EF}"/>
              </a:ext>
            </a:extLst>
          </p:cNvPr>
          <p:cNvSpPr/>
          <p:nvPr/>
        </p:nvSpPr>
        <p:spPr>
          <a:xfrm>
            <a:off x="4776408" y="1406526"/>
            <a:ext cx="223651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설계</a:t>
            </a:r>
            <a:endParaRPr lang="en-US" altLang="ko-KR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9FECE7-E077-460B-9D10-BB1CE6B48442}"/>
              </a:ext>
            </a:extLst>
          </p:cNvPr>
          <p:cNvSpPr/>
          <p:nvPr/>
        </p:nvSpPr>
        <p:spPr>
          <a:xfrm>
            <a:off x="4776408" y="2957564"/>
            <a:ext cx="223651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문제</a:t>
            </a:r>
            <a:endParaRPr lang="en-US" altLang="ko-KR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AD5E54B-C6E2-4C7A-96AD-FC37DDE4656E}"/>
              </a:ext>
            </a:extLst>
          </p:cNvPr>
          <p:cNvSpPr/>
          <p:nvPr/>
        </p:nvSpPr>
        <p:spPr>
          <a:xfrm>
            <a:off x="4776409" y="4524425"/>
            <a:ext cx="223651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해결</a:t>
            </a:r>
            <a:endParaRPr lang="en-US" altLang="ko-KR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18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7881E59F-DF46-44D7-A894-E367A749DA36}"/>
              </a:ext>
            </a:extLst>
          </p:cNvPr>
          <p:cNvSpPr/>
          <p:nvPr/>
        </p:nvSpPr>
        <p:spPr>
          <a:xfrm>
            <a:off x="295275" y="140534"/>
            <a:ext cx="11601450" cy="6477000"/>
          </a:xfrm>
          <a:prstGeom prst="round2SameRect">
            <a:avLst>
              <a:gd name="adj1" fmla="val 1526"/>
              <a:gd name="adj2" fmla="val 1833"/>
            </a:avLst>
          </a:prstGeom>
          <a:solidFill>
            <a:srgbClr val="F0EBE7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047A0CD5-8244-4FBC-BD57-59DF3A4BBDE3}"/>
              </a:ext>
            </a:extLst>
          </p:cNvPr>
          <p:cNvSpPr/>
          <p:nvPr/>
        </p:nvSpPr>
        <p:spPr>
          <a:xfrm>
            <a:off x="295275" y="147727"/>
            <a:ext cx="11601450" cy="863990"/>
          </a:xfrm>
          <a:prstGeom prst="round2Same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03544" y="369460"/>
            <a:ext cx="893823" cy="138845"/>
            <a:chOff x="10703544" y="369460"/>
            <a:chExt cx="893823" cy="13884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3AC870C-AAB7-4E4A-BA52-AE824DDB6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5186" y="369460"/>
              <a:ext cx="105211" cy="13884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998B797-A7B3-4C4B-A50F-560004B6F17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1469266" y="382095"/>
              <a:ext cx="128101" cy="11357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420D4BD-A960-4E80-8D81-AD2EA1F4C4E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03544" y="382096"/>
              <a:ext cx="142773" cy="113573"/>
              <a:chOff x="6124" y="305"/>
              <a:chExt cx="841" cy="66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A8FA5C6-B5B4-4795-B3CA-EB36CE71B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2F0A864-85D8-40D8-9ACE-121EDCA98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57010" y="1406526"/>
            <a:ext cx="523877" cy="4599481"/>
            <a:chOff x="457010" y="1406526"/>
            <a:chExt cx="523877" cy="4599481"/>
          </a:xfrm>
        </p:grpSpPr>
        <p:sp>
          <p:nvSpPr>
            <p:cNvPr id="21" name="양쪽 모서리가 둥근 사각형 12">
              <a:extLst>
                <a:ext uri="{FF2B5EF4-FFF2-40B4-BE49-F238E27FC236}">
                  <a16:creationId xmlns:a16="http://schemas.microsoft.com/office/drawing/2014/main" id="{C2660524-F1F7-4DF8-A7BE-752F6169F1AE}"/>
                </a:ext>
              </a:extLst>
            </p:cNvPr>
            <p:cNvSpPr/>
            <p:nvPr/>
          </p:nvSpPr>
          <p:spPr>
            <a:xfrm>
              <a:off x="457011" y="1406526"/>
              <a:ext cx="523876" cy="174625"/>
            </a:xfrm>
            <a:prstGeom prst="round2SameRect">
              <a:avLst/>
            </a:prstGeom>
            <a:solidFill>
              <a:srgbClr val="F0EBE7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600" dirty="0">
                  <a:solidFill>
                    <a:prstClr val="white">
                      <a:lumMod val="50000"/>
                    </a:prstClr>
                  </a:solidFill>
                </a:rPr>
                <a:t>▶▶</a:t>
              </a:r>
            </a:p>
          </p:txBody>
        </p:sp>
        <p:sp>
          <p:nvSpPr>
            <p:cNvPr id="22" name="양쪽 모서리가 둥근 사각형 13">
              <a:extLst>
                <a:ext uri="{FF2B5EF4-FFF2-40B4-BE49-F238E27FC236}">
                  <a16:creationId xmlns:a16="http://schemas.microsoft.com/office/drawing/2014/main" id="{A5DB8819-4A29-49C7-930E-F59301D75FBE}"/>
                </a:ext>
              </a:extLst>
            </p:cNvPr>
            <p:cNvSpPr/>
            <p:nvPr/>
          </p:nvSpPr>
          <p:spPr>
            <a:xfrm>
              <a:off x="457010" y="1581151"/>
              <a:ext cx="523875" cy="4424856"/>
            </a:xfrm>
            <a:prstGeom prst="round2SameRect">
              <a:avLst>
                <a:gd name="adj1" fmla="val 0"/>
                <a:gd name="adj2" fmla="val 8815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5CE4CA6-08EC-4C1B-882C-5AEB85D3BA2A}"/>
                </a:ext>
              </a:extLst>
            </p:cNvPr>
            <p:cNvGrpSpPr/>
            <p:nvPr/>
          </p:nvGrpSpPr>
          <p:grpSpPr>
            <a:xfrm>
              <a:off x="613140" y="1835152"/>
              <a:ext cx="225935" cy="3942254"/>
              <a:chOff x="11334883" y="1496521"/>
              <a:chExt cx="266576" cy="4651374"/>
            </a:xfrm>
          </p:grpSpPr>
          <p:sp>
            <p:nvSpPr>
              <p:cNvPr id="23" name="자유형 32">
                <a:extLst>
                  <a:ext uri="{FF2B5EF4-FFF2-40B4-BE49-F238E27FC236}">
                    <a16:creationId xmlns:a16="http://schemas.microsoft.com/office/drawing/2014/main" id="{75DB60ED-C854-4358-97C2-D04D80DBE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9124" y="2735045"/>
                <a:ext cx="258909" cy="258909"/>
              </a:xfrm>
              <a:custGeom>
                <a:avLst/>
                <a:gdLst>
                  <a:gd name="connsiteX0" fmla="*/ 4509870 w 6502401"/>
                  <a:gd name="connsiteY0" fmla="*/ 1250950 h 6502400"/>
                  <a:gd name="connsiteX1" fmla="*/ 3460751 w 6502401"/>
                  <a:gd name="connsiteY1" fmla="*/ 2299449 h 6502400"/>
                  <a:gd name="connsiteX2" fmla="*/ 4204979 w 6502401"/>
                  <a:gd name="connsiteY2" fmla="*/ 3043238 h 6502400"/>
                  <a:gd name="connsiteX3" fmla="*/ 5253039 w 6502401"/>
                  <a:gd name="connsiteY3" fmla="*/ 1994739 h 6502400"/>
                  <a:gd name="connsiteX4" fmla="*/ 5487377 w 6502401"/>
                  <a:gd name="connsiteY4" fmla="*/ 0 h 6502400"/>
                  <a:gd name="connsiteX5" fmla="*/ 5557233 w 6502401"/>
                  <a:gd name="connsiteY5" fmla="*/ 0 h 6502400"/>
                  <a:gd name="connsiteX6" fmla="*/ 5626559 w 6502401"/>
                  <a:gd name="connsiteY6" fmla="*/ 6350 h 6502400"/>
                  <a:gd name="connsiteX7" fmla="*/ 5695356 w 6502401"/>
                  <a:gd name="connsiteY7" fmla="*/ 20108 h 6502400"/>
                  <a:gd name="connsiteX8" fmla="*/ 5763095 w 6502401"/>
                  <a:gd name="connsiteY8" fmla="*/ 39688 h 6502400"/>
                  <a:gd name="connsiteX9" fmla="*/ 5828717 w 6502401"/>
                  <a:gd name="connsiteY9" fmla="*/ 66675 h 6502400"/>
                  <a:gd name="connsiteX10" fmla="*/ 5891693 w 6502401"/>
                  <a:gd name="connsiteY10" fmla="*/ 100013 h 6502400"/>
                  <a:gd name="connsiteX11" fmla="*/ 5953081 w 6502401"/>
                  <a:gd name="connsiteY11" fmla="*/ 139700 h 6502400"/>
                  <a:gd name="connsiteX12" fmla="*/ 6010236 w 6502401"/>
                  <a:gd name="connsiteY12" fmla="*/ 186796 h 6502400"/>
                  <a:gd name="connsiteX13" fmla="*/ 6036697 w 6502401"/>
                  <a:gd name="connsiteY13" fmla="*/ 212725 h 6502400"/>
                  <a:gd name="connsiteX14" fmla="*/ 6289659 w 6502401"/>
                  <a:gd name="connsiteY14" fmla="*/ 465667 h 6502400"/>
                  <a:gd name="connsiteX15" fmla="*/ 6316649 w 6502401"/>
                  <a:gd name="connsiteY15" fmla="*/ 493183 h 6502400"/>
                  <a:gd name="connsiteX16" fmla="*/ 6362690 w 6502401"/>
                  <a:gd name="connsiteY16" fmla="*/ 550333 h 6502400"/>
                  <a:gd name="connsiteX17" fmla="*/ 6402381 w 6502401"/>
                  <a:gd name="connsiteY17" fmla="*/ 610658 h 6502400"/>
                  <a:gd name="connsiteX18" fmla="*/ 6436250 w 6502401"/>
                  <a:gd name="connsiteY18" fmla="*/ 674158 h 6502400"/>
                  <a:gd name="connsiteX19" fmla="*/ 6462711 w 6502401"/>
                  <a:gd name="connsiteY19" fmla="*/ 739246 h 6502400"/>
                  <a:gd name="connsiteX20" fmla="*/ 6482820 w 6502401"/>
                  <a:gd name="connsiteY20" fmla="*/ 807508 h 6502400"/>
                  <a:gd name="connsiteX21" fmla="*/ 6495522 w 6502401"/>
                  <a:gd name="connsiteY21" fmla="*/ 875771 h 6502400"/>
                  <a:gd name="connsiteX22" fmla="*/ 6502401 w 6502401"/>
                  <a:gd name="connsiteY22" fmla="*/ 946150 h 6502400"/>
                  <a:gd name="connsiteX23" fmla="*/ 6502401 w 6502401"/>
                  <a:gd name="connsiteY23" fmla="*/ 1015471 h 6502400"/>
                  <a:gd name="connsiteX24" fmla="*/ 6495522 w 6502401"/>
                  <a:gd name="connsiteY24" fmla="*/ 1085321 h 6502400"/>
                  <a:gd name="connsiteX25" fmla="*/ 6482820 w 6502401"/>
                  <a:gd name="connsiteY25" fmla="*/ 1154113 h 6502400"/>
                  <a:gd name="connsiteX26" fmla="*/ 6462711 w 6502401"/>
                  <a:gd name="connsiteY26" fmla="*/ 1221846 h 6502400"/>
                  <a:gd name="connsiteX27" fmla="*/ 6436250 w 6502401"/>
                  <a:gd name="connsiteY27" fmla="*/ 1287463 h 6502400"/>
                  <a:gd name="connsiteX28" fmla="*/ 6402381 w 6502401"/>
                  <a:gd name="connsiteY28" fmla="*/ 1350963 h 6502400"/>
                  <a:gd name="connsiteX29" fmla="*/ 6362690 w 6502401"/>
                  <a:gd name="connsiteY29" fmla="*/ 1410759 h 6502400"/>
                  <a:gd name="connsiteX30" fmla="*/ 6316649 w 6502401"/>
                  <a:gd name="connsiteY30" fmla="*/ 1467909 h 6502400"/>
                  <a:gd name="connsiteX31" fmla="*/ 6289659 w 6502401"/>
                  <a:gd name="connsiteY31" fmla="*/ 1495425 h 6502400"/>
                  <a:gd name="connsiteX32" fmla="*/ 5791143 w 6502401"/>
                  <a:gd name="connsiteY32" fmla="*/ 1993900 h 6502400"/>
                  <a:gd name="connsiteX33" fmla="*/ 6036697 w 6502401"/>
                  <a:gd name="connsiteY33" fmla="*/ 2239433 h 6502400"/>
                  <a:gd name="connsiteX34" fmla="*/ 6050456 w 6502401"/>
                  <a:gd name="connsiteY34" fmla="*/ 2253192 h 6502400"/>
                  <a:gd name="connsiteX35" fmla="*/ 6071095 w 6502401"/>
                  <a:gd name="connsiteY35" fmla="*/ 2284942 h 6502400"/>
                  <a:gd name="connsiteX36" fmla="*/ 6084855 w 6502401"/>
                  <a:gd name="connsiteY36" fmla="*/ 2319338 h 6502400"/>
                  <a:gd name="connsiteX37" fmla="*/ 6092264 w 6502401"/>
                  <a:gd name="connsiteY37" fmla="*/ 2355321 h 6502400"/>
                  <a:gd name="connsiteX38" fmla="*/ 6092264 w 6502401"/>
                  <a:gd name="connsiteY38" fmla="*/ 2391833 h 6502400"/>
                  <a:gd name="connsiteX39" fmla="*/ 6084855 w 6502401"/>
                  <a:gd name="connsiteY39" fmla="*/ 2428346 h 6502400"/>
                  <a:gd name="connsiteX40" fmla="*/ 6071095 w 6502401"/>
                  <a:gd name="connsiteY40" fmla="*/ 2462742 h 6502400"/>
                  <a:gd name="connsiteX41" fmla="*/ 6050456 w 6502401"/>
                  <a:gd name="connsiteY41" fmla="*/ 2493963 h 6502400"/>
                  <a:gd name="connsiteX42" fmla="*/ 6036697 w 6502401"/>
                  <a:gd name="connsiteY42" fmla="*/ 2508250 h 6502400"/>
                  <a:gd name="connsiteX43" fmla="*/ 6022408 w 6502401"/>
                  <a:gd name="connsiteY43" fmla="*/ 2522008 h 6502400"/>
                  <a:gd name="connsiteX44" fmla="*/ 5991185 w 6502401"/>
                  <a:gd name="connsiteY44" fmla="*/ 2542646 h 6502400"/>
                  <a:gd name="connsiteX45" fmla="*/ 5956786 w 6502401"/>
                  <a:gd name="connsiteY45" fmla="*/ 2556933 h 6502400"/>
                  <a:gd name="connsiteX46" fmla="*/ 5920270 w 6502401"/>
                  <a:gd name="connsiteY46" fmla="*/ 2563813 h 6502400"/>
                  <a:gd name="connsiteX47" fmla="*/ 5883755 w 6502401"/>
                  <a:gd name="connsiteY47" fmla="*/ 2563813 h 6502400"/>
                  <a:gd name="connsiteX48" fmla="*/ 5847769 w 6502401"/>
                  <a:gd name="connsiteY48" fmla="*/ 2556933 h 6502400"/>
                  <a:gd name="connsiteX49" fmla="*/ 5813370 w 6502401"/>
                  <a:gd name="connsiteY49" fmla="*/ 2542646 h 6502400"/>
                  <a:gd name="connsiteX50" fmla="*/ 5781617 w 6502401"/>
                  <a:gd name="connsiteY50" fmla="*/ 2522008 h 6502400"/>
                  <a:gd name="connsiteX51" fmla="*/ 5767858 w 6502401"/>
                  <a:gd name="connsiteY51" fmla="*/ 2508250 h 6502400"/>
                  <a:gd name="connsiteX52" fmla="*/ 5522305 w 6502401"/>
                  <a:gd name="connsiteY52" fmla="*/ 2263775 h 6502400"/>
                  <a:gd name="connsiteX53" fmla="*/ 3771678 w 6502401"/>
                  <a:gd name="connsiteY53" fmla="*/ 4014258 h 6502400"/>
                  <a:gd name="connsiteX54" fmla="*/ 2034283 w 6502401"/>
                  <a:gd name="connsiteY54" fmla="*/ 5750454 h 6502400"/>
                  <a:gd name="connsiteX55" fmla="*/ 2004118 w 6502401"/>
                  <a:gd name="connsiteY55" fmla="*/ 5780088 h 6502400"/>
                  <a:gd name="connsiteX56" fmla="*/ 1936908 w 6502401"/>
                  <a:gd name="connsiteY56" fmla="*/ 5832475 h 6502400"/>
                  <a:gd name="connsiteX57" fmla="*/ 1865465 w 6502401"/>
                  <a:gd name="connsiteY57" fmla="*/ 5876925 h 6502400"/>
                  <a:gd name="connsiteX58" fmla="*/ 1789259 w 6502401"/>
                  <a:gd name="connsiteY58" fmla="*/ 5911850 h 6502400"/>
                  <a:gd name="connsiteX59" fmla="*/ 1709877 w 6502401"/>
                  <a:gd name="connsiteY59" fmla="*/ 5938838 h 6502400"/>
                  <a:gd name="connsiteX60" fmla="*/ 1627320 w 6502401"/>
                  <a:gd name="connsiteY60" fmla="*/ 5955242 h 6502400"/>
                  <a:gd name="connsiteX61" fmla="*/ 1543705 w 6502401"/>
                  <a:gd name="connsiteY61" fmla="*/ 5963709 h 6502400"/>
                  <a:gd name="connsiteX62" fmla="*/ 1459032 w 6502401"/>
                  <a:gd name="connsiteY62" fmla="*/ 5961592 h 6502400"/>
                  <a:gd name="connsiteX63" fmla="*/ 1417224 w 6502401"/>
                  <a:gd name="connsiteY63" fmla="*/ 5956300 h 6502400"/>
                  <a:gd name="connsiteX64" fmla="*/ 890660 w 6502401"/>
                  <a:gd name="connsiteY64" fmla="*/ 5881688 h 6502400"/>
                  <a:gd name="connsiteX65" fmla="*/ 324935 w 6502401"/>
                  <a:gd name="connsiteY65" fmla="*/ 6446838 h 6502400"/>
                  <a:gd name="connsiteX66" fmla="*/ 310646 w 6502401"/>
                  <a:gd name="connsiteY66" fmla="*/ 6460596 h 6502400"/>
                  <a:gd name="connsiteX67" fmla="*/ 278364 w 6502401"/>
                  <a:gd name="connsiteY67" fmla="*/ 6481234 h 6502400"/>
                  <a:gd name="connsiteX68" fmla="*/ 243966 w 6502401"/>
                  <a:gd name="connsiteY68" fmla="*/ 6494992 h 6502400"/>
                  <a:gd name="connsiteX69" fmla="*/ 208509 w 6502401"/>
                  <a:gd name="connsiteY69" fmla="*/ 6502400 h 6502400"/>
                  <a:gd name="connsiteX70" fmla="*/ 171464 w 6502401"/>
                  <a:gd name="connsiteY70" fmla="*/ 6502400 h 6502400"/>
                  <a:gd name="connsiteX71" fmla="*/ 136007 w 6502401"/>
                  <a:gd name="connsiteY71" fmla="*/ 6494992 h 6502400"/>
                  <a:gd name="connsiteX72" fmla="*/ 101608 w 6502401"/>
                  <a:gd name="connsiteY72" fmla="*/ 6481234 h 6502400"/>
                  <a:gd name="connsiteX73" fmla="*/ 69856 w 6502401"/>
                  <a:gd name="connsiteY73" fmla="*/ 6460596 h 6502400"/>
                  <a:gd name="connsiteX74" fmla="*/ 55038 w 6502401"/>
                  <a:gd name="connsiteY74" fmla="*/ 6446838 h 6502400"/>
                  <a:gd name="connsiteX75" fmla="*/ 42337 w 6502401"/>
                  <a:gd name="connsiteY75" fmla="*/ 6432550 h 6502400"/>
                  <a:gd name="connsiteX76" fmla="*/ 20639 w 6502401"/>
                  <a:gd name="connsiteY76" fmla="*/ 6401329 h 6502400"/>
                  <a:gd name="connsiteX77" fmla="*/ 6880 w 6502401"/>
                  <a:gd name="connsiteY77" fmla="*/ 6366934 h 6502400"/>
                  <a:gd name="connsiteX78" fmla="*/ 0 w 6502401"/>
                  <a:gd name="connsiteY78" fmla="*/ 6330421 h 6502400"/>
                  <a:gd name="connsiteX79" fmla="*/ 0 w 6502401"/>
                  <a:gd name="connsiteY79" fmla="*/ 6293909 h 6502400"/>
                  <a:gd name="connsiteX80" fmla="*/ 6880 w 6502401"/>
                  <a:gd name="connsiteY80" fmla="*/ 6257925 h 6502400"/>
                  <a:gd name="connsiteX81" fmla="*/ 20639 w 6502401"/>
                  <a:gd name="connsiteY81" fmla="*/ 6223529 h 6502400"/>
                  <a:gd name="connsiteX82" fmla="*/ 42337 w 6502401"/>
                  <a:gd name="connsiteY82" fmla="*/ 6191779 h 6502400"/>
                  <a:gd name="connsiteX83" fmla="*/ 55038 w 6502401"/>
                  <a:gd name="connsiteY83" fmla="*/ 6178021 h 6502400"/>
                  <a:gd name="connsiteX84" fmla="*/ 621292 w 6502401"/>
                  <a:gd name="connsiteY84" fmla="*/ 5611813 h 6502400"/>
                  <a:gd name="connsiteX85" fmla="*/ 546145 w 6502401"/>
                  <a:gd name="connsiteY85" fmla="*/ 5085821 h 6502400"/>
                  <a:gd name="connsiteX86" fmla="*/ 540853 w 6502401"/>
                  <a:gd name="connsiteY86" fmla="*/ 5042959 h 6502400"/>
                  <a:gd name="connsiteX87" fmla="*/ 539265 w 6502401"/>
                  <a:gd name="connsiteY87" fmla="*/ 4958821 h 6502400"/>
                  <a:gd name="connsiteX88" fmla="*/ 546674 w 6502401"/>
                  <a:gd name="connsiteY88" fmla="*/ 4874684 h 6502400"/>
                  <a:gd name="connsiteX89" fmla="*/ 564138 w 6502401"/>
                  <a:gd name="connsiteY89" fmla="*/ 4792663 h 6502400"/>
                  <a:gd name="connsiteX90" fmla="*/ 590069 w 6502401"/>
                  <a:gd name="connsiteY90" fmla="*/ 4713288 h 6502400"/>
                  <a:gd name="connsiteX91" fmla="*/ 626055 w 6502401"/>
                  <a:gd name="connsiteY91" fmla="*/ 4637088 h 6502400"/>
                  <a:gd name="connsiteX92" fmla="*/ 669980 w 6502401"/>
                  <a:gd name="connsiteY92" fmla="*/ 4565121 h 6502400"/>
                  <a:gd name="connsiteX93" fmla="*/ 721842 w 6502401"/>
                  <a:gd name="connsiteY93" fmla="*/ 4498975 h 6502400"/>
                  <a:gd name="connsiteX94" fmla="*/ 752007 w 6502401"/>
                  <a:gd name="connsiteY94" fmla="*/ 4467754 h 6502400"/>
                  <a:gd name="connsiteX95" fmla="*/ 2468235 w 6502401"/>
                  <a:gd name="connsiteY95" fmla="*/ 2752196 h 6502400"/>
                  <a:gd name="connsiteX96" fmla="*/ 4239500 w 6502401"/>
                  <a:gd name="connsiteY96" fmla="*/ 981075 h 6502400"/>
                  <a:gd name="connsiteX97" fmla="*/ 3993947 w 6502401"/>
                  <a:gd name="connsiteY97" fmla="*/ 735542 h 6502400"/>
                  <a:gd name="connsiteX98" fmla="*/ 3981246 w 6502401"/>
                  <a:gd name="connsiteY98" fmla="*/ 721254 h 6502400"/>
                  <a:gd name="connsiteX99" fmla="*/ 3959548 w 6502401"/>
                  <a:gd name="connsiteY99" fmla="*/ 688975 h 6502400"/>
                  <a:gd name="connsiteX100" fmla="*/ 3945789 w 6502401"/>
                  <a:gd name="connsiteY100" fmla="*/ 655108 h 6502400"/>
                  <a:gd name="connsiteX101" fmla="*/ 3939438 w 6502401"/>
                  <a:gd name="connsiteY101" fmla="*/ 619125 h 6502400"/>
                  <a:gd name="connsiteX102" fmla="*/ 3939438 w 6502401"/>
                  <a:gd name="connsiteY102" fmla="*/ 582613 h 6502400"/>
                  <a:gd name="connsiteX103" fmla="*/ 3945789 w 6502401"/>
                  <a:gd name="connsiteY103" fmla="*/ 546629 h 6502400"/>
                  <a:gd name="connsiteX104" fmla="*/ 3959548 w 6502401"/>
                  <a:gd name="connsiteY104" fmla="*/ 512233 h 6502400"/>
                  <a:gd name="connsiteX105" fmla="*/ 3981246 w 6502401"/>
                  <a:gd name="connsiteY105" fmla="*/ 480483 h 6502400"/>
                  <a:gd name="connsiteX106" fmla="*/ 3993947 w 6502401"/>
                  <a:gd name="connsiteY106" fmla="*/ 465667 h 6502400"/>
                  <a:gd name="connsiteX107" fmla="*/ 4008764 w 6502401"/>
                  <a:gd name="connsiteY107" fmla="*/ 452967 h 6502400"/>
                  <a:gd name="connsiteX108" fmla="*/ 4039988 w 6502401"/>
                  <a:gd name="connsiteY108" fmla="*/ 431800 h 6502400"/>
                  <a:gd name="connsiteX109" fmla="*/ 4074916 w 6502401"/>
                  <a:gd name="connsiteY109" fmla="*/ 418042 h 6502400"/>
                  <a:gd name="connsiteX110" fmla="*/ 4110902 w 6502401"/>
                  <a:gd name="connsiteY110" fmla="*/ 411163 h 6502400"/>
                  <a:gd name="connsiteX111" fmla="*/ 4147417 w 6502401"/>
                  <a:gd name="connsiteY111" fmla="*/ 411163 h 6502400"/>
                  <a:gd name="connsiteX112" fmla="*/ 4182875 w 6502401"/>
                  <a:gd name="connsiteY112" fmla="*/ 418042 h 6502400"/>
                  <a:gd name="connsiteX113" fmla="*/ 4217273 w 6502401"/>
                  <a:gd name="connsiteY113" fmla="*/ 431800 h 6502400"/>
                  <a:gd name="connsiteX114" fmla="*/ 4249555 w 6502401"/>
                  <a:gd name="connsiteY114" fmla="*/ 452967 h 6502400"/>
                  <a:gd name="connsiteX115" fmla="*/ 4263844 w 6502401"/>
                  <a:gd name="connsiteY115" fmla="*/ 465667 h 6502400"/>
                  <a:gd name="connsiteX116" fmla="*/ 4508339 w 6502401"/>
                  <a:gd name="connsiteY116" fmla="*/ 711200 h 6502400"/>
                  <a:gd name="connsiteX117" fmla="*/ 5007913 w 6502401"/>
                  <a:gd name="connsiteY117" fmla="*/ 212725 h 6502400"/>
                  <a:gd name="connsiteX118" fmla="*/ 5034373 w 6502401"/>
                  <a:gd name="connsiteY118" fmla="*/ 186796 h 6502400"/>
                  <a:gd name="connsiteX119" fmla="*/ 5091528 w 6502401"/>
                  <a:gd name="connsiteY119" fmla="*/ 139700 h 6502400"/>
                  <a:gd name="connsiteX120" fmla="*/ 5152387 w 6502401"/>
                  <a:gd name="connsiteY120" fmla="*/ 100013 h 6502400"/>
                  <a:gd name="connsiteX121" fmla="*/ 5215892 w 6502401"/>
                  <a:gd name="connsiteY121" fmla="*/ 66675 h 6502400"/>
                  <a:gd name="connsiteX122" fmla="*/ 5281514 w 6502401"/>
                  <a:gd name="connsiteY122" fmla="*/ 39688 h 6502400"/>
                  <a:gd name="connsiteX123" fmla="*/ 5348195 w 6502401"/>
                  <a:gd name="connsiteY123" fmla="*/ 20108 h 6502400"/>
                  <a:gd name="connsiteX124" fmla="*/ 5418050 w 6502401"/>
                  <a:gd name="connsiteY124" fmla="*/ 6350 h 650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6502401" h="6502400">
                    <a:moveTo>
                      <a:pt x="4509870" y="1250950"/>
                    </a:moveTo>
                    <a:lnTo>
                      <a:pt x="3460751" y="2299449"/>
                    </a:lnTo>
                    <a:lnTo>
                      <a:pt x="4204979" y="3043238"/>
                    </a:lnTo>
                    <a:lnTo>
                      <a:pt x="5253039" y="1994739"/>
                    </a:lnTo>
                    <a:close/>
                    <a:moveTo>
                      <a:pt x="5487377" y="0"/>
                    </a:moveTo>
                    <a:lnTo>
                      <a:pt x="5557233" y="0"/>
                    </a:lnTo>
                    <a:lnTo>
                      <a:pt x="5626559" y="6350"/>
                    </a:lnTo>
                    <a:lnTo>
                      <a:pt x="5695356" y="20108"/>
                    </a:lnTo>
                    <a:lnTo>
                      <a:pt x="5763095" y="39688"/>
                    </a:lnTo>
                    <a:lnTo>
                      <a:pt x="5828717" y="66675"/>
                    </a:lnTo>
                    <a:lnTo>
                      <a:pt x="5891693" y="100013"/>
                    </a:lnTo>
                    <a:lnTo>
                      <a:pt x="5953081" y="139700"/>
                    </a:lnTo>
                    <a:lnTo>
                      <a:pt x="6010236" y="186796"/>
                    </a:lnTo>
                    <a:lnTo>
                      <a:pt x="6036697" y="212725"/>
                    </a:lnTo>
                    <a:lnTo>
                      <a:pt x="6289659" y="465667"/>
                    </a:lnTo>
                    <a:lnTo>
                      <a:pt x="6316649" y="493183"/>
                    </a:lnTo>
                    <a:lnTo>
                      <a:pt x="6362690" y="550333"/>
                    </a:lnTo>
                    <a:lnTo>
                      <a:pt x="6402381" y="610658"/>
                    </a:lnTo>
                    <a:lnTo>
                      <a:pt x="6436250" y="674158"/>
                    </a:lnTo>
                    <a:lnTo>
                      <a:pt x="6462711" y="739246"/>
                    </a:lnTo>
                    <a:lnTo>
                      <a:pt x="6482820" y="807508"/>
                    </a:lnTo>
                    <a:lnTo>
                      <a:pt x="6495522" y="875771"/>
                    </a:lnTo>
                    <a:lnTo>
                      <a:pt x="6502401" y="946150"/>
                    </a:lnTo>
                    <a:lnTo>
                      <a:pt x="6502401" y="1015471"/>
                    </a:lnTo>
                    <a:lnTo>
                      <a:pt x="6495522" y="1085321"/>
                    </a:lnTo>
                    <a:lnTo>
                      <a:pt x="6482820" y="1154113"/>
                    </a:lnTo>
                    <a:lnTo>
                      <a:pt x="6462711" y="1221846"/>
                    </a:lnTo>
                    <a:lnTo>
                      <a:pt x="6436250" y="1287463"/>
                    </a:lnTo>
                    <a:lnTo>
                      <a:pt x="6402381" y="1350963"/>
                    </a:lnTo>
                    <a:lnTo>
                      <a:pt x="6362690" y="1410759"/>
                    </a:lnTo>
                    <a:lnTo>
                      <a:pt x="6316649" y="1467909"/>
                    </a:lnTo>
                    <a:lnTo>
                      <a:pt x="6289659" y="1495425"/>
                    </a:lnTo>
                    <a:lnTo>
                      <a:pt x="5791143" y="1993900"/>
                    </a:lnTo>
                    <a:lnTo>
                      <a:pt x="6036697" y="2239433"/>
                    </a:lnTo>
                    <a:lnTo>
                      <a:pt x="6050456" y="2253192"/>
                    </a:lnTo>
                    <a:lnTo>
                      <a:pt x="6071095" y="2284942"/>
                    </a:lnTo>
                    <a:lnTo>
                      <a:pt x="6084855" y="2319338"/>
                    </a:lnTo>
                    <a:lnTo>
                      <a:pt x="6092264" y="2355321"/>
                    </a:lnTo>
                    <a:lnTo>
                      <a:pt x="6092264" y="2391833"/>
                    </a:lnTo>
                    <a:lnTo>
                      <a:pt x="6084855" y="2428346"/>
                    </a:lnTo>
                    <a:lnTo>
                      <a:pt x="6071095" y="2462742"/>
                    </a:lnTo>
                    <a:lnTo>
                      <a:pt x="6050456" y="2493963"/>
                    </a:lnTo>
                    <a:lnTo>
                      <a:pt x="6036697" y="2508250"/>
                    </a:lnTo>
                    <a:lnTo>
                      <a:pt x="6022408" y="2522008"/>
                    </a:lnTo>
                    <a:lnTo>
                      <a:pt x="5991185" y="2542646"/>
                    </a:lnTo>
                    <a:lnTo>
                      <a:pt x="5956786" y="2556933"/>
                    </a:lnTo>
                    <a:lnTo>
                      <a:pt x="5920270" y="2563813"/>
                    </a:lnTo>
                    <a:lnTo>
                      <a:pt x="5883755" y="2563813"/>
                    </a:lnTo>
                    <a:lnTo>
                      <a:pt x="5847769" y="2556933"/>
                    </a:lnTo>
                    <a:lnTo>
                      <a:pt x="5813370" y="2542646"/>
                    </a:lnTo>
                    <a:lnTo>
                      <a:pt x="5781617" y="2522008"/>
                    </a:lnTo>
                    <a:lnTo>
                      <a:pt x="5767858" y="2508250"/>
                    </a:lnTo>
                    <a:lnTo>
                      <a:pt x="5522305" y="2263775"/>
                    </a:lnTo>
                    <a:lnTo>
                      <a:pt x="3771678" y="4014258"/>
                    </a:lnTo>
                    <a:lnTo>
                      <a:pt x="2034283" y="5750454"/>
                    </a:lnTo>
                    <a:lnTo>
                      <a:pt x="2004118" y="5780088"/>
                    </a:lnTo>
                    <a:lnTo>
                      <a:pt x="1936908" y="5832475"/>
                    </a:lnTo>
                    <a:lnTo>
                      <a:pt x="1865465" y="5876925"/>
                    </a:lnTo>
                    <a:lnTo>
                      <a:pt x="1789259" y="5911850"/>
                    </a:lnTo>
                    <a:lnTo>
                      <a:pt x="1709877" y="5938838"/>
                    </a:lnTo>
                    <a:lnTo>
                      <a:pt x="1627320" y="5955242"/>
                    </a:lnTo>
                    <a:lnTo>
                      <a:pt x="1543705" y="5963709"/>
                    </a:lnTo>
                    <a:lnTo>
                      <a:pt x="1459032" y="5961592"/>
                    </a:lnTo>
                    <a:lnTo>
                      <a:pt x="1417224" y="5956300"/>
                    </a:lnTo>
                    <a:lnTo>
                      <a:pt x="890660" y="5881688"/>
                    </a:lnTo>
                    <a:lnTo>
                      <a:pt x="324935" y="6446838"/>
                    </a:lnTo>
                    <a:lnTo>
                      <a:pt x="310646" y="6460596"/>
                    </a:lnTo>
                    <a:lnTo>
                      <a:pt x="278364" y="6481234"/>
                    </a:lnTo>
                    <a:lnTo>
                      <a:pt x="243966" y="6494992"/>
                    </a:lnTo>
                    <a:lnTo>
                      <a:pt x="208509" y="6502400"/>
                    </a:lnTo>
                    <a:lnTo>
                      <a:pt x="171464" y="6502400"/>
                    </a:lnTo>
                    <a:lnTo>
                      <a:pt x="136007" y="6494992"/>
                    </a:lnTo>
                    <a:lnTo>
                      <a:pt x="101608" y="6481234"/>
                    </a:lnTo>
                    <a:lnTo>
                      <a:pt x="69856" y="6460596"/>
                    </a:lnTo>
                    <a:lnTo>
                      <a:pt x="55038" y="6446838"/>
                    </a:lnTo>
                    <a:lnTo>
                      <a:pt x="42337" y="6432550"/>
                    </a:lnTo>
                    <a:lnTo>
                      <a:pt x="20639" y="6401329"/>
                    </a:lnTo>
                    <a:lnTo>
                      <a:pt x="6880" y="6366934"/>
                    </a:lnTo>
                    <a:lnTo>
                      <a:pt x="0" y="6330421"/>
                    </a:lnTo>
                    <a:lnTo>
                      <a:pt x="0" y="6293909"/>
                    </a:lnTo>
                    <a:lnTo>
                      <a:pt x="6880" y="6257925"/>
                    </a:lnTo>
                    <a:lnTo>
                      <a:pt x="20639" y="6223529"/>
                    </a:lnTo>
                    <a:lnTo>
                      <a:pt x="42337" y="6191779"/>
                    </a:lnTo>
                    <a:lnTo>
                      <a:pt x="55038" y="6178021"/>
                    </a:lnTo>
                    <a:lnTo>
                      <a:pt x="621292" y="5611813"/>
                    </a:lnTo>
                    <a:lnTo>
                      <a:pt x="546145" y="5085821"/>
                    </a:lnTo>
                    <a:lnTo>
                      <a:pt x="540853" y="5042959"/>
                    </a:lnTo>
                    <a:lnTo>
                      <a:pt x="539265" y="4958821"/>
                    </a:lnTo>
                    <a:lnTo>
                      <a:pt x="546674" y="4874684"/>
                    </a:lnTo>
                    <a:lnTo>
                      <a:pt x="564138" y="4792663"/>
                    </a:lnTo>
                    <a:lnTo>
                      <a:pt x="590069" y="4713288"/>
                    </a:lnTo>
                    <a:lnTo>
                      <a:pt x="626055" y="4637088"/>
                    </a:lnTo>
                    <a:lnTo>
                      <a:pt x="669980" y="4565121"/>
                    </a:lnTo>
                    <a:lnTo>
                      <a:pt x="721842" y="4498975"/>
                    </a:lnTo>
                    <a:lnTo>
                      <a:pt x="752007" y="4467754"/>
                    </a:lnTo>
                    <a:lnTo>
                      <a:pt x="2468235" y="2752196"/>
                    </a:lnTo>
                    <a:lnTo>
                      <a:pt x="4239500" y="981075"/>
                    </a:lnTo>
                    <a:lnTo>
                      <a:pt x="3993947" y="735542"/>
                    </a:lnTo>
                    <a:lnTo>
                      <a:pt x="3981246" y="721254"/>
                    </a:lnTo>
                    <a:lnTo>
                      <a:pt x="3959548" y="688975"/>
                    </a:lnTo>
                    <a:lnTo>
                      <a:pt x="3945789" y="655108"/>
                    </a:lnTo>
                    <a:lnTo>
                      <a:pt x="3939438" y="619125"/>
                    </a:lnTo>
                    <a:lnTo>
                      <a:pt x="3939438" y="582613"/>
                    </a:lnTo>
                    <a:lnTo>
                      <a:pt x="3945789" y="546629"/>
                    </a:lnTo>
                    <a:lnTo>
                      <a:pt x="3959548" y="512233"/>
                    </a:lnTo>
                    <a:lnTo>
                      <a:pt x="3981246" y="480483"/>
                    </a:lnTo>
                    <a:lnTo>
                      <a:pt x="3993947" y="465667"/>
                    </a:lnTo>
                    <a:lnTo>
                      <a:pt x="4008764" y="452967"/>
                    </a:lnTo>
                    <a:lnTo>
                      <a:pt x="4039988" y="431800"/>
                    </a:lnTo>
                    <a:lnTo>
                      <a:pt x="4074916" y="418042"/>
                    </a:lnTo>
                    <a:lnTo>
                      <a:pt x="4110902" y="411163"/>
                    </a:lnTo>
                    <a:lnTo>
                      <a:pt x="4147417" y="411163"/>
                    </a:lnTo>
                    <a:lnTo>
                      <a:pt x="4182875" y="418042"/>
                    </a:lnTo>
                    <a:lnTo>
                      <a:pt x="4217273" y="431800"/>
                    </a:lnTo>
                    <a:lnTo>
                      <a:pt x="4249555" y="452967"/>
                    </a:lnTo>
                    <a:lnTo>
                      <a:pt x="4263844" y="465667"/>
                    </a:lnTo>
                    <a:lnTo>
                      <a:pt x="4508339" y="711200"/>
                    </a:lnTo>
                    <a:lnTo>
                      <a:pt x="5007913" y="212725"/>
                    </a:lnTo>
                    <a:lnTo>
                      <a:pt x="5034373" y="186796"/>
                    </a:lnTo>
                    <a:lnTo>
                      <a:pt x="5091528" y="139700"/>
                    </a:lnTo>
                    <a:lnTo>
                      <a:pt x="5152387" y="100013"/>
                    </a:lnTo>
                    <a:lnTo>
                      <a:pt x="5215892" y="66675"/>
                    </a:lnTo>
                    <a:lnTo>
                      <a:pt x="5281514" y="39688"/>
                    </a:lnTo>
                    <a:lnTo>
                      <a:pt x="5348195" y="20108"/>
                    </a:lnTo>
                    <a:lnTo>
                      <a:pt x="5418050" y="635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" name="Group 16">
                <a:extLst>
                  <a:ext uri="{FF2B5EF4-FFF2-40B4-BE49-F238E27FC236}">
                    <a16:creationId xmlns:a16="http://schemas.microsoft.com/office/drawing/2014/main" id="{219E72C4-279F-4B1C-B892-1E0D4727597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63439" y="2127164"/>
                <a:ext cx="214957" cy="247071"/>
                <a:chOff x="1039" y="1681"/>
                <a:chExt cx="1071" cy="1231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5" name="Freeform 17">
                  <a:extLst>
                    <a:ext uri="{FF2B5EF4-FFF2-40B4-BE49-F238E27FC236}">
                      <a16:creationId xmlns:a16="http://schemas.microsoft.com/office/drawing/2014/main" id="{8A5696CB-2230-4E1F-B28B-BCE013BFD2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18">
                  <a:extLst>
                    <a:ext uri="{FF2B5EF4-FFF2-40B4-BE49-F238E27FC236}">
                      <a16:creationId xmlns:a16="http://schemas.microsoft.com/office/drawing/2014/main" id="{A4482908-F18A-41CE-8EFF-D19AA40E0C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19">
                  <a:extLst>
                    <a:ext uri="{FF2B5EF4-FFF2-40B4-BE49-F238E27FC236}">
                      <a16:creationId xmlns:a16="http://schemas.microsoft.com/office/drawing/2014/main" id="{D3AA3895-FB65-4019-89BF-5154573F29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20">
                  <a:extLst>
                    <a:ext uri="{FF2B5EF4-FFF2-40B4-BE49-F238E27FC236}">
                      <a16:creationId xmlns:a16="http://schemas.microsoft.com/office/drawing/2014/main" id="{12A32935-AD35-4CFD-BFE3-52755691FC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9" name="Group 23">
                <a:extLst>
                  <a:ext uri="{FF2B5EF4-FFF2-40B4-BE49-F238E27FC236}">
                    <a16:creationId xmlns:a16="http://schemas.microsoft.com/office/drawing/2014/main" id="{588B3024-10C8-4915-8D2C-B6F5E5885B7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34883" y="4063734"/>
                <a:ext cx="266576" cy="244684"/>
                <a:chOff x="2577" y="1104"/>
                <a:chExt cx="414" cy="380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0" name="Freeform 24">
                  <a:extLst>
                    <a:ext uri="{FF2B5EF4-FFF2-40B4-BE49-F238E27FC236}">
                      <a16:creationId xmlns:a16="http://schemas.microsoft.com/office/drawing/2014/main" id="{EA49D15B-C0F9-46A9-A6E5-CD0A421BB6B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77" y="1104"/>
                  <a:ext cx="353" cy="380"/>
                </a:xfrm>
                <a:custGeom>
                  <a:avLst/>
                  <a:gdLst>
                    <a:gd name="T0" fmla="*/ 81 w 1058"/>
                    <a:gd name="T1" fmla="*/ 1141 h 1141"/>
                    <a:gd name="T2" fmla="*/ 91 w 1058"/>
                    <a:gd name="T3" fmla="*/ 1140 h 1141"/>
                    <a:gd name="T4" fmla="*/ 101 w 1058"/>
                    <a:gd name="T5" fmla="*/ 1131 h 1141"/>
                    <a:gd name="T6" fmla="*/ 206 w 1058"/>
                    <a:gd name="T7" fmla="*/ 1129 h 1141"/>
                    <a:gd name="T8" fmla="*/ 206 w 1058"/>
                    <a:gd name="T9" fmla="*/ 1115 h 1141"/>
                    <a:gd name="T10" fmla="*/ 120 w 1058"/>
                    <a:gd name="T11" fmla="*/ 1112 h 1141"/>
                    <a:gd name="T12" fmla="*/ 352 w 1058"/>
                    <a:gd name="T13" fmla="*/ 962 h 1141"/>
                    <a:gd name="T14" fmla="*/ 365 w 1058"/>
                    <a:gd name="T15" fmla="*/ 968 h 1141"/>
                    <a:gd name="T16" fmla="*/ 378 w 1058"/>
                    <a:gd name="T17" fmla="*/ 962 h 1141"/>
                    <a:gd name="T18" fmla="*/ 994 w 1058"/>
                    <a:gd name="T19" fmla="*/ 347 h 1141"/>
                    <a:gd name="T20" fmla="*/ 997 w 1058"/>
                    <a:gd name="T21" fmla="*/ 343 h 1141"/>
                    <a:gd name="T22" fmla="*/ 1015 w 1058"/>
                    <a:gd name="T23" fmla="*/ 325 h 1141"/>
                    <a:gd name="T24" fmla="*/ 1051 w 1058"/>
                    <a:gd name="T25" fmla="*/ 256 h 1141"/>
                    <a:gd name="T26" fmla="*/ 1058 w 1058"/>
                    <a:gd name="T27" fmla="*/ 180 h 1141"/>
                    <a:gd name="T28" fmla="*/ 1036 w 1058"/>
                    <a:gd name="T29" fmla="*/ 106 h 1141"/>
                    <a:gd name="T30" fmla="*/ 1000 w 1058"/>
                    <a:gd name="T31" fmla="*/ 59 h 1141"/>
                    <a:gd name="T32" fmla="*/ 954 w 1058"/>
                    <a:gd name="T33" fmla="*/ 23 h 1141"/>
                    <a:gd name="T34" fmla="*/ 879 w 1058"/>
                    <a:gd name="T35" fmla="*/ 1 h 1141"/>
                    <a:gd name="T36" fmla="*/ 840 w 1058"/>
                    <a:gd name="T37" fmla="*/ 1 h 1141"/>
                    <a:gd name="T38" fmla="*/ 765 w 1058"/>
                    <a:gd name="T39" fmla="*/ 23 h 1141"/>
                    <a:gd name="T40" fmla="*/ 719 w 1058"/>
                    <a:gd name="T41" fmla="*/ 59 h 1141"/>
                    <a:gd name="T42" fmla="*/ 713 w 1058"/>
                    <a:gd name="T43" fmla="*/ 64 h 1141"/>
                    <a:gd name="T44" fmla="*/ 710 w 1058"/>
                    <a:gd name="T45" fmla="*/ 66 h 1141"/>
                    <a:gd name="T46" fmla="*/ 92 w 1058"/>
                    <a:gd name="T47" fmla="*/ 687 h 1141"/>
                    <a:gd name="T48" fmla="*/ 97 w 1058"/>
                    <a:gd name="T49" fmla="*/ 707 h 1141"/>
                    <a:gd name="T50" fmla="*/ 6 w 1058"/>
                    <a:gd name="T51" fmla="*/ 880 h 1141"/>
                    <a:gd name="T52" fmla="*/ 1 w 1058"/>
                    <a:gd name="T53" fmla="*/ 899 h 1141"/>
                    <a:gd name="T54" fmla="*/ 69 w 1058"/>
                    <a:gd name="T55" fmla="*/ 1137 h 1141"/>
                    <a:gd name="T56" fmla="*/ 735 w 1058"/>
                    <a:gd name="T57" fmla="*/ 96 h 1141"/>
                    <a:gd name="T58" fmla="*/ 739 w 1058"/>
                    <a:gd name="T59" fmla="*/ 93 h 1141"/>
                    <a:gd name="T60" fmla="*/ 744 w 1058"/>
                    <a:gd name="T61" fmla="*/ 87 h 1141"/>
                    <a:gd name="T62" fmla="*/ 770 w 1058"/>
                    <a:gd name="T63" fmla="*/ 64 h 1141"/>
                    <a:gd name="T64" fmla="*/ 859 w 1058"/>
                    <a:gd name="T65" fmla="*/ 38 h 1141"/>
                    <a:gd name="T66" fmla="*/ 950 w 1058"/>
                    <a:gd name="T67" fmla="*/ 64 h 1141"/>
                    <a:gd name="T68" fmla="*/ 994 w 1058"/>
                    <a:gd name="T69" fmla="*/ 111 h 1141"/>
                    <a:gd name="T70" fmla="*/ 1019 w 1058"/>
                    <a:gd name="T71" fmla="*/ 230 h 1141"/>
                    <a:gd name="T72" fmla="*/ 973 w 1058"/>
                    <a:gd name="T73" fmla="*/ 312 h 1141"/>
                    <a:gd name="T74" fmla="*/ 968 w 1058"/>
                    <a:gd name="T75" fmla="*/ 318 h 1141"/>
                    <a:gd name="T76" fmla="*/ 964 w 1058"/>
                    <a:gd name="T77" fmla="*/ 321 h 1141"/>
                    <a:gd name="T78" fmla="*/ 365 w 1058"/>
                    <a:gd name="T79" fmla="*/ 922 h 1141"/>
                    <a:gd name="T80" fmla="*/ 177 w 1058"/>
                    <a:gd name="T81" fmla="*/ 735 h 1141"/>
                    <a:gd name="T82" fmla="*/ 735 w 1058"/>
                    <a:gd name="T83" fmla="*/ 96 h 1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058" h="1141">
                      <a:moveTo>
                        <a:pt x="78" y="1141"/>
                      </a:moveTo>
                      <a:lnTo>
                        <a:pt x="81" y="1141"/>
                      </a:lnTo>
                      <a:lnTo>
                        <a:pt x="84" y="1141"/>
                      </a:lnTo>
                      <a:lnTo>
                        <a:pt x="91" y="1140"/>
                      </a:lnTo>
                      <a:lnTo>
                        <a:pt x="97" y="1135"/>
                      </a:lnTo>
                      <a:lnTo>
                        <a:pt x="101" y="1131"/>
                      </a:lnTo>
                      <a:lnTo>
                        <a:pt x="199" y="1131"/>
                      </a:lnTo>
                      <a:lnTo>
                        <a:pt x="206" y="1129"/>
                      </a:lnTo>
                      <a:lnTo>
                        <a:pt x="208" y="1122"/>
                      </a:lnTo>
                      <a:lnTo>
                        <a:pt x="206" y="1115"/>
                      </a:lnTo>
                      <a:lnTo>
                        <a:pt x="199" y="1112"/>
                      </a:lnTo>
                      <a:lnTo>
                        <a:pt x="120" y="1112"/>
                      </a:lnTo>
                      <a:lnTo>
                        <a:pt x="310" y="922"/>
                      </a:lnTo>
                      <a:lnTo>
                        <a:pt x="352" y="962"/>
                      </a:lnTo>
                      <a:lnTo>
                        <a:pt x="357" y="967"/>
                      </a:lnTo>
                      <a:lnTo>
                        <a:pt x="365" y="968"/>
                      </a:lnTo>
                      <a:lnTo>
                        <a:pt x="372" y="967"/>
                      </a:lnTo>
                      <a:lnTo>
                        <a:pt x="378" y="962"/>
                      </a:lnTo>
                      <a:lnTo>
                        <a:pt x="993" y="348"/>
                      </a:lnTo>
                      <a:lnTo>
                        <a:pt x="994" y="347"/>
                      </a:lnTo>
                      <a:lnTo>
                        <a:pt x="994" y="345"/>
                      </a:lnTo>
                      <a:lnTo>
                        <a:pt x="997" y="343"/>
                      </a:lnTo>
                      <a:lnTo>
                        <a:pt x="1000" y="340"/>
                      </a:lnTo>
                      <a:lnTo>
                        <a:pt x="1015" y="325"/>
                      </a:lnTo>
                      <a:lnTo>
                        <a:pt x="1036" y="292"/>
                      </a:lnTo>
                      <a:lnTo>
                        <a:pt x="1051" y="256"/>
                      </a:lnTo>
                      <a:lnTo>
                        <a:pt x="1058" y="219"/>
                      </a:lnTo>
                      <a:lnTo>
                        <a:pt x="1058" y="180"/>
                      </a:lnTo>
                      <a:lnTo>
                        <a:pt x="1051" y="142"/>
                      </a:lnTo>
                      <a:lnTo>
                        <a:pt x="1036" y="106"/>
                      </a:lnTo>
                      <a:lnTo>
                        <a:pt x="1015" y="73"/>
                      </a:lnTo>
                      <a:lnTo>
                        <a:pt x="1000" y="59"/>
                      </a:lnTo>
                      <a:lnTo>
                        <a:pt x="986" y="44"/>
                      </a:lnTo>
                      <a:lnTo>
                        <a:pt x="954" y="23"/>
                      </a:lnTo>
                      <a:lnTo>
                        <a:pt x="918" y="8"/>
                      </a:lnTo>
                      <a:lnTo>
                        <a:pt x="879" y="1"/>
                      </a:lnTo>
                      <a:lnTo>
                        <a:pt x="859" y="0"/>
                      </a:lnTo>
                      <a:lnTo>
                        <a:pt x="840" y="1"/>
                      </a:lnTo>
                      <a:lnTo>
                        <a:pt x="801" y="8"/>
                      </a:lnTo>
                      <a:lnTo>
                        <a:pt x="765" y="23"/>
                      </a:lnTo>
                      <a:lnTo>
                        <a:pt x="734" y="44"/>
                      </a:lnTo>
                      <a:lnTo>
                        <a:pt x="719" y="59"/>
                      </a:lnTo>
                      <a:lnTo>
                        <a:pt x="716" y="62"/>
                      </a:lnTo>
                      <a:lnTo>
                        <a:pt x="713" y="64"/>
                      </a:lnTo>
                      <a:lnTo>
                        <a:pt x="712" y="64"/>
                      </a:lnTo>
                      <a:lnTo>
                        <a:pt x="710" y="66"/>
                      </a:lnTo>
                      <a:lnTo>
                        <a:pt x="97" y="680"/>
                      </a:lnTo>
                      <a:lnTo>
                        <a:pt x="92" y="687"/>
                      </a:lnTo>
                      <a:lnTo>
                        <a:pt x="92" y="701"/>
                      </a:lnTo>
                      <a:lnTo>
                        <a:pt x="97" y="707"/>
                      </a:lnTo>
                      <a:lnTo>
                        <a:pt x="137" y="748"/>
                      </a:lnTo>
                      <a:lnTo>
                        <a:pt x="6" y="880"/>
                      </a:lnTo>
                      <a:lnTo>
                        <a:pt x="0" y="889"/>
                      </a:lnTo>
                      <a:lnTo>
                        <a:pt x="1" y="899"/>
                      </a:lnTo>
                      <a:lnTo>
                        <a:pt x="65" y="1127"/>
                      </a:lnTo>
                      <a:lnTo>
                        <a:pt x="69" y="1137"/>
                      </a:lnTo>
                      <a:lnTo>
                        <a:pt x="78" y="1141"/>
                      </a:lnTo>
                      <a:close/>
                      <a:moveTo>
                        <a:pt x="735" y="96"/>
                      </a:moveTo>
                      <a:lnTo>
                        <a:pt x="736" y="95"/>
                      </a:lnTo>
                      <a:lnTo>
                        <a:pt x="739" y="93"/>
                      </a:lnTo>
                      <a:lnTo>
                        <a:pt x="741" y="90"/>
                      </a:lnTo>
                      <a:lnTo>
                        <a:pt x="744" y="87"/>
                      </a:lnTo>
                      <a:lnTo>
                        <a:pt x="746" y="85"/>
                      </a:lnTo>
                      <a:lnTo>
                        <a:pt x="770" y="64"/>
                      </a:lnTo>
                      <a:lnTo>
                        <a:pt x="827" y="40"/>
                      </a:lnTo>
                      <a:lnTo>
                        <a:pt x="859" y="38"/>
                      </a:lnTo>
                      <a:lnTo>
                        <a:pt x="892" y="40"/>
                      </a:lnTo>
                      <a:lnTo>
                        <a:pt x="950" y="64"/>
                      </a:lnTo>
                      <a:lnTo>
                        <a:pt x="973" y="85"/>
                      </a:lnTo>
                      <a:lnTo>
                        <a:pt x="994" y="111"/>
                      </a:lnTo>
                      <a:lnTo>
                        <a:pt x="1019" y="168"/>
                      </a:lnTo>
                      <a:lnTo>
                        <a:pt x="1019" y="230"/>
                      </a:lnTo>
                      <a:lnTo>
                        <a:pt x="994" y="288"/>
                      </a:lnTo>
                      <a:lnTo>
                        <a:pt x="973" y="312"/>
                      </a:lnTo>
                      <a:lnTo>
                        <a:pt x="971" y="315"/>
                      </a:lnTo>
                      <a:lnTo>
                        <a:pt x="968" y="318"/>
                      </a:lnTo>
                      <a:lnTo>
                        <a:pt x="966" y="319"/>
                      </a:lnTo>
                      <a:lnTo>
                        <a:pt x="964" y="321"/>
                      </a:lnTo>
                      <a:lnTo>
                        <a:pt x="963" y="324"/>
                      </a:lnTo>
                      <a:lnTo>
                        <a:pt x="365" y="922"/>
                      </a:lnTo>
                      <a:lnTo>
                        <a:pt x="324" y="880"/>
                      </a:lnTo>
                      <a:lnTo>
                        <a:pt x="177" y="735"/>
                      </a:lnTo>
                      <a:lnTo>
                        <a:pt x="137" y="694"/>
                      </a:lnTo>
                      <a:lnTo>
                        <a:pt x="735" y="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Freeform 25">
                  <a:extLst>
                    <a:ext uri="{FF2B5EF4-FFF2-40B4-BE49-F238E27FC236}">
                      <a16:creationId xmlns:a16="http://schemas.microsoft.com/office/drawing/2014/main" id="{3B3D6DA8-C8C0-4F88-A7E3-CDD23CE015C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43" y="1129"/>
                  <a:ext cx="261" cy="261"/>
                </a:xfrm>
                <a:custGeom>
                  <a:avLst/>
                  <a:gdLst>
                    <a:gd name="T0" fmla="*/ 153 w 781"/>
                    <a:gd name="T1" fmla="*/ 778 h 782"/>
                    <a:gd name="T2" fmla="*/ 158 w 781"/>
                    <a:gd name="T3" fmla="*/ 782 h 782"/>
                    <a:gd name="T4" fmla="*/ 166 w 781"/>
                    <a:gd name="T5" fmla="*/ 782 h 782"/>
                    <a:gd name="T6" fmla="*/ 173 w 781"/>
                    <a:gd name="T7" fmla="*/ 782 h 782"/>
                    <a:gd name="T8" fmla="*/ 179 w 781"/>
                    <a:gd name="T9" fmla="*/ 778 h 782"/>
                    <a:gd name="T10" fmla="*/ 572 w 781"/>
                    <a:gd name="T11" fmla="*/ 385 h 782"/>
                    <a:gd name="T12" fmla="*/ 576 w 781"/>
                    <a:gd name="T13" fmla="*/ 390 h 782"/>
                    <a:gd name="T14" fmla="*/ 584 w 781"/>
                    <a:gd name="T15" fmla="*/ 395 h 782"/>
                    <a:gd name="T16" fmla="*/ 591 w 781"/>
                    <a:gd name="T17" fmla="*/ 396 h 782"/>
                    <a:gd name="T18" fmla="*/ 598 w 781"/>
                    <a:gd name="T19" fmla="*/ 395 h 782"/>
                    <a:gd name="T20" fmla="*/ 604 w 781"/>
                    <a:gd name="T21" fmla="*/ 390 h 782"/>
                    <a:gd name="T22" fmla="*/ 735 w 781"/>
                    <a:gd name="T23" fmla="*/ 259 h 782"/>
                    <a:gd name="T24" fmla="*/ 741 w 781"/>
                    <a:gd name="T25" fmla="*/ 252 h 782"/>
                    <a:gd name="T26" fmla="*/ 741 w 781"/>
                    <a:gd name="T27" fmla="*/ 245 h 782"/>
                    <a:gd name="T28" fmla="*/ 741 w 781"/>
                    <a:gd name="T29" fmla="*/ 238 h 782"/>
                    <a:gd name="T30" fmla="*/ 735 w 781"/>
                    <a:gd name="T31" fmla="*/ 232 h 782"/>
                    <a:gd name="T32" fmla="*/ 729 w 781"/>
                    <a:gd name="T33" fmla="*/ 226 h 782"/>
                    <a:gd name="T34" fmla="*/ 748 w 781"/>
                    <a:gd name="T35" fmla="*/ 210 h 782"/>
                    <a:gd name="T36" fmla="*/ 764 w 781"/>
                    <a:gd name="T37" fmla="*/ 190 h 782"/>
                    <a:gd name="T38" fmla="*/ 781 w 781"/>
                    <a:gd name="T39" fmla="*/ 147 h 782"/>
                    <a:gd name="T40" fmla="*/ 781 w 781"/>
                    <a:gd name="T41" fmla="*/ 99 h 782"/>
                    <a:gd name="T42" fmla="*/ 764 w 781"/>
                    <a:gd name="T43" fmla="*/ 55 h 782"/>
                    <a:gd name="T44" fmla="*/ 748 w 781"/>
                    <a:gd name="T45" fmla="*/ 36 h 782"/>
                    <a:gd name="T46" fmla="*/ 729 w 781"/>
                    <a:gd name="T47" fmla="*/ 20 h 782"/>
                    <a:gd name="T48" fmla="*/ 684 w 781"/>
                    <a:gd name="T49" fmla="*/ 3 h 782"/>
                    <a:gd name="T50" fmla="*/ 660 w 781"/>
                    <a:gd name="T51" fmla="*/ 0 h 782"/>
                    <a:gd name="T52" fmla="*/ 637 w 781"/>
                    <a:gd name="T53" fmla="*/ 3 h 782"/>
                    <a:gd name="T54" fmla="*/ 592 w 781"/>
                    <a:gd name="T55" fmla="*/ 20 h 782"/>
                    <a:gd name="T56" fmla="*/ 573 w 781"/>
                    <a:gd name="T57" fmla="*/ 37 h 782"/>
                    <a:gd name="T58" fmla="*/ 558 w 781"/>
                    <a:gd name="T59" fmla="*/ 55 h 782"/>
                    <a:gd name="T60" fmla="*/ 547 w 781"/>
                    <a:gd name="T61" fmla="*/ 45 h 782"/>
                    <a:gd name="T62" fmla="*/ 542 w 781"/>
                    <a:gd name="T63" fmla="*/ 40 h 782"/>
                    <a:gd name="T64" fmla="*/ 527 w 781"/>
                    <a:gd name="T65" fmla="*/ 40 h 782"/>
                    <a:gd name="T66" fmla="*/ 520 w 781"/>
                    <a:gd name="T67" fmla="*/ 45 h 782"/>
                    <a:gd name="T68" fmla="*/ 389 w 781"/>
                    <a:gd name="T69" fmla="*/ 176 h 782"/>
                    <a:gd name="T70" fmla="*/ 385 w 781"/>
                    <a:gd name="T71" fmla="*/ 182 h 782"/>
                    <a:gd name="T72" fmla="*/ 385 w 781"/>
                    <a:gd name="T73" fmla="*/ 196 h 782"/>
                    <a:gd name="T74" fmla="*/ 389 w 781"/>
                    <a:gd name="T75" fmla="*/ 203 h 782"/>
                    <a:gd name="T76" fmla="*/ 399 w 781"/>
                    <a:gd name="T77" fmla="*/ 212 h 782"/>
                    <a:gd name="T78" fmla="*/ 6 w 781"/>
                    <a:gd name="T79" fmla="*/ 604 h 782"/>
                    <a:gd name="T80" fmla="*/ 1 w 781"/>
                    <a:gd name="T81" fmla="*/ 611 h 782"/>
                    <a:gd name="T82" fmla="*/ 0 w 781"/>
                    <a:gd name="T83" fmla="*/ 618 h 782"/>
                    <a:gd name="T84" fmla="*/ 1 w 781"/>
                    <a:gd name="T85" fmla="*/ 625 h 782"/>
                    <a:gd name="T86" fmla="*/ 6 w 781"/>
                    <a:gd name="T87" fmla="*/ 631 h 782"/>
                    <a:gd name="T88" fmla="*/ 153 w 781"/>
                    <a:gd name="T89" fmla="*/ 778 h 782"/>
                    <a:gd name="T90" fmla="*/ 535 w 781"/>
                    <a:gd name="T91" fmla="*/ 85 h 782"/>
                    <a:gd name="T92" fmla="*/ 615 w 781"/>
                    <a:gd name="T93" fmla="*/ 166 h 782"/>
                    <a:gd name="T94" fmla="*/ 687 w 781"/>
                    <a:gd name="T95" fmla="*/ 238 h 782"/>
                    <a:gd name="T96" fmla="*/ 687 w 781"/>
                    <a:gd name="T97" fmla="*/ 238 h 782"/>
                    <a:gd name="T98" fmla="*/ 694 w 781"/>
                    <a:gd name="T99" fmla="*/ 245 h 782"/>
                    <a:gd name="T100" fmla="*/ 591 w 781"/>
                    <a:gd name="T101" fmla="*/ 350 h 782"/>
                    <a:gd name="T102" fmla="*/ 431 w 781"/>
                    <a:gd name="T103" fmla="*/ 189 h 782"/>
                    <a:gd name="T104" fmla="*/ 535 w 781"/>
                    <a:gd name="T105" fmla="*/ 85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81" h="782">
                      <a:moveTo>
                        <a:pt x="153" y="778"/>
                      </a:moveTo>
                      <a:lnTo>
                        <a:pt x="158" y="782"/>
                      </a:lnTo>
                      <a:lnTo>
                        <a:pt x="166" y="782"/>
                      </a:lnTo>
                      <a:lnTo>
                        <a:pt x="173" y="782"/>
                      </a:lnTo>
                      <a:lnTo>
                        <a:pt x="179" y="778"/>
                      </a:lnTo>
                      <a:lnTo>
                        <a:pt x="572" y="385"/>
                      </a:lnTo>
                      <a:lnTo>
                        <a:pt x="576" y="390"/>
                      </a:lnTo>
                      <a:lnTo>
                        <a:pt x="584" y="395"/>
                      </a:lnTo>
                      <a:lnTo>
                        <a:pt x="591" y="396"/>
                      </a:lnTo>
                      <a:lnTo>
                        <a:pt x="598" y="395"/>
                      </a:lnTo>
                      <a:lnTo>
                        <a:pt x="604" y="390"/>
                      </a:lnTo>
                      <a:lnTo>
                        <a:pt x="735" y="259"/>
                      </a:lnTo>
                      <a:lnTo>
                        <a:pt x="741" y="252"/>
                      </a:lnTo>
                      <a:lnTo>
                        <a:pt x="741" y="245"/>
                      </a:lnTo>
                      <a:lnTo>
                        <a:pt x="741" y="238"/>
                      </a:lnTo>
                      <a:lnTo>
                        <a:pt x="735" y="232"/>
                      </a:lnTo>
                      <a:lnTo>
                        <a:pt x="729" y="226"/>
                      </a:lnTo>
                      <a:lnTo>
                        <a:pt x="748" y="210"/>
                      </a:lnTo>
                      <a:lnTo>
                        <a:pt x="764" y="190"/>
                      </a:lnTo>
                      <a:lnTo>
                        <a:pt x="781" y="147"/>
                      </a:lnTo>
                      <a:lnTo>
                        <a:pt x="781" y="99"/>
                      </a:lnTo>
                      <a:lnTo>
                        <a:pt x="764" y="55"/>
                      </a:lnTo>
                      <a:lnTo>
                        <a:pt x="748" y="36"/>
                      </a:lnTo>
                      <a:lnTo>
                        <a:pt x="729" y="20"/>
                      </a:lnTo>
                      <a:lnTo>
                        <a:pt x="684" y="3"/>
                      </a:lnTo>
                      <a:lnTo>
                        <a:pt x="660" y="0"/>
                      </a:lnTo>
                      <a:lnTo>
                        <a:pt x="637" y="3"/>
                      </a:lnTo>
                      <a:lnTo>
                        <a:pt x="592" y="20"/>
                      </a:lnTo>
                      <a:lnTo>
                        <a:pt x="573" y="37"/>
                      </a:lnTo>
                      <a:lnTo>
                        <a:pt x="558" y="55"/>
                      </a:lnTo>
                      <a:lnTo>
                        <a:pt x="547" y="45"/>
                      </a:lnTo>
                      <a:lnTo>
                        <a:pt x="542" y="40"/>
                      </a:lnTo>
                      <a:lnTo>
                        <a:pt x="527" y="40"/>
                      </a:lnTo>
                      <a:lnTo>
                        <a:pt x="520" y="45"/>
                      </a:lnTo>
                      <a:lnTo>
                        <a:pt x="389" y="176"/>
                      </a:lnTo>
                      <a:lnTo>
                        <a:pt x="385" y="182"/>
                      </a:lnTo>
                      <a:lnTo>
                        <a:pt x="385" y="196"/>
                      </a:lnTo>
                      <a:lnTo>
                        <a:pt x="389" y="203"/>
                      </a:lnTo>
                      <a:lnTo>
                        <a:pt x="399" y="212"/>
                      </a:lnTo>
                      <a:lnTo>
                        <a:pt x="6" y="604"/>
                      </a:lnTo>
                      <a:lnTo>
                        <a:pt x="1" y="611"/>
                      </a:lnTo>
                      <a:lnTo>
                        <a:pt x="0" y="618"/>
                      </a:lnTo>
                      <a:lnTo>
                        <a:pt x="1" y="625"/>
                      </a:lnTo>
                      <a:lnTo>
                        <a:pt x="6" y="631"/>
                      </a:lnTo>
                      <a:lnTo>
                        <a:pt x="153" y="778"/>
                      </a:lnTo>
                      <a:close/>
                      <a:moveTo>
                        <a:pt x="535" y="85"/>
                      </a:moveTo>
                      <a:lnTo>
                        <a:pt x="615" y="166"/>
                      </a:lnTo>
                      <a:lnTo>
                        <a:pt x="687" y="238"/>
                      </a:lnTo>
                      <a:lnTo>
                        <a:pt x="687" y="238"/>
                      </a:lnTo>
                      <a:lnTo>
                        <a:pt x="694" y="245"/>
                      </a:lnTo>
                      <a:lnTo>
                        <a:pt x="591" y="350"/>
                      </a:lnTo>
                      <a:lnTo>
                        <a:pt x="431" y="189"/>
                      </a:lnTo>
                      <a:lnTo>
                        <a:pt x="535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Freeform 26">
                  <a:extLst>
                    <a:ext uri="{FF2B5EF4-FFF2-40B4-BE49-F238E27FC236}">
                      <a16:creationId xmlns:a16="http://schemas.microsoft.com/office/drawing/2014/main" id="{DEDD373A-9005-45E3-8D9F-62D72C6403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1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2 w 203"/>
                    <a:gd name="T13" fmla="*/ 17 h 19"/>
                    <a:gd name="T14" fmla="*/ 203 w 203"/>
                    <a:gd name="T15" fmla="*/ 10 h 19"/>
                    <a:gd name="T16" fmla="*/ 202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2" y="17"/>
                      </a:lnTo>
                      <a:lnTo>
                        <a:pt x="203" y="10"/>
                      </a:lnTo>
                      <a:lnTo>
                        <a:pt x="202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Freeform 27">
                  <a:extLst>
                    <a:ext uri="{FF2B5EF4-FFF2-40B4-BE49-F238E27FC236}">
                      <a16:creationId xmlns:a16="http://schemas.microsoft.com/office/drawing/2014/main" id="{BE7D5A63-6CD2-4D0E-8B98-3F7BC2C8F5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3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1 w 203"/>
                    <a:gd name="T13" fmla="*/ 17 h 19"/>
                    <a:gd name="T14" fmla="*/ 203 w 203"/>
                    <a:gd name="T15" fmla="*/ 10 h 19"/>
                    <a:gd name="T16" fmla="*/ 201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1" y="17"/>
                      </a:lnTo>
                      <a:lnTo>
                        <a:pt x="203" y="10"/>
                      </a:lnTo>
                      <a:lnTo>
                        <a:pt x="201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Freeform 28">
                  <a:extLst>
                    <a:ext uri="{FF2B5EF4-FFF2-40B4-BE49-F238E27FC236}">
                      <a16:creationId xmlns:a16="http://schemas.microsoft.com/office/drawing/2014/main" id="{CD38590D-5482-43A5-8684-98F937932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6" y="1475"/>
                  <a:ext cx="45" cy="6"/>
                </a:xfrm>
                <a:custGeom>
                  <a:avLst/>
                  <a:gdLst>
                    <a:gd name="T0" fmla="*/ 125 w 134"/>
                    <a:gd name="T1" fmla="*/ 0 h 19"/>
                    <a:gd name="T2" fmla="*/ 10 w 134"/>
                    <a:gd name="T3" fmla="*/ 0 h 19"/>
                    <a:gd name="T4" fmla="*/ 1 w 134"/>
                    <a:gd name="T5" fmla="*/ 3 h 19"/>
                    <a:gd name="T6" fmla="*/ 0 w 134"/>
                    <a:gd name="T7" fmla="*/ 10 h 19"/>
                    <a:gd name="T8" fmla="*/ 1 w 134"/>
                    <a:gd name="T9" fmla="*/ 17 h 19"/>
                    <a:gd name="T10" fmla="*/ 10 w 134"/>
                    <a:gd name="T11" fmla="*/ 19 h 19"/>
                    <a:gd name="T12" fmla="*/ 125 w 134"/>
                    <a:gd name="T13" fmla="*/ 19 h 19"/>
                    <a:gd name="T14" fmla="*/ 132 w 134"/>
                    <a:gd name="T15" fmla="*/ 17 h 19"/>
                    <a:gd name="T16" fmla="*/ 134 w 134"/>
                    <a:gd name="T17" fmla="*/ 10 h 19"/>
                    <a:gd name="T18" fmla="*/ 132 w 134"/>
                    <a:gd name="T19" fmla="*/ 3 h 19"/>
                    <a:gd name="T20" fmla="*/ 125 w 134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4" h="19">
                      <a:moveTo>
                        <a:pt x="125" y="0"/>
                      </a:moveTo>
                      <a:lnTo>
                        <a:pt x="10" y="0"/>
                      </a:lnTo>
                      <a:lnTo>
                        <a:pt x="1" y="3"/>
                      </a:lnTo>
                      <a:lnTo>
                        <a:pt x="0" y="10"/>
                      </a:lnTo>
                      <a:lnTo>
                        <a:pt x="1" y="17"/>
                      </a:lnTo>
                      <a:lnTo>
                        <a:pt x="10" y="19"/>
                      </a:lnTo>
                      <a:lnTo>
                        <a:pt x="125" y="19"/>
                      </a:lnTo>
                      <a:lnTo>
                        <a:pt x="132" y="17"/>
                      </a:lnTo>
                      <a:lnTo>
                        <a:pt x="134" y="10"/>
                      </a:lnTo>
                      <a:lnTo>
                        <a:pt x="132" y="3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5" name="Group 31">
                <a:extLst>
                  <a:ext uri="{FF2B5EF4-FFF2-40B4-BE49-F238E27FC236}">
                    <a16:creationId xmlns:a16="http://schemas.microsoft.com/office/drawing/2014/main" id="{D429098F-5705-4658-ABD4-F00D4122A2B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59921" y="1496521"/>
                <a:ext cx="221315" cy="268574"/>
                <a:chOff x="2647" y="1727"/>
                <a:chExt cx="192" cy="233"/>
              </a:xfrm>
              <a:solidFill>
                <a:srgbClr val="F75A7C"/>
              </a:solidFill>
            </p:grpSpPr>
            <p:sp>
              <p:nvSpPr>
                <p:cNvPr id="36" name="Freeform 32">
                  <a:extLst>
                    <a:ext uri="{FF2B5EF4-FFF2-40B4-BE49-F238E27FC236}">
                      <a16:creationId xmlns:a16="http://schemas.microsoft.com/office/drawing/2014/main" id="{7F5C7AC1-E901-480F-91C2-D3E8FDD7DD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9" y="1727"/>
                  <a:ext cx="140" cy="152"/>
                </a:xfrm>
                <a:custGeom>
                  <a:avLst/>
                  <a:gdLst>
                    <a:gd name="T0" fmla="*/ 94 w 421"/>
                    <a:gd name="T1" fmla="*/ 455 h 455"/>
                    <a:gd name="T2" fmla="*/ 0 w 421"/>
                    <a:gd name="T3" fmla="*/ 362 h 455"/>
                    <a:gd name="T4" fmla="*/ 172 w 421"/>
                    <a:gd name="T5" fmla="*/ 191 h 455"/>
                    <a:gd name="T6" fmla="*/ 371 w 421"/>
                    <a:gd name="T7" fmla="*/ 1 h 455"/>
                    <a:gd name="T8" fmla="*/ 377 w 421"/>
                    <a:gd name="T9" fmla="*/ 0 h 455"/>
                    <a:gd name="T10" fmla="*/ 404 w 421"/>
                    <a:gd name="T11" fmla="*/ 4 h 455"/>
                    <a:gd name="T12" fmla="*/ 419 w 421"/>
                    <a:gd name="T13" fmla="*/ 21 h 455"/>
                    <a:gd name="T14" fmla="*/ 421 w 421"/>
                    <a:gd name="T15" fmla="*/ 37 h 455"/>
                    <a:gd name="T16" fmla="*/ 364 w 421"/>
                    <a:gd name="T17" fmla="*/ 120 h 455"/>
                    <a:gd name="T18" fmla="*/ 130 w 421"/>
                    <a:gd name="T19" fmla="*/ 410 h 455"/>
                    <a:gd name="T20" fmla="*/ 94 w 421"/>
                    <a:gd name="T21" fmla="*/ 455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1" h="455">
                      <a:moveTo>
                        <a:pt x="94" y="455"/>
                      </a:moveTo>
                      <a:lnTo>
                        <a:pt x="0" y="362"/>
                      </a:lnTo>
                      <a:lnTo>
                        <a:pt x="172" y="191"/>
                      </a:lnTo>
                      <a:lnTo>
                        <a:pt x="371" y="1"/>
                      </a:lnTo>
                      <a:lnTo>
                        <a:pt x="377" y="0"/>
                      </a:lnTo>
                      <a:lnTo>
                        <a:pt x="404" y="4"/>
                      </a:lnTo>
                      <a:lnTo>
                        <a:pt x="419" y="21"/>
                      </a:lnTo>
                      <a:lnTo>
                        <a:pt x="421" y="37"/>
                      </a:lnTo>
                      <a:lnTo>
                        <a:pt x="364" y="120"/>
                      </a:lnTo>
                      <a:lnTo>
                        <a:pt x="130" y="410"/>
                      </a:lnTo>
                      <a:lnTo>
                        <a:pt x="94" y="455"/>
                      </a:lnTo>
                      <a:close/>
                    </a:path>
                  </a:pathLst>
                </a:custGeom>
                <a:solidFill>
                  <a:srgbClr val="FF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Freeform 33">
                  <a:extLst>
                    <a:ext uri="{FF2B5EF4-FFF2-40B4-BE49-F238E27FC236}">
                      <a16:creationId xmlns:a16="http://schemas.microsoft.com/office/drawing/2014/main" id="{5F0985D7-D97D-4FBA-8DBE-CE8D9CE8ED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7" y="1856"/>
                  <a:ext cx="76" cy="104"/>
                </a:xfrm>
                <a:custGeom>
                  <a:avLst/>
                  <a:gdLst>
                    <a:gd name="T0" fmla="*/ 22 w 226"/>
                    <a:gd name="T1" fmla="*/ 314 h 314"/>
                    <a:gd name="T2" fmla="*/ 21 w 226"/>
                    <a:gd name="T3" fmla="*/ 301 h 314"/>
                    <a:gd name="T4" fmla="*/ 37 w 226"/>
                    <a:gd name="T5" fmla="*/ 242 h 314"/>
                    <a:gd name="T6" fmla="*/ 63 w 226"/>
                    <a:gd name="T7" fmla="*/ 219 h 314"/>
                    <a:gd name="T8" fmla="*/ 90 w 226"/>
                    <a:gd name="T9" fmla="*/ 211 h 314"/>
                    <a:gd name="T10" fmla="*/ 107 w 226"/>
                    <a:gd name="T11" fmla="*/ 209 h 314"/>
                    <a:gd name="T12" fmla="*/ 125 w 226"/>
                    <a:gd name="T13" fmla="*/ 208 h 314"/>
                    <a:gd name="T14" fmla="*/ 153 w 226"/>
                    <a:gd name="T15" fmla="*/ 199 h 314"/>
                    <a:gd name="T16" fmla="*/ 188 w 226"/>
                    <a:gd name="T17" fmla="*/ 173 h 314"/>
                    <a:gd name="T18" fmla="*/ 223 w 226"/>
                    <a:gd name="T19" fmla="*/ 107 h 314"/>
                    <a:gd name="T20" fmla="*/ 226 w 226"/>
                    <a:gd name="T21" fmla="*/ 91 h 314"/>
                    <a:gd name="T22" fmla="*/ 132 w 226"/>
                    <a:gd name="T23" fmla="*/ 0 h 314"/>
                    <a:gd name="T24" fmla="*/ 96 w 226"/>
                    <a:gd name="T25" fmla="*/ 17 h 314"/>
                    <a:gd name="T26" fmla="*/ 44 w 226"/>
                    <a:gd name="T27" fmla="*/ 61 h 314"/>
                    <a:gd name="T28" fmla="*/ 13 w 226"/>
                    <a:gd name="T29" fmla="*/ 113 h 314"/>
                    <a:gd name="T30" fmla="*/ 0 w 226"/>
                    <a:gd name="T31" fmla="*/ 165 h 314"/>
                    <a:gd name="T32" fmla="*/ 2 w 226"/>
                    <a:gd name="T33" fmla="*/ 239 h 314"/>
                    <a:gd name="T34" fmla="*/ 19 w 226"/>
                    <a:gd name="T35" fmla="*/ 307 h 314"/>
                    <a:gd name="T36" fmla="*/ 22 w 226"/>
                    <a:gd name="T37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6" h="314">
                      <a:moveTo>
                        <a:pt x="22" y="314"/>
                      </a:moveTo>
                      <a:lnTo>
                        <a:pt x="21" y="301"/>
                      </a:lnTo>
                      <a:lnTo>
                        <a:pt x="37" y="242"/>
                      </a:lnTo>
                      <a:lnTo>
                        <a:pt x="63" y="219"/>
                      </a:lnTo>
                      <a:lnTo>
                        <a:pt x="90" y="211"/>
                      </a:lnTo>
                      <a:lnTo>
                        <a:pt x="107" y="209"/>
                      </a:lnTo>
                      <a:lnTo>
                        <a:pt x="125" y="208"/>
                      </a:lnTo>
                      <a:lnTo>
                        <a:pt x="153" y="199"/>
                      </a:lnTo>
                      <a:lnTo>
                        <a:pt x="188" y="173"/>
                      </a:lnTo>
                      <a:lnTo>
                        <a:pt x="223" y="107"/>
                      </a:lnTo>
                      <a:lnTo>
                        <a:pt x="226" y="91"/>
                      </a:lnTo>
                      <a:lnTo>
                        <a:pt x="132" y="0"/>
                      </a:lnTo>
                      <a:lnTo>
                        <a:pt x="96" y="17"/>
                      </a:lnTo>
                      <a:lnTo>
                        <a:pt x="44" y="61"/>
                      </a:lnTo>
                      <a:lnTo>
                        <a:pt x="13" y="113"/>
                      </a:lnTo>
                      <a:lnTo>
                        <a:pt x="0" y="165"/>
                      </a:lnTo>
                      <a:lnTo>
                        <a:pt x="2" y="239"/>
                      </a:lnTo>
                      <a:lnTo>
                        <a:pt x="19" y="307"/>
                      </a:lnTo>
                      <a:lnTo>
                        <a:pt x="22" y="314"/>
                      </a:lnTo>
                      <a:close/>
                    </a:path>
                  </a:pathLst>
                </a:custGeom>
                <a:solidFill>
                  <a:srgbClr val="FF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8" name="Group 36">
                <a:extLst>
                  <a:ext uri="{FF2B5EF4-FFF2-40B4-BE49-F238E27FC236}">
                    <a16:creationId xmlns:a16="http://schemas.microsoft.com/office/drawing/2014/main" id="{326CD6E8-74BB-4B36-9692-745F7AF7387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05884" y="3344318"/>
                <a:ext cx="138229" cy="357091"/>
                <a:chOff x="2375" y="2182"/>
                <a:chExt cx="144" cy="372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9" name="Freeform 37">
                  <a:extLst>
                    <a:ext uri="{FF2B5EF4-FFF2-40B4-BE49-F238E27FC236}">
                      <a16:creationId xmlns:a16="http://schemas.microsoft.com/office/drawing/2014/main" id="{6976B790-3AEA-4C00-94F4-8417D50747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9" y="2182"/>
                  <a:ext cx="99" cy="210"/>
                </a:xfrm>
                <a:custGeom>
                  <a:avLst/>
                  <a:gdLst>
                    <a:gd name="T0" fmla="*/ 0 w 296"/>
                    <a:gd name="T1" fmla="*/ 631 h 631"/>
                    <a:gd name="T2" fmla="*/ 296 w 296"/>
                    <a:gd name="T3" fmla="*/ 631 h 631"/>
                    <a:gd name="T4" fmla="*/ 270 w 296"/>
                    <a:gd name="T5" fmla="*/ 612 h 631"/>
                    <a:gd name="T6" fmla="*/ 232 w 296"/>
                    <a:gd name="T7" fmla="*/ 568 h 631"/>
                    <a:gd name="T8" fmla="*/ 209 w 296"/>
                    <a:gd name="T9" fmla="*/ 517 h 631"/>
                    <a:gd name="T10" fmla="*/ 199 w 296"/>
                    <a:gd name="T11" fmla="*/ 467 h 631"/>
                    <a:gd name="T12" fmla="*/ 198 w 296"/>
                    <a:gd name="T13" fmla="*/ 442 h 631"/>
                    <a:gd name="T14" fmla="*/ 200 w 296"/>
                    <a:gd name="T15" fmla="*/ 370 h 631"/>
                    <a:gd name="T16" fmla="*/ 208 w 296"/>
                    <a:gd name="T17" fmla="*/ 279 h 631"/>
                    <a:gd name="T18" fmla="*/ 213 w 296"/>
                    <a:gd name="T19" fmla="*/ 207 h 631"/>
                    <a:gd name="T20" fmla="*/ 215 w 296"/>
                    <a:gd name="T21" fmla="*/ 157 h 631"/>
                    <a:gd name="T22" fmla="*/ 215 w 296"/>
                    <a:gd name="T23" fmla="*/ 132 h 631"/>
                    <a:gd name="T24" fmla="*/ 205 w 296"/>
                    <a:gd name="T25" fmla="*/ 79 h 631"/>
                    <a:gd name="T26" fmla="*/ 189 w 296"/>
                    <a:gd name="T27" fmla="*/ 31 h 631"/>
                    <a:gd name="T28" fmla="*/ 172 w 296"/>
                    <a:gd name="T29" fmla="*/ 8 h 631"/>
                    <a:gd name="T30" fmla="*/ 159 w 296"/>
                    <a:gd name="T31" fmla="*/ 0 h 631"/>
                    <a:gd name="T32" fmla="*/ 151 w 296"/>
                    <a:gd name="T33" fmla="*/ 0 h 631"/>
                    <a:gd name="T34" fmla="*/ 138 w 296"/>
                    <a:gd name="T35" fmla="*/ 1 h 631"/>
                    <a:gd name="T36" fmla="*/ 127 w 296"/>
                    <a:gd name="T37" fmla="*/ 11 h 631"/>
                    <a:gd name="T38" fmla="*/ 114 w 296"/>
                    <a:gd name="T39" fmla="*/ 27 h 631"/>
                    <a:gd name="T40" fmla="*/ 98 w 296"/>
                    <a:gd name="T41" fmla="*/ 75 h 631"/>
                    <a:gd name="T42" fmla="*/ 89 w 296"/>
                    <a:gd name="T43" fmla="*/ 145 h 631"/>
                    <a:gd name="T44" fmla="*/ 89 w 296"/>
                    <a:gd name="T45" fmla="*/ 160 h 631"/>
                    <a:gd name="T46" fmla="*/ 92 w 296"/>
                    <a:gd name="T47" fmla="*/ 253 h 631"/>
                    <a:gd name="T48" fmla="*/ 101 w 296"/>
                    <a:gd name="T49" fmla="*/ 310 h 631"/>
                    <a:gd name="T50" fmla="*/ 105 w 296"/>
                    <a:gd name="T51" fmla="*/ 337 h 631"/>
                    <a:gd name="T52" fmla="*/ 111 w 296"/>
                    <a:gd name="T53" fmla="*/ 400 h 631"/>
                    <a:gd name="T54" fmla="*/ 109 w 296"/>
                    <a:gd name="T55" fmla="*/ 442 h 631"/>
                    <a:gd name="T56" fmla="*/ 105 w 296"/>
                    <a:gd name="T57" fmla="*/ 480 h 631"/>
                    <a:gd name="T58" fmla="*/ 83 w 296"/>
                    <a:gd name="T59" fmla="*/ 542 h 631"/>
                    <a:gd name="T60" fmla="*/ 50 w 296"/>
                    <a:gd name="T61" fmla="*/ 588 h 631"/>
                    <a:gd name="T62" fmla="*/ 15 w 296"/>
                    <a:gd name="T63" fmla="*/ 621 h 631"/>
                    <a:gd name="T64" fmla="*/ 0 w 296"/>
                    <a:gd name="T65" fmla="*/ 631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96" h="631">
                      <a:moveTo>
                        <a:pt x="0" y="631"/>
                      </a:moveTo>
                      <a:lnTo>
                        <a:pt x="296" y="631"/>
                      </a:lnTo>
                      <a:lnTo>
                        <a:pt x="270" y="612"/>
                      </a:lnTo>
                      <a:lnTo>
                        <a:pt x="232" y="568"/>
                      </a:lnTo>
                      <a:lnTo>
                        <a:pt x="209" y="517"/>
                      </a:lnTo>
                      <a:lnTo>
                        <a:pt x="199" y="467"/>
                      </a:lnTo>
                      <a:lnTo>
                        <a:pt x="198" y="442"/>
                      </a:lnTo>
                      <a:lnTo>
                        <a:pt x="200" y="370"/>
                      </a:lnTo>
                      <a:lnTo>
                        <a:pt x="208" y="279"/>
                      </a:lnTo>
                      <a:lnTo>
                        <a:pt x="213" y="207"/>
                      </a:lnTo>
                      <a:lnTo>
                        <a:pt x="215" y="157"/>
                      </a:lnTo>
                      <a:lnTo>
                        <a:pt x="215" y="132"/>
                      </a:lnTo>
                      <a:lnTo>
                        <a:pt x="205" y="79"/>
                      </a:lnTo>
                      <a:lnTo>
                        <a:pt x="189" y="31"/>
                      </a:lnTo>
                      <a:lnTo>
                        <a:pt x="172" y="8"/>
                      </a:lnTo>
                      <a:lnTo>
                        <a:pt x="159" y="0"/>
                      </a:lnTo>
                      <a:lnTo>
                        <a:pt x="151" y="0"/>
                      </a:lnTo>
                      <a:lnTo>
                        <a:pt x="138" y="1"/>
                      </a:lnTo>
                      <a:lnTo>
                        <a:pt x="127" y="11"/>
                      </a:lnTo>
                      <a:lnTo>
                        <a:pt x="114" y="27"/>
                      </a:lnTo>
                      <a:lnTo>
                        <a:pt x="98" y="75"/>
                      </a:lnTo>
                      <a:lnTo>
                        <a:pt x="89" y="145"/>
                      </a:lnTo>
                      <a:lnTo>
                        <a:pt x="89" y="160"/>
                      </a:lnTo>
                      <a:lnTo>
                        <a:pt x="92" y="253"/>
                      </a:lnTo>
                      <a:lnTo>
                        <a:pt x="101" y="310"/>
                      </a:lnTo>
                      <a:lnTo>
                        <a:pt x="105" y="337"/>
                      </a:lnTo>
                      <a:lnTo>
                        <a:pt x="111" y="400"/>
                      </a:lnTo>
                      <a:lnTo>
                        <a:pt x="109" y="442"/>
                      </a:lnTo>
                      <a:lnTo>
                        <a:pt x="105" y="480"/>
                      </a:lnTo>
                      <a:lnTo>
                        <a:pt x="83" y="542"/>
                      </a:lnTo>
                      <a:lnTo>
                        <a:pt x="50" y="588"/>
                      </a:lnTo>
                      <a:lnTo>
                        <a:pt x="15" y="621"/>
                      </a:lnTo>
                      <a:lnTo>
                        <a:pt x="0" y="6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" name="Rectangle 38">
                  <a:extLst>
                    <a:ext uri="{FF2B5EF4-FFF2-40B4-BE49-F238E27FC236}">
                      <a16:creationId xmlns:a16="http://schemas.microsoft.com/office/drawing/2014/main" id="{FD6A15C8-F1CC-445B-A847-5430425912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25"/>
                  <a:ext cx="123" cy="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Rectangle 39">
                  <a:extLst>
                    <a:ext uri="{FF2B5EF4-FFF2-40B4-BE49-F238E27FC236}">
                      <a16:creationId xmlns:a16="http://schemas.microsoft.com/office/drawing/2014/main" id="{7F842CDC-F5D4-4B1F-A505-A5E7B7B734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37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Rectangle 40">
                  <a:extLst>
                    <a:ext uri="{FF2B5EF4-FFF2-40B4-BE49-F238E27FC236}">
                      <a16:creationId xmlns:a16="http://schemas.microsoft.com/office/drawing/2014/main" id="{55ABF091-9266-4A68-9CA5-F753DCCB95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05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" name="Freeform 41">
                  <a:extLst>
                    <a:ext uri="{FF2B5EF4-FFF2-40B4-BE49-F238E27FC236}">
                      <a16:creationId xmlns:a16="http://schemas.microsoft.com/office/drawing/2014/main" id="{E29748BD-43A3-4F7B-87A4-0AB9400C02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5" y="2463"/>
                  <a:ext cx="143" cy="91"/>
                </a:xfrm>
                <a:custGeom>
                  <a:avLst/>
                  <a:gdLst>
                    <a:gd name="T0" fmla="*/ 4 w 429"/>
                    <a:gd name="T1" fmla="*/ 241 h 274"/>
                    <a:gd name="T2" fmla="*/ 0 w 429"/>
                    <a:gd name="T3" fmla="*/ 247 h 274"/>
                    <a:gd name="T4" fmla="*/ 0 w 429"/>
                    <a:gd name="T5" fmla="*/ 252 h 274"/>
                    <a:gd name="T6" fmla="*/ 4 w 429"/>
                    <a:gd name="T7" fmla="*/ 261 h 274"/>
                    <a:gd name="T8" fmla="*/ 19 w 429"/>
                    <a:gd name="T9" fmla="*/ 265 h 274"/>
                    <a:gd name="T10" fmla="*/ 40 w 429"/>
                    <a:gd name="T11" fmla="*/ 268 h 274"/>
                    <a:gd name="T12" fmla="*/ 66 w 429"/>
                    <a:gd name="T13" fmla="*/ 271 h 274"/>
                    <a:gd name="T14" fmla="*/ 68 w 429"/>
                    <a:gd name="T15" fmla="*/ 271 h 274"/>
                    <a:gd name="T16" fmla="*/ 68 w 429"/>
                    <a:gd name="T17" fmla="*/ 271 h 274"/>
                    <a:gd name="T18" fmla="*/ 78 w 429"/>
                    <a:gd name="T19" fmla="*/ 270 h 274"/>
                    <a:gd name="T20" fmla="*/ 95 w 429"/>
                    <a:gd name="T21" fmla="*/ 254 h 274"/>
                    <a:gd name="T22" fmla="*/ 121 w 429"/>
                    <a:gd name="T23" fmla="*/ 210 h 274"/>
                    <a:gd name="T24" fmla="*/ 134 w 429"/>
                    <a:gd name="T25" fmla="*/ 179 h 274"/>
                    <a:gd name="T26" fmla="*/ 130 w 429"/>
                    <a:gd name="T27" fmla="*/ 208 h 274"/>
                    <a:gd name="T28" fmla="*/ 117 w 429"/>
                    <a:gd name="T29" fmla="*/ 274 h 274"/>
                    <a:gd name="T30" fmla="*/ 144 w 429"/>
                    <a:gd name="T31" fmla="*/ 274 h 274"/>
                    <a:gd name="T32" fmla="*/ 172 w 429"/>
                    <a:gd name="T33" fmla="*/ 274 h 274"/>
                    <a:gd name="T34" fmla="*/ 231 w 429"/>
                    <a:gd name="T35" fmla="*/ 274 h 274"/>
                    <a:gd name="T36" fmla="*/ 329 w 429"/>
                    <a:gd name="T37" fmla="*/ 267 h 274"/>
                    <a:gd name="T38" fmla="*/ 363 w 429"/>
                    <a:gd name="T39" fmla="*/ 260 h 274"/>
                    <a:gd name="T40" fmla="*/ 379 w 429"/>
                    <a:gd name="T41" fmla="*/ 255 h 274"/>
                    <a:gd name="T42" fmla="*/ 400 w 429"/>
                    <a:gd name="T43" fmla="*/ 235 h 274"/>
                    <a:gd name="T44" fmla="*/ 405 w 429"/>
                    <a:gd name="T45" fmla="*/ 222 h 274"/>
                    <a:gd name="T46" fmla="*/ 416 w 429"/>
                    <a:gd name="T47" fmla="*/ 164 h 274"/>
                    <a:gd name="T48" fmla="*/ 428 w 429"/>
                    <a:gd name="T49" fmla="*/ 36 h 274"/>
                    <a:gd name="T50" fmla="*/ 429 w 429"/>
                    <a:gd name="T51" fmla="*/ 0 h 274"/>
                    <a:gd name="T52" fmla="*/ 64 w 429"/>
                    <a:gd name="T53" fmla="*/ 0 h 274"/>
                    <a:gd name="T54" fmla="*/ 64 w 429"/>
                    <a:gd name="T55" fmla="*/ 46 h 274"/>
                    <a:gd name="T56" fmla="*/ 48 w 429"/>
                    <a:gd name="T57" fmla="*/ 159 h 274"/>
                    <a:gd name="T58" fmla="*/ 30 w 429"/>
                    <a:gd name="T59" fmla="*/ 208 h 274"/>
                    <a:gd name="T60" fmla="*/ 14 w 429"/>
                    <a:gd name="T61" fmla="*/ 234 h 274"/>
                    <a:gd name="T62" fmla="*/ 4 w 429"/>
                    <a:gd name="T63" fmla="*/ 24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29" h="274">
                      <a:moveTo>
                        <a:pt x="4" y="241"/>
                      </a:moveTo>
                      <a:lnTo>
                        <a:pt x="0" y="247"/>
                      </a:lnTo>
                      <a:lnTo>
                        <a:pt x="0" y="252"/>
                      </a:lnTo>
                      <a:lnTo>
                        <a:pt x="4" y="261"/>
                      </a:lnTo>
                      <a:lnTo>
                        <a:pt x="19" y="265"/>
                      </a:lnTo>
                      <a:lnTo>
                        <a:pt x="40" y="268"/>
                      </a:lnTo>
                      <a:lnTo>
                        <a:pt x="66" y="271"/>
                      </a:lnTo>
                      <a:lnTo>
                        <a:pt x="68" y="271"/>
                      </a:lnTo>
                      <a:lnTo>
                        <a:pt x="68" y="271"/>
                      </a:lnTo>
                      <a:lnTo>
                        <a:pt x="78" y="270"/>
                      </a:lnTo>
                      <a:lnTo>
                        <a:pt x="95" y="254"/>
                      </a:lnTo>
                      <a:lnTo>
                        <a:pt x="121" y="210"/>
                      </a:lnTo>
                      <a:lnTo>
                        <a:pt x="134" y="179"/>
                      </a:lnTo>
                      <a:lnTo>
                        <a:pt x="130" y="208"/>
                      </a:lnTo>
                      <a:lnTo>
                        <a:pt x="117" y="274"/>
                      </a:lnTo>
                      <a:lnTo>
                        <a:pt x="144" y="274"/>
                      </a:lnTo>
                      <a:lnTo>
                        <a:pt x="172" y="274"/>
                      </a:lnTo>
                      <a:lnTo>
                        <a:pt x="231" y="274"/>
                      </a:lnTo>
                      <a:lnTo>
                        <a:pt x="329" y="267"/>
                      </a:lnTo>
                      <a:lnTo>
                        <a:pt x="363" y="260"/>
                      </a:lnTo>
                      <a:lnTo>
                        <a:pt x="379" y="255"/>
                      </a:lnTo>
                      <a:lnTo>
                        <a:pt x="400" y="235"/>
                      </a:lnTo>
                      <a:lnTo>
                        <a:pt x="405" y="222"/>
                      </a:lnTo>
                      <a:lnTo>
                        <a:pt x="416" y="164"/>
                      </a:lnTo>
                      <a:lnTo>
                        <a:pt x="428" y="36"/>
                      </a:lnTo>
                      <a:lnTo>
                        <a:pt x="429" y="0"/>
                      </a:lnTo>
                      <a:lnTo>
                        <a:pt x="64" y="0"/>
                      </a:lnTo>
                      <a:lnTo>
                        <a:pt x="64" y="46"/>
                      </a:lnTo>
                      <a:lnTo>
                        <a:pt x="48" y="159"/>
                      </a:lnTo>
                      <a:lnTo>
                        <a:pt x="30" y="208"/>
                      </a:lnTo>
                      <a:lnTo>
                        <a:pt x="14" y="234"/>
                      </a:lnTo>
                      <a:lnTo>
                        <a:pt x="4" y="2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눈물 방울 43">
                <a:extLst>
                  <a:ext uri="{FF2B5EF4-FFF2-40B4-BE49-F238E27FC236}">
                    <a16:creationId xmlns:a16="http://schemas.microsoft.com/office/drawing/2014/main" id="{278C586C-45EE-42D5-B217-B00495E617D0}"/>
                  </a:ext>
                </a:extLst>
              </p:cNvPr>
              <p:cNvSpPr/>
              <p:nvPr/>
            </p:nvSpPr>
            <p:spPr>
              <a:xfrm rot="18900000">
                <a:off x="11352944" y="4684806"/>
                <a:ext cx="224967" cy="224967"/>
              </a:xfrm>
              <a:prstGeom prst="teardrop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자유형 60">
                <a:extLst>
                  <a:ext uri="{FF2B5EF4-FFF2-40B4-BE49-F238E27FC236}">
                    <a16:creationId xmlns:a16="http://schemas.microsoft.com/office/drawing/2014/main" id="{41E64A27-FFC7-4DAD-8991-449689B83141}"/>
                  </a:ext>
                </a:extLst>
              </p:cNvPr>
              <p:cNvSpPr/>
              <p:nvPr/>
            </p:nvSpPr>
            <p:spPr>
              <a:xfrm rot="5400000">
                <a:off x="11355633" y="5261801"/>
                <a:ext cx="246114" cy="242466"/>
              </a:xfrm>
              <a:custGeom>
                <a:avLst/>
                <a:gdLst>
                  <a:gd name="connsiteX0" fmla="*/ 22860 w 251378"/>
                  <a:gd name="connsiteY0" fmla="*/ 247652 h 247652"/>
                  <a:gd name="connsiteX1" fmla="*/ 22860 w 251378"/>
                  <a:gd name="connsiteY1" fmla="*/ 247651 h 247652"/>
                  <a:gd name="connsiteX2" fmla="*/ 22861 w 251378"/>
                  <a:gd name="connsiteY2" fmla="*/ 247652 h 247652"/>
                  <a:gd name="connsiteX3" fmla="*/ 0 w 251378"/>
                  <a:gd name="connsiteY3" fmla="*/ 224792 h 247652"/>
                  <a:gd name="connsiteX4" fmla="*/ 0 w 251378"/>
                  <a:gd name="connsiteY4" fmla="*/ 22860 h 247652"/>
                  <a:gd name="connsiteX5" fmla="*/ 22861 w 251378"/>
                  <a:gd name="connsiteY5" fmla="*/ 0 h 247652"/>
                  <a:gd name="connsiteX6" fmla="*/ 22861 w 251378"/>
                  <a:gd name="connsiteY6" fmla="*/ 1 h 247652"/>
                  <a:gd name="connsiteX7" fmla="*/ 45721 w 251378"/>
                  <a:gd name="connsiteY7" fmla="*/ 22861 h 247652"/>
                  <a:gd name="connsiteX8" fmla="*/ 45720 w 251378"/>
                  <a:gd name="connsiteY8" fmla="*/ 100968 h 247652"/>
                  <a:gd name="connsiteX9" fmla="*/ 228518 w 251378"/>
                  <a:gd name="connsiteY9" fmla="*/ 100968 h 247652"/>
                  <a:gd name="connsiteX10" fmla="*/ 251378 w 251378"/>
                  <a:gd name="connsiteY10" fmla="*/ 123828 h 247652"/>
                  <a:gd name="connsiteX11" fmla="*/ 251377 w 251378"/>
                  <a:gd name="connsiteY11" fmla="*/ 123828 h 247652"/>
                  <a:gd name="connsiteX12" fmla="*/ 228517 w 251378"/>
                  <a:gd name="connsiteY12" fmla="*/ 146688 h 247652"/>
                  <a:gd name="connsiteX13" fmla="*/ 45720 w 251378"/>
                  <a:gd name="connsiteY13" fmla="*/ 146687 h 247652"/>
                  <a:gd name="connsiteX14" fmla="*/ 45720 w 251378"/>
                  <a:gd name="connsiteY14" fmla="*/ 224792 h 247652"/>
                  <a:gd name="connsiteX15" fmla="*/ 39024 w 251378"/>
                  <a:gd name="connsiteY15" fmla="*/ 240956 h 247652"/>
                  <a:gd name="connsiteX16" fmla="*/ 22860 w 251378"/>
                  <a:gd name="connsiteY16" fmla="*/ 247651 h 247652"/>
                  <a:gd name="connsiteX17" fmla="*/ 6696 w 251378"/>
                  <a:gd name="connsiteY17" fmla="*/ 240956 h 247652"/>
                  <a:gd name="connsiteX18" fmla="*/ 0 w 251378"/>
                  <a:gd name="connsiteY18" fmla="*/ 224792 h 247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51378" h="247652">
                    <a:moveTo>
                      <a:pt x="22860" y="247652"/>
                    </a:moveTo>
                    <a:lnTo>
                      <a:pt x="22860" y="247651"/>
                    </a:lnTo>
                    <a:lnTo>
                      <a:pt x="22861" y="247652"/>
                    </a:lnTo>
                    <a:close/>
                    <a:moveTo>
                      <a:pt x="0" y="224792"/>
                    </a:moveTo>
                    <a:lnTo>
                      <a:pt x="0" y="22860"/>
                    </a:lnTo>
                    <a:cubicBezTo>
                      <a:pt x="0" y="10235"/>
                      <a:pt x="10236" y="0"/>
                      <a:pt x="22861" y="0"/>
                    </a:cubicBezTo>
                    <a:lnTo>
                      <a:pt x="22861" y="1"/>
                    </a:lnTo>
                    <a:cubicBezTo>
                      <a:pt x="35486" y="1"/>
                      <a:pt x="45721" y="10236"/>
                      <a:pt x="45721" y="22861"/>
                    </a:cubicBezTo>
                    <a:lnTo>
                      <a:pt x="45720" y="100968"/>
                    </a:lnTo>
                    <a:lnTo>
                      <a:pt x="228518" y="100968"/>
                    </a:lnTo>
                    <a:cubicBezTo>
                      <a:pt x="241143" y="100968"/>
                      <a:pt x="251378" y="111203"/>
                      <a:pt x="251378" y="123828"/>
                    </a:cubicBezTo>
                    <a:lnTo>
                      <a:pt x="251377" y="123828"/>
                    </a:lnTo>
                    <a:cubicBezTo>
                      <a:pt x="251377" y="136453"/>
                      <a:pt x="241142" y="146688"/>
                      <a:pt x="228517" y="146688"/>
                    </a:cubicBezTo>
                    <a:lnTo>
                      <a:pt x="45720" y="146687"/>
                    </a:lnTo>
                    <a:lnTo>
                      <a:pt x="45720" y="224792"/>
                    </a:lnTo>
                    <a:cubicBezTo>
                      <a:pt x="45720" y="231104"/>
                      <a:pt x="43161" y="236819"/>
                      <a:pt x="39024" y="240956"/>
                    </a:cubicBezTo>
                    <a:lnTo>
                      <a:pt x="22860" y="247651"/>
                    </a:lnTo>
                    <a:lnTo>
                      <a:pt x="6696" y="240956"/>
                    </a:lnTo>
                    <a:cubicBezTo>
                      <a:pt x="2559" y="236819"/>
                      <a:pt x="0" y="231104"/>
                      <a:pt x="0" y="224792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DBA767EA-5225-4956-8952-EA19D14F58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48617" y="5900245"/>
                <a:ext cx="247650" cy="247650"/>
              </a:xfrm>
              <a:custGeom>
                <a:avLst/>
                <a:gdLst>
                  <a:gd name="T0" fmla="*/ 5426 w 8269"/>
                  <a:gd name="T1" fmla="*/ 1403 h 8269"/>
                  <a:gd name="T2" fmla="*/ 5410 w 8269"/>
                  <a:gd name="T3" fmla="*/ 1069 h 8269"/>
                  <a:gd name="T4" fmla="*/ 5281 w 8269"/>
                  <a:gd name="T5" fmla="*/ 691 h 8269"/>
                  <a:gd name="T6" fmla="*/ 5087 w 8269"/>
                  <a:gd name="T7" fmla="*/ 418 h 8269"/>
                  <a:gd name="T8" fmla="*/ 4831 w 8269"/>
                  <a:gd name="T9" fmla="*/ 203 h 8269"/>
                  <a:gd name="T10" fmla="*/ 4467 w 8269"/>
                  <a:gd name="T11" fmla="*/ 42 h 8269"/>
                  <a:gd name="T12" fmla="*/ 4135 w 8269"/>
                  <a:gd name="T13" fmla="*/ 0 h 8269"/>
                  <a:gd name="T14" fmla="*/ 3802 w 8269"/>
                  <a:gd name="T15" fmla="*/ 42 h 8269"/>
                  <a:gd name="T16" fmla="*/ 3438 w 8269"/>
                  <a:gd name="T17" fmla="*/ 203 h 8269"/>
                  <a:gd name="T18" fmla="*/ 3182 w 8269"/>
                  <a:gd name="T19" fmla="*/ 418 h 8269"/>
                  <a:gd name="T20" fmla="*/ 2988 w 8269"/>
                  <a:gd name="T21" fmla="*/ 691 h 8269"/>
                  <a:gd name="T22" fmla="*/ 2859 w 8269"/>
                  <a:gd name="T23" fmla="*/ 1067 h 8269"/>
                  <a:gd name="T24" fmla="*/ 2842 w 8269"/>
                  <a:gd name="T25" fmla="*/ 1398 h 8269"/>
                  <a:gd name="T26" fmla="*/ 606 w 8269"/>
                  <a:gd name="T27" fmla="*/ 4824 h 8269"/>
                  <a:gd name="T28" fmla="*/ 419 w 8269"/>
                  <a:gd name="T29" fmla="*/ 4862 h 8269"/>
                  <a:gd name="T30" fmla="*/ 256 w 8269"/>
                  <a:gd name="T31" fmla="*/ 4950 h 8269"/>
                  <a:gd name="T32" fmla="*/ 127 w 8269"/>
                  <a:gd name="T33" fmla="*/ 5080 h 8269"/>
                  <a:gd name="T34" fmla="*/ 38 w 8269"/>
                  <a:gd name="T35" fmla="*/ 5243 h 8269"/>
                  <a:gd name="T36" fmla="*/ 1 w 8269"/>
                  <a:gd name="T37" fmla="*/ 5430 h 8269"/>
                  <a:gd name="T38" fmla="*/ 1 w 8269"/>
                  <a:gd name="T39" fmla="*/ 6286 h 8269"/>
                  <a:gd name="T40" fmla="*/ 38 w 8269"/>
                  <a:gd name="T41" fmla="*/ 6472 h 8269"/>
                  <a:gd name="T42" fmla="*/ 127 w 8269"/>
                  <a:gd name="T43" fmla="*/ 6635 h 8269"/>
                  <a:gd name="T44" fmla="*/ 256 w 8269"/>
                  <a:gd name="T45" fmla="*/ 6764 h 8269"/>
                  <a:gd name="T46" fmla="*/ 419 w 8269"/>
                  <a:gd name="T47" fmla="*/ 6852 h 8269"/>
                  <a:gd name="T48" fmla="*/ 606 w 8269"/>
                  <a:gd name="T49" fmla="*/ 6890 h 8269"/>
                  <a:gd name="T50" fmla="*/ 689 w 8269"/>
                  <a:gd name="T51" fmla="*/ 7533 h 8269"/>
                  <a:gd name="T52" fmla="*/ 712 w 8269"/>
                  <a:gd name="T53" fmla="*/ 7717 h 8269"/>
                  <a:gd name="T54" fmla="*/ 795 w 8269"/>
                  <a:gd name="T55" fmla="*/ 7915 h 8269"/>
                  <a:gd name="T56" fmla="*/ 931 w 8269"/>
                  <a:gd name="T57" fmla="*/ 8078 h 8269"/>
                  <a:gd name="T58" fmla="*/ 1106 w 8269"/>
                  <a:gd name="T59" fmla="*/ 8196 h 8269"/>
                  <a:gd name="T60" fmla="*/ 1313 w 8269"/>
                  <a:gd name="T61" fmla="*/ 8261 h 8269"/>
                  <a:gd name="T62" fmla="*/ 6844 w 8269"/>
                  <a:gd name="T63" fmla="*/ 8269 h 8269"/>
                  <a:gd name="T64" fmla="*/ 7027 w 8269"/>
                  <a:gd name="T65" fmla="*/ 8246 h 8269"/>
                  <a:gd name="T66" fmla="*/ 7225 w 8269"/>
                  <a:gd name="T67" fmla="*/ 8163 h 8269"/>
                  <a:gd name="T68" fmla="*/ 7389 w 8269"/>
                  <a:gd name="T69" fmla="*/ 8028 h 8269"/>
                  <a:gd name="T70" fmla="*/ 7508 w 8269"/>
                  <a:gd name="T71" fmla="*/ 7852 h 8269"/>
                  <a:gd name="T72" fmla="*/ 7572 w 8269"/>
                  <a:gd name="T73" fmla="*/ 7645 h 8269"/>
                  <a:gd name="T74" fmla="*/ 7580 w 8269"/>
                  <a:gd name="T75" fmla="*/ 6891 h 8269"/>
                  <a:gd name="T76" fmla="*/ 7728 w 8269"/>
                  <a:gd name="T77" fmla="*/ 6884 h 8269"/>
                  <a:gd name="T78" fmla="*/ 7908 w 8269"/>
                  <a:gd name="T79" fmla="*/ 6828 h 8269"/>
                  <a:gd name="T80" fmla="*/ 8060 w 8269"/>
                  <a:gd name="T81" fmla="*/ 6725 h 8269"/>
                  <a:gd name="T82" fmla="*/ 8177 w 8269"/>
                  <a:gd name="T83" fmla="*/ 6583 h 8269"/>
                  <a:gd name="T84" fmla="*/ 8249 w 8269"/>
                  <a:gd name="T85" fmla="*/ 6412 h 8269"/>
                  <a:gd name="T86" fmla="*/ 8269 w 8269"/>
                  <a:gd name="T87" fmla="*/ 6252 h 8269"/>
                  <a:gd name="T88" fmla="*/ 8262 w 8269"/>
                  <a:gd name="T89" fmla="*/ 5365 h 8269"/>
                  <a:gd name="T90" fmla="*/ 8206 w 8269"/>
                  <a:gd name="T91" fmla="*/ 5185 h 8269"/>
                  <a:gd name="T92" fmla="*/ 8103 w 8269"/>
                  <a:gd name="T93" fmla="*/ 5033 h 8269"/>
                  <a:gd name="T94" fmla="*/ 7961 w 8269"/>
                  <a:gd name="T95" fmla="*/ 4916 h 8269"/>
                  <a:gd name="T96" fmla="*/ 7791 w 8269"/>
                  <a:gd name="T97" fmla="*/ 4843 h 8269"/>
                  <a:gd name="T98" fmla="*/ 7631 w 8269"/>
                  <a:gd name="T99" fmla="*/ 4824 h 8269"/>
                  <a:gd name="T100" fmla="*/ 689 w 8269"/>
                  <a:gd name="T101" fmla="*/ 5512 h 8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269" h="8269">
                    <a:moveTo>
                      <a:pt x="7631" y="4824"/>
                    </a:moveTo>
                    <a:lnTo>
                      <a:pt x="5192" y="4824"/>
                    </a:lnTo>
                    <a:lnTo>
                      <a:pt x="5426" y="1403"/>
                    </a:lnTo>
                    <a:lnTo>
                      <a:pt x="5430" y="1335"/>
                    </a:lnTo>
                    <a:lnTo>
                      <a:pt x="5427" y="1201"/>
                    </a:lnTo>
                    <a:lnTo>
                      <a:pt x="5410" y="1069"/>
                    </a:lnTo>
                    <a:lnTo>
                      <a:pt x="5380" y="939"/>
                    </a:lnTo>
                    <a:lnTo>
                      <a:pt x="5337" y="813"/>
                    </a:lnTo>
                    <a:lnTo>
                      <a:pt x="5281" y="691"/>
                    </a:lnTo>
                    <a:lnTo>
                      <a:pt x="5213" y="576"/>
                    </a:lnTo>
                    <a:lnTo>
                      <a:pt x="5133" y="468"/>
                    </a:lnTo>
                    <a:lnTo>
                      <a:pt x="5087" y="418"/>
                    </a:lnTo>
                    <a:lnTo>
                      <a:pt x="5041" y="369"/>
                    </a:lnTo>
                    <a:lnTo>
                      <a:pt x="4940" y="281"/>
                    </a:lnTo>
                    <a:lnTo>
                      <a:pt x="4831" y="203"/>
                    </a:lnTo>
                    <a:lnTo>
                      <a:pt x="4716" y="137"/>
                    </a:lnTo>
                    <a:lnTo>
                      <a:pt x="4594" y="84"/>
                    </a:lnTo>
                    <a:lnTo>
                      <a:pt x="4467" y="42"/>
                    </a:lnTo>
                    <a:lnTo>
                      <a:pt x="4335" y="15"/>
                    </a:lnTo>
                    <a:lnTo>
                      <a:pt x="4202" y="1"/>
                    </a:lnTo>
                    <a:lnTo>
                      <a:pt x="4135" y="0"/>
                    </a:lnTo>
                    <a:lnTo>
                      <a:pt x="4067" y="1"/>
                    </a:lnTo>
                    <a:lnTo>
                      <a:pt x="3934" y="15"/>
                    </a:lnTo>
                    <a:lnTo>
                      <a:pt x="3802" y="42"/>
                    </a:lnTo>
                    <a:lnTo>
                      <a:pt x="3675" y="84"/>
                    </a:lnTo>
                    <a:lnTo>
                      <a:pt x="3553" y="137"/>
                    </a:lnTo>
                    <a:lnTo>
                      <a:pt x="3438" y="203"/>
                    </a:lnTo>
                    <a:lnTo>
                      <a:pt x="3329" y="281"/>
                    </a:lnTo>
                    <a:lnTo>
                      <a:pt x="3228" y="369"/>
                    </a:lnTo>
                    <a:lnTo>
                      <a:pt x="3182" y="418"/>
                    </a:lnTo>
                    <a:lnTo>
                      <a:pt x="3136" y="468"/>
                    </a:lnTo>
                    <a:lnTo>
                      <a:pt x="3056" y="576"/>
                    </a:lnTo>
                    <a:lnTo>
                      <a:pt x="2988" y="691"/>
                    </a:lnTo>
                    <a:lnTo>
                      <a:pt x="2932" y="813"/>
                    </a:lnTo>
                    <a:lnTo>
                      <a:pt x="2889" y="938"/>
                    </a:lnTo>
                    <a:lnTo>
                      <a:pt x="2859" y="1067"/>
                    </a:lnTo>
                    <a:lnTo>
                      <a:pt x="2841" y="1198"/>
                    </a:lnTo>
                    <a:lnTo>
                      <a:pt x="2838" y="1331"/>
                    </a:lnTo>
                    <a:lnTo>
                      <a:pt x="2842" y="1398"/>
                    </a:lnTo>
                    <a:lnTo>
                      <a:pt x="3077" y="4824"/>
                    </a:lnTo>
                    <a:lnTo>
                      <a:pt x="638" y="4824"/>
                    </a:lnTo>
                    <a:lnTo>
                      <a:pt x="606" y="4824"/>
                    </a:lnTo>
                    <a:lnTo>
                      <a:pt x="541" y="4831"/>
                    </a:lnTo>
                    <a:lnTo>
                      <a:pt x="478" y="4843"/>
                    </a:lnTo>
                    <a:lnTo>
                      <a:pt x="419" y="4862"/>
                    </a:lnTo>
                    <a:lnTo>
                      <a:pt x="361" y="4887"/>
                    </a:lnTo>
                    <a:lnTo>
                      <a:pt x="308" y="4916"/>
                    </a:lnTo>
                    <a:lnTo>
                      <a:pt x="256" y="4950"/>
                    </a:lnTo>
                    <a:lnTo>
                      <a:pt x="209" y="4989"/>
                    </a:lnTo>
                    <a:lnTo>
                      <a:pt x="166" y="5033"/>
                    </a:lnTo>
                    <a:lnTo>
                      <a:pt x="127" y="5080"/>
                    </a:lnTo>
                    <a:lnTo>
                      <a:pt x="92" y="5131"/>
                    </a:lnTo>
                    <a:lnTo>
                      <a:pt x="63" y="5185"/>
                    </a:lnTo>
                    <a:lnTo>
                      <a:pt x="38" y="5243"/>
                    </a:lnTo>
                    <a:lnTo>
                      <a:pt x="20" y="5302"/>
                    </a:lnTo>
                    <a:lnTo>
                      <a:pt x="7" y="5365"/>
                    </a:lnTo>
                    <a:lnTo>
                      <a:pt x="1" y="5430"/>
                    </a:lnTo>
                    <a:lnTo>
                      <a:pt x="0" y="5462"/>
                    </a:lnTo>
                    <a:lnTo>
                      <a:pt x="0" y="6252"/>
                    </a:lnTo>
                    <a:lnTo>
                      <a:pt x="1" y="6286"/>
                    </a:lnTo>
                    <a:lnTo>
                      <a:pt x="7" y="6349"/>
                    </a:lnTo>
                    <a:lnTo>
                      <a:pt x="20" y="6412"/>
                    </a:lnTo>
                    <a:lnTo>
                      <a:pt x="38" y="6472"/>
                    </a:lnTo>
                    <a:lnTo>
                      <a:pt x="63" y="6529"/>
                    </a:lnTo>
                    <a:lnTo>
                      <a:pt x="92" y="6583"/>
                    </a:lnTo>
                    <a:lnTo>
                      <a:pt x="127" y="6635"/>
                    </a:lnTo>
                    <a:lnTo>
                      <a:pt x="166" y="6681"/>
                    </a:lnTo>
                    <a:lnTo>
                      <a:pt x="209" y="6725"/>
                    </a:lnTo>
                    <a:lnTo>
                      <a:pt x="256" y="6764"/>
                    </a:lnTo>
                    <a:lnTo>
                      <a:pt x="308" y="6798"/>
                    </a:lnTo>
                    <a:lnTo>
                      <a:pt x="361" y="6828"/>
                    </a:lnTo>
                    <a:lnTo>
                      <a:pt x="419" y="6852"/>
                    </a:lnTo>
                    <a:lnTo>
                      <a:pt x="478" y="6871"/>
                    </a:lnTo>
                    <a:lnTo>
                      <a:pt x="541" y="6884"/>
                    </a:lnTo>
                    <a:lnTo>
                      <a:pt x="606" y="6890"/>
                    </a:lnTo>
                    <a:lnTo>
                      <a:pt x="638" y="6891"/>
                    </a:lnTo>
                    <a:lnTo>
                      <a:pt x="689" y="6891"/>
                    </a:lnTo>
                    <a:lnTo>
                      <a:pt x="689" y="7533"/>
                    </a:lnTo>
                    <a:lnTo>
                      <a:pt x="689" y="7571"/>
                    </a:lnTo>
                    <a:lnTo>
                      <a:pt x="697" y="7645"/>
                    </a:lnTo>
                    <a:lnTo>
                      <a:pt x="712" y="7717"/>
                    </a:lnTo>
                    <a:lnTo>
                      <a:pt x="734" y="7786"/>
                    </a:lnTo>
                    <a:lnTo>
                      <a:pt x="761" y="7852"/>
                    </a:lnTo>
                    <a:lnTo>
                      <a:pt x="795" y="7915"/>
                    </a:lnTo>
                    <a:lnTo>
                      <a:pt x="835" y="7973"/>
                    </a:lnTo>
                    <a:lnTo>
                      <a:pt x="880" y="8028"/>
                    </a:lnTo>
                    <a:lnTo>
                      <a:pt x="931" y="8078"/>
                    </a:lnTo>
                    <a:lnTo>
                      <a:pt x="985" y="8123"/>
                    </a:lnTo>
                    <a:lnTo>
                      <a:pt x="1044" y="8163"/>
                    </a:lnTo>
                    <a:lnTo>
                      <a:pt x="1106" y="8196"/>
                    </a:lnTo>
                    <a:lnTo>
                      <a:pt x="1172" y="8225"/>
                    </a:lnTo>
                    <a:lnTo>
                      <a:pt x="1242" y="8246"/>
                    </a:lnTo>
                    <a:lnTo>
                      <a:pt x="1313" y="8261"/>
                    </a:lnTo>
                    <a:lnTo>
                      <a:pt x="1387" y="8268"/>
                    </a:lnTo>
                    <a:lnTo>
                      <a:pt x="1425" y="8269"/>
                    </a:lnTo>
                    <a:lnTo>
                      <a:pt x="6844" y="8269"/>
                    </a:lnTo>
                    <a:lnTo>
                      <a:pt x="6882" y="8268"/>
                    </a:lnTo>
                    <a:lnTo>
                      <a:pt x="6956" y="8261"/>
                    </a:lnTo>
                    <a:lnTo>
                      <a:pt x="7027" y="8246"/>
                    </a:lnTo>
                    <a:lnTo>
                      <a:pt x="7097" y="8225"/>
                    </a:lnTo>
                    <a:lnTo>
                      <a:pt x="7163" y="8196"/>
                    </a:lnTo>
                    <a:lnTo>
                      <a:pt x="7225" y="8163"/>
                    </a:lnTo>
                    <a:lnTo>
                      <a:pt x="7284" y="8123"/>
                    </a:lnTo>
                    <a:lnTo>
                      <a:pt x="7338" y="8078"/>
                    </a:lnTo>
                    <a:lnTo>
                      <a:pt x="7389" y="8028"/>
                    </a:lnTo>
                    <a:lnTo>
                      <a:pt x="7434" y="7973"/>
                    </a:lnTo>
                    <a:lnTo>
                      <a:pt x="7474" y="7915"/>
                    </a:lnTo>
                    <a:lnTo>
                      <a:pt x="7508" y="7852"/>
                    </a:lnTo>
                    <a:lnTo>
                      <a:pt x="7535" y="7786"/>
                    </a:lnTo>
                    <a:lnTo>
                      <a:pt x="7557" y="7717"/>
                    </a:lnTo>
                    <a:lnTo>
                      <a:pt x="7572" y="7645"/>
                    </a:lnTo>
                    <a:lnTo>
                      <a:pt x="7580" y="7571"/>
                    </a:lnTo>
                    <a:lnTo>
                      <a:pt x="7580" y="7533"/>
                    </a:lnTo>
                    <a:lnTo>
                      <a:pt x="7580" y="6891"/>
                    </a:lnTo>
                    <a:lnTo>
                      <a:pt x="7631" y="6891"/>
                    </a:lnTo>
                    <a:lnTo>
                      <a:pt x="7663" y="6890"/>
                    </a:lnTo>
                    <a:lnTo>
                      <a:pt x="7728" y="6884"/>
                    </a:lnTo>
                    <a:lnTo>
                      <a:pt x="7791" y="6871"/>
                    </a:lnTo>
                    <a:lnTo>
                      <a:pt x="7850" y="6852"/>
                    </a:lnTo>
                    <a:lnTo>
                      <a:pt x="7908" y="6828"/>
                    </a:lnTo>
                    <a:lnTo>
                      <a:pt x="7961" y="6798"/>
                    </a:lnTo>
                    <a:lnTo>
                      <a:pt x="8013" y="6764"/>
                    </a:lnTo>
                    <a:lnTo>
                      <a:pt x="8060" y="6725"/>
                    </a:lnTo>
                    <a:lnTo>
                      <a:pt x="8103" y="6681"/>
                    </a:lnTo>
                    <a:lnTo>
                      <a:pt x="8142" y="6635"/>
                    </a:lnTo>
                    <a:lnTo>
                      <a:pt x="8177" y="6583"/>
                    </a:lnTo>
                    <a:lnTo>
                      <a:pt x="8206" y="6529"/>
                    </a:lnTo>
                    <a:lnTo>
                      <a:pt x="8231" y="6472"/>
                    </a:lnTo>
                    <a:lnTo>
                      <a:pt x="8249" y="6412"/>
                    </a:lnTo>
                    <a:lnTo>
                      <a:pt x="8262" y="6349"/>
                    </a:lnTo>
                    <a:lnTo>
                      <a:pt x="8268" y="6286"/>
                    </a:lnTo>
                    <a:lnTo>
                      <a:pt x="8269" y="6252"/>
                    </a:lnTo>
                    <a:lnTo>
                      <a:pt x="8269" y="5462"/>
                    </a:lnTo>
                    <a:lnTo>
                      <a:pt x="8268" y="5430"/>
                    </a:lnTo>
                    <a:lnTo>
                      <a:pt x="8262" y="5365"/>
                    </a:lnTo>
                    <a:lnTo>
                      <a:pt x="8249" y="5302"/>
                    </a:lnTo>
                    <a:lnTo>
                      <a:pt x="8231" y="5243"/>
                    </a:lnTo>
                    <a:lnTo>
                      <a:pt x="8206" y="5185"/>
                    </a:lnTo>
                    <a:lnTo>
                      <a:pt x="8177" y="5131"/>
                    </a:lnTo>
                    <a:lnTo>
                      <a:pt x="8142" y="5080"/>
                    </a:lnTo>
                    <a:lnTo>
                      <a:pt x="8103" y="5033"/>
                    </a:lnTo>
                    <a:lnTo>
                      <a:pt x="8060" y="4989"/>
                    </a:lnTo>
                    <a:lnTo>
                      <a:pt x="8013" y="4950"/>
                    </a:lnTo>
                    <a:lnTo>
                      <a:pt x="7961" y="4916"/>
                    </a:lnTo>
                    <a:lnTo>
                      <a:pt x="7908" y="4887"/>
                    </a:lnTo>
                    <a:lnTo>
                      <a:pt x="7850" y="4862"/>
                    </a:lnTo>
                    <a:lnTo>
                      <a:pt x="7791" y="4843"/>
                    </a:lnTo>
                    <a:lnTo>
                      <a:pt x="7728" y="4831"/>
                    </a:lnTo>
                    <a:lnTo>
                      <a:pt x="7663" y="4824"/>
                    </a:lnTo>
                    <a:lnTo>
                      <a:pt x="7631" y="4824"/>
                    </a:lnTo>
                    <a:close/>
                    <a:moveTo>
                      <a:pt x="7580" y="6202"/>
                    </a:moveTo>
                    <a:lnTo>
                      <a:pt x="689" y="6202"/>
                    </a:lnTo>
                    <a:lnTo>
                      <a:pt x="689" y="5512"/>
                    </a:lnTo>
                    <a:lnTo>
                      <a:pt x="7580" y="5512"/>
                    </a:lnTo>
                    <a:lnTo>
                      <a:pt x="7580" y="620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1158D8-0322-444F-8382-DF1C1C12E8BD}"/>
              </a:ext>
            </a:extLst>
          </p:cNvPr>
          <p:cNvSpPr/>
          <p:nvPr/>
        </p:nvSpPr>
        <p:spPr>
          <a:xfrm>
            <a:off x="1278240" y="1493838"/>
            <a:ext cx="5721292" cy="45994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33CC679-1846-436F-A3A2-81E34288D1AA}"/>
              </a:ext>
            </a:extLst>
          </p:cNvPr>
          <p:cNvCxnSpPr>
            <a:cxnSpLocks/>
          </p:cNvCxnSpPr>
          <p:nvPr/>
        </p:nvCxnSpPr>
        <p:spPr>
          <a:xfrm>
            <a:off x="1284843" y="2150093"/>
            <a:ext cx="5721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849330A-83BE-4E82-B164-2AB599A359EC}"/>
              </a:ext>
            </a:extLst>
          </p:cNvPr>
          <p:cNvCxnSpPr/>
          <p:nvPr/>
        </p:nvCxnSpPr>
        <p:spPr>
          <a:xfrm>
            <a:off x="1284843" y="5531767"/>
            <a:ext cx="5721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4D3EF1C-A45B-4C52-AD3E-88F4CC98C4AC}"/>
              </a:ext>
            </a:extLst>
          </p:cNvPr>
          <p:cNvSpPr/>
          <p:nvPr/>
        </p:nvSpPr>
        <p:spPr>
          <a:xfrm>
            <a:off x="1882498" y="2813734"/>
            <a:ext cx="1249959" cy="16151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B78A50E-DCB2-4208-8071-CAC7B9586D5D}"/>
              </a:ext>
            </a:extLst>
          </p:cNvPr>
          <p:cNvSpPr/>
          <p:nvPr/>
        </p:nvSpPr>
        <p:spPr>
          <a:xfrm>
            <a:off x="3577697" y="2813734"/>
            <a:ext cx="1249959" cy="16151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FD641FC-97DA-42E7-834E-5FE7931C4493}"/>
              </a:ext>
            </a:extLst>
          </p:cNvPr>
          <p:cNvSpPr/>
          <p:nvPr/>
        </p:nvSpPr>
        <p:spPr>
          <a:xfrm>
            <a:off x="5291917" y="2813734"/>
            <a:ext cx="1249959" cy="16151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83EDD5B-D073-4908-A155-95F78250320A}"/>
              </a:ext>
            </a:extLst>
          </p:cNvPr>
          <p:cNvSpPr/>
          <p:nvPr/>
        </p:nvSpPr>
        <p:spPr>
          <a:xfrm>
            <a:off x="2226445" y="4585193"/>
            <a:ext cx="562063" cy="3192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C0E002D-2062-4276-BEDC-9DEE677E9C88}"/>
              </a:ext>
            </a:extLst>
          </p:cNvPr>
          <p:cNvSpPr/>
          <p:nvPr/>
        </p:nvSpPr>
        <p:spPr>
          <a:xfrm>
            <a:off x="3921644" y="4580180"/>
            <a:ext cx="562063" cy="3192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2DC2FE9-77C6-4D6C-A939-8BC1C642B9DC}"/>
              </a:ext>
            </a:extLst>
          </p:cNvPr>
          <p:cNvSpPr/>
          <p:nvPr/>
        </p:nvSpPr>
        <p:spPr>
          <a:xfrm>
            <a:off x="5635864" y="4580180"/>
            <a:ext cx="562063" cy="3192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C13E577-C052-4922-95EA-0A594F653A40}"/>
              </a:ext>
            </a:extLst>
          </p:cNvPr>
          <p:cNvSpPr/>
          <p:nvPr/>
        </p:nvSpPr>
        <p:spPr>
          <a:xfrm>
            <a:off x="2552799" y="273326"/>
            <a:ext cx="26548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메인 페이지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7B85412-2396-4438-9F33-720D96FCBA3F}"/>
              </a:ext>
            </a:extLst>
          </p:cNvPr>
          <p:cNvGrpSpPr/>
          <p:nvPr/>
        </p:nvGrpSpPr>
        <p:grpSpPr>
          <a:xfrm>
            <a:off x="1371331" y="1652749"/>
            <a:ext cx="2692964" cy="344923"/>
            <a:chOff x="1371331" y="1652749"/>
            <a:chExt cx="2692964" cy="344923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2ECE3900-AA66-4DF6-B0C7-139923B6AFB6}"/>
                </a:ext>
              </a:extLst>
            </p:cNvPr>
            <p:cNvGrpSpPr/>
            <p:nvPr/>
          </p:nvGrpSpPr>
          <p:grpSpPr>
            <a:xfrm>
              <a:off x="1371331" y="1652749"/>
              <a:ext cx="2692964" cy="344923"/>
              <a:chOff x="1288537" y="1568359"/>
              <a:chExt cx="2692964" cy="344923"/>
            </a:xfrm>
          </p:grpSpPr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BC4792CD-E8BA-4D54-A0C1-9E9E50D70933}"/>
                  </a:ext>
                </a:extLst>
              </p:cNvPr>
              <p:cNvSpPr/>
              <p:nvPr/>
            </p:nvSpPr>
            <p:spPr>
              <a:xfrm>
                <a:off x="1385153" y="1578777"/>
                <a:ext cx="745561" cy="334505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EED70DF9-B3B4-47B7-BC0B-FF84F6CC2CCC}"/>
                  </a:ext>
                </a:extLst>
              </p:cNvPr>
              <p:cNvSpPr/>
              <p:nvPr/>
            </p:nvSpPr>
            <p:spPr>
              <a:xfrm>
                <a:off x="2234287" y="1574513"/>
                <a:ext cx="707909" cy="334505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C1BAA147-B6D9-4037-B655-1A1F128D4627}"/>
                  </a:ext>
                </a:extLst>
              </p:cNvPr>
              <p:cNvSpPr/>
              <p:nvPr/>
            </p:nvSpPr>
            <p:spPr>
              <a:xfrm>
                <a:off x="3056073" y="1568359"/>
                <a:ext cx="745561" cy="334505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DC642D5-6D60-4972-8EC5-D29492E82D79}"/>
                  </a:ext>
                </a:extLst>
              </p:cNvPr>
              <p:cNvSpPr txBox="1"/>
              <p:nvPr/>
            </p:nvSpPr>
            <p:spPr>
              <a:xfrm>
                <a:off x="1288537" y="1616196"/>
                <a:ext cx="10116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RSP game</a:t>
                </a:r>
                <a:endParaRPr lang="ko-KR" altLang="en-US" sz="1200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98B2E52-F5CC-4692-84E0-12E6B48018E3}"/>
                  </a:ext>
                </a:extLst>
              </p:cNvPr>
              <p:cNvSpPr txBox="1"/>
              <p:nvPr/>
            </p:nvSpPr>
            <p:spPr>
              <a:xfrm>
                <a:off x="3081920" y="1581722"/>
                <a:ext cx="899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게시판</a:t>
                </a: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D918157-FFFF-42E1-AA19-788DED4FA152}"/>
                </a:ext>
              </a:extLst>
            </p:cNvPr>
            <p:cNvSpPr txBox="1"/>
            <p:nvPr/>
          </p:nvSpPr>
          <p:spPr>
            <a:xfrm>
              <a:off x="2168300" y="1686785"/>
              <a:ext cx="18812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가위바위보</a:t>
              </a:r>
              <a:r>
                <a:rPr lang="en-US" altLang="ko-KR" sz="1200" dirty="0"/>
                <a:t>?</a:t>
              </a:r>
              <a:endParaRPr lang="ko-KR" altLang="en-US" sz="1200" dirty="0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D7FACE8D-B65D-47C2-BD48-2A732DA3E56B}"/>
              </a:ext>
            </a:extLst>
          </p:cNvPr>
          <p:cNvSpPr txBox="1"/>
          <p:nvPr/>
        </p:nvSpPr>
        <p:spPr>
          <a:xfrm>
            <a:off x="1900688" y="3252935"/>
            <a:ext cx="118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가위 </a:t>
            </a:r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44BA9B8-E5E5-40D0-8648-6402DFBF4793}"/>
              </a:ext>
            </a:extLst>
          </p:cNvPr>
          <p:cNvSpPr txBox="1"/>
          <p:nvPr/>
        </p:nvSpPr>
        <p:spPr>
          <a:xfrm>
            <a:off x="3635465" y="3308758"/>
            <a:ext cx="116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바위 </a:t>
            </a:r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DB754F0-9A91-421C-B2E1-55803FF83B5A}"/>
              </a:ext>
            </a:extLst>
          </p:cNvPr>
          <p:cNvSpPr txBox="1"/>
          <p:nvPr/>
        </p:nvSpPr>
        <p:spPr>
          <a:xfrm>
            <a:off x="5282157" y="3302004"/>
            <a:ext cx="116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보 </a:t>
            </a:r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7AC33C7-5389-4E4E-97F8-CCD00876166A}"/>
              </a:ext>
            </a:extLst>
          </p:cNvPr>
          <p:cNvSpPr txBox="1"/>
          <p:nvPr/>
        </p:nvSpPr>
        <p:spPr>
          <a:xfrm>
            <a:off x="2226444" y="4632706"/>
            <a:ext cx="56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가위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71EBDD5-883A-4C65-9C57-B116A3893D21}"/>
              </a:ext>
            </a:extLst>
          </p:cNvPr>
          <p:cNvSpPr txBox="1"/>
          <p:nvPr/>
        </p:nvSpPr>
        <p:spPr>
          <a:xfrm>
            <a:off x="3908307" y="4616173"/>
            <a:ext cx="56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바위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E474415-5CD4-46A7-96B7-35C3BB8D8D22}"/>
              </a:ext>
            </a:extLst>
          </p:cNvPr>
          <p:cNvSpPr txBox="1"/>
          <p:nvPr/>
        </p:nvSpPr>
        <p:spPr>
          <a:xfrm>
            <a:off x="5656086" y="4609419"/>
            <a:ext cx="562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581FAD9-AF7A-4BD4-8139-D06BF7086353}"/>
              </a:ext>
            </a:extLst>
          </p:cNvPr>
          <p:cNvSpPr txBox="1"/>
          <p:nvPr/>
        </p:nvSpPr>
        <p:spPr>
          <a:xfrm>
            <a:off x="1806811" y="5511798"/>
            <a:ext cx="439111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u="none" strike="noStrike" dirty="0" err="1">
                <a:solidFill>
                  <a:srgbClr val="007BFF"/>
                </a:solidFill>
                <a:effectLst/>
                <a:latin typeface="Josefin Sans" panose="020B0604020202020204" pitchFamily="2" charset="0"/>
                <a:hlinkClick r:id="rId2"/>
              </a:rPr>
              <a:t>Github</a:t>
            </a:r>
            <a:endParaRPr lang="en-US" altLang="ko-KR" sz="1050" u="none" strike="noStrike" dirty="0">
              <a:solidFill>
                <a:srgbClr val="007BFF"/>
              </a:solidFill>
              <a:effectLst/>
              <a:latin typeface="Josefin Sans" panose="020B0604020202020204" pitchFamily="2" charset="0"/>
            </a:endParaRPr>
          </a:p>
          <a:p>
            <a:r>
              <a:rPr lang="en-US" altLang="ko-KR" sz="1050" b="0" i="0" dirty="0" err="1">
                <a:solidFill>
                  <a:srgbClr val="396EB0"/>
                </a:solidFill>
                <a:effectLst/>
                <a:latin typeface="Josefin Sans" panose="020B0604020202020204" pitchFamily="2" charset="0"/>
              </a:rPr>
              <a:t>boram</a:t>
            </a:r>
            <a:r>
              <a:rPr lang="en-US" altLang="ko-KR" sz="1050" b="0" i="0" dirty="0">
                <a:solidFill>
                  <a:srgbClr val="396EB0"/>
                </a:solidFill>
                <a:effectLst/>
                <a:latin typeface="Josefin Sans" panose="020B0604020202020204" pitchFamily="2" charset="0"/>
              </a:rPr>
              <a:t> : </a:t>
            </a:r>
            <a:r>
              <a:rPr lang="en-US" altLang="ko-KR" sz="1050" b="0" i="0" dirty="0" err="1">
                <a:solidFill>
                  <a:srgbClr val="396EB0"/>
                </a:solidFill>
                <a:effectLst/>
                <a:latin typeface="Josefin Sans" panose="020B0604020202020204" pitchFamily="2" charset="0"/>
              </a:rPr>
              <a:t>cooder</a:t>
            </a:r>
            <a:r>
              <a:rPr lang="en-US" altLang="ko-KR" sz="1050" b="0" i="0" dirty="0">
                <a:solidFill>
                  <a:srgbClr val="396EB0"/>
                </a:solidFill>
                <a:effectLst/>
                <a:latin typeface="Josefin Sans" panose="020B0604020202020204" pitchFamily="2" charset="0"/>
              </a:rPr>
              <a:t>     e-mail : uzajjam0811@gmail.com</a:t>
            </a:r>
            <a:br>
              <a:rPr lang="en-US" altLang="ko-KR" sz="1050" b="0" i="0" dirty="0">
                <a:solidFill>
                  <a:srgbClr val="396EB0"/>
                </a:solidFill>
                <a:effectLst/>
                <a:latin typeface="Josefin Sans" panose="020B0604020202020204" pitchFamily="2" charset="0"/>
              </a:rPr>
            </a:br>
            <a:r>
              <a:rPr lang="en-US" altLang="ko-KR" sz="1050" b="0" i="0" dirty="0">
                <a:solidFill>
                  <a:srgbClr val="396EB0"/>
                </a:solidFill>
                <a:effectLst/>
                <a:latin typeface="Josefin Sans" panose="020B0604020202020204" pitchFamily="2" charset="0"/>
              </a:rPr>
              <a:t>© Copyright 2021. </a:t>
            </a:r>
            <a:r>
              <a:rPr lang="en-US" altLang="ko-KR" sz="1050" b="0" i="0" dirty="0" err="1">
                <a:solidFill>
                  <a:srgbClr val="396EB0"/>
                </a:solidFill>
                <a:effectLst/>
                <a:latin typeface="Josefin Sans" panose="020B0604020202020204" pitchFamily="2" charset="0"/>
              </a:rPr>
              <a:t>cooder</a:t>
            </a:r>
            <a:r>
              <a:rPr lang="en-US" altLang="ko-KR" sz="1050" b="0" i="0" dirty="0">
                <a:solidFill>
                  <a:srgbClr val="396EB0"/>
                </a:solidFill>
                <a:effectLst/>
                <a:latin typeface="Josefin Sans" panose="020B0604020202020204" pitchFamily="2" charset="0"/>
              </a:rPr>
              <a:t>. All Right Reserved</a:t>
            </a:r>
          </a:p>
          <a:p>
            <a:endParaRPr lang="ko-KR" altLang="en-US" dirty="0"/>
          </a:p>
        </p:txBody>
      </p:sp>
      <p:graphicFrame>
        <p:nvGraphicFramePr>
          <p:cNvPr id="116" name="표 116">
            <a:extLst>
              <a:ext uri="{FF2B5EF4-FFF2-40B4-BE49-F238E27FC236}">
                <a16:creationId xmlns:a16="http://schemas.microsoft.com/office/drawing/2014/main" id="{E9D95B74-DFB0-43A4-8210-59E17AEFF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790676"/>
              </p:ext>
            </p:extLst>
          </p:nvPr>
        </p:nvGraphicFramePr>
        <p:xfrm>
          <a:off x="7209376" y="1531161"/>
          <a:ext cx="4387991" cy="36220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353783">
                  <a:extLst>
                    <a:ext uri="{9D8B030D-6E8A-4147-A177-3AD203B41FA5}">
                      <a16:colId xmlns:a16="http://schemas.microsoft.com/office/drawing/2014/main" val="3010589442"/>
                    </a:ext>
                  </a:extLst>
                </a:gridCol>
                <a:gridCol w="3034208">
                  <a:extLst>
                    <a:ext uri="{9D8B030D-6E8A-4147-A177-3AD203B41FA5}">
                      <a16:colId xmlns:a16="http://schemas.microsoft.com/office/drawing/2014/main" val="880600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25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RSP game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메인 페이지로 돌아올 수 있는 링크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1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가위바위보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가위바위보정보페이지로 이동하는 링크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253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게시판으로 이동할 수 있는 링크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9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가위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가위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값을 가지고 결과페이지로 이동하는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69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바위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바위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값을 가지고 결과페이지로 이동하는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71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보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보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값을 가지고 결과페이지로 이동하는 버튼</a:t>
                      </a:r>
                    </a:p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083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footer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제작자와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컨텍할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수 있는 정보를 담음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459161"/>
                  </a:ext>
                </a:extLst>
              </a:tr>
            </a:tbl>
          </a:graphicData>
        </a:graphic>
      </p:graphicFrame>
      <p:pic>
        <p:nvPicPr>
          <p:cNvPr id="123" name="그림 122">
            <a:extLst>
              <a:ext uri="{FF2B5EF4-FFF2-40B4-BE49-F238E27FC236}">
                <a16:creationId xmlns:a16="http://schemas.microsoft.com/office/drawing/2014/main" id="{7C01B157-0181-4BD0-A144-742355E06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16" y="370450"/>
            <a:ext cx="394283" cy="39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5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7881E59F-DF46-44D7-A894-E367A749DA36}"/>
              </a:ext>
            </a:extLst>
          </p:cNvPr>
          <p:cNvSpPr/>
          <p:nvPr/>
        </p:nvSpPr>
        <p:spPr>
          <a:xfrm>
            <a:off x="295275" y="162745"/>
            <a:ext cx="11601450" cy="6477000"/>
          </a:xfrm>
          <a:prstGeom prst="round2SameRect">
            <a:avLst>
              <a:gd name="adj1" fmla="val 1526"/>
              <a:gd name="adj2" fmla="val 1833"/>
            </a:avLst>
          </a:prstGeom>
          <a:solidFill>
            <a:srgbClr val="F0EBE7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047A0CD5-8244-4FBC-BD57-59DF3A4BBDE3}"/>
              </a:ext>
            </a:extLst>
          </p:cNvPr>
          <p:cNvSpPr/>
          <p:nvPr/>
        </p:nvSpPr>
        <p:spPr>
          <a:xfrm>
            <a:off x="295275" y="140458"/>
            <a:ext cx="11601450" cy="863990"/>
          </a:xfrm>
          <a:prstGeom prst="round2Same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03544" y="369460"/>
            <a:ext cx="893823" cy="138845"/>
            <a:chOff x="10703544" y="369460"/>
            <a:chExt cx="893823" cy="13884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3AC870C-AAB7-4E4A-BA52-AE824DDB6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5186" y="369460"/>
              <a:ext cx="105211" cy="13884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998B797-A7B3-4C4B-A50F-560004B6F17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1469266" y="382095"/>
              <a:ext cx="128101" cy="11357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420D4BD-A960-4E80-8D81-AD2EA1F4C4E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03544" y="382096"/>
              <a:ext cx="142773" cy="113573"/>
              <a:chOff x="6124" y="305"/>
              <a:chExt cx="841" cy="66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A8FA5C6-B5B4-4795-B3CA-EB36CE71B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2F0A864-85D8-40D8-9ACE-121EDCA98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57010" y="1406526"/>
            <a:ext cx="523877" cy="4599481"/>
            <a:chOff x="457010" y="1406526"/>
            <a:chExt cx="523877" cy="4599481"/>
          </a:xfrm>
        </p:grpSpPr>
        <p:sp>
          <p:nvSpPr>
            <p:cNvPr id="21" name="양쪽 모서리가 둥근 사각형 12">
              <a:extLst>
                <a:ext uri="{FF2B5EF4-FFF2-40B4-BE49-F238E27FC236}">
                  <a16:creationId xmlns:a16="http://schemas.microsoft.com/office/drawing/2014/main" id="{C2660524-F1F7-4DF8-A7BE-752F6169F1AE}"/>
                </a:ext>
              </a:extLst>
            </p:cNvPr>
            <p:cNvSpPr/>
            <p:nvPr/>
          </p:nvSpPr>
          <p:spPr>
            <a:xfrm>
              <a:off x="457011" y="1406526"/>
              <a:ext cx="523876" cy="174625"/>
            </a:xfrm>
            <a:prstGeom prst="round2SameRect">
              <a:avLst/>
            </a:prstGeom>
            <a:solidFill>
              <a:srgbClr val="F0EBE7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600" dirty="0">
                  <a:solidFill>
                    <a:prstClr val="white">
                      <a:lumMod val="50000"/>
                    </a:prstClr>
                  </a:solidFill>
                </a:rPr>
                <a:t>▶▶</a:t>
              </a:r>
            </a:p>
          </p:txBody>
        </p:sp>
        <p:sp>
          <p:nvSpPr>
            <p:cNvPr id="22" name="양쪽 모서리가 둥근 사각형 13">
              <a:extLst>
                <a:ext uri="{FF2B5EF4-FFF2-40B4-BE49-F238E27FC236}">
                  <a16:creationId xmlns:a16="http://schemas.microsoft.com/office/drawing/2014/main" id="{A5DB8819-4A29-49C7-930E-F59301D75FBE}"/>
                </a:ext>
              </a:extLst>
            </p:cNvPr>
            <p:cNvSpPr/>
            <p:nvPr/>
          </p:nvSpPr>
          <p:spPr>
            <a:xfrm>
              <a:off x="457010" y="1581151"/>
              <a:ext cx="523875" cy="4424856"/>
            </a:xfrm>
            <a:prstGeom prst="round2SameRect">
              <a:avLst>
                <a:gd name="adj1" fmla="val 0"/>
                <a:gd name="adj2" fmla="val 8815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5CE4CA6-08EC-4C1B-882C-5AEB85D3BA2A}"/>
                </a:ext>
              </a:extLst>
            </p:cNvPr>
            <p:cNvGrpSpPr/>
            <p:nvPr/>
          </p:nvGrpSpPr>
          <p:grpSpPr>
            <a:xfrm>
              <a:off x="613140" y="1835152"/>
              <a:ext cx="225935" cy="3942254"/>
              <a:chOff x="11334883" y="1496521"/>
              <a:chExt cx="266576" cy="4651374"/>
            </a:xfrm>
          </p:grpSpPr>
          <p:sp>
            <p:nvSpPr>
              <p:cNvPr id="23" name="자유형 32">
                <a:extLst>
                  <a:ext uri="{FF2B5EF4-FFF2-40B4-BE49-F238E27FC236}">
                    <a16:creationId xmlns:a16="http://schemas.microsoft.com/office/drawing/2014/main" id="{75DB60ED-C854-4358-97C2-D04D80DBE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9124" y="2735045"/>
                <a:ext cx="258909" cy="258909"/>
              </a:xfrm>
              <a:custGeom>
                <a:avLst/>
                <a:gdLst>
                  <a:gd name="connsiteX0" fmla="*/ 4509870 w 6502401"/>
                  <a:gd name="connsiteY0" fmla="*/ 1250950 h 6502400"/>
                  <a:gd name="connsiteX1" fmla="*/ 3460751 w 6502401"/>
                  <a:gd name="connsiteY1" fmla="*/ 2299449 h 6502400"/>
                  <a:gd name="connsiteX2" fmla="*/ 4204979 w 6502401"/>
                  <a:gd name="connsiteY2" fmla="*/ 3043238 h 6502400"/>
                  <a:gd name="connsiteX3" fmla="*/ 5253039 w 6502401"/>
                  <a:gd name="connsiteY3" fmla="*/ 1994739 h 6502400"/>
                  <a:gd name="connsiteX4" fmla="*/ 5487377 w 6502401"/>
                  <a:gd name="connsiteY4" fmla="*/ 0 h 6502400"/>
                  <a:gd name="connsiteX5" fmla="*/ 5557233 w 6502401"/>
                  <a:gd name="connsiteY5" fmla="*/ 0 h 6502400"/>
                  <a:gd name="connsiteX6" fmla="*/ 5626559 w 6502401"/>
                  <a:gd name="connsiteY6" fmla="*/ 6350 h 6502400"/>
                  <a:gd name="connsiteX7" fmla="*/ 5695356 w 6502401"/>
                  <a:gd name="connsiteY7" fmla="*/ 20108 h 6502400"/>
                  <a:gd name="connsiteX8" fmla="*/ 5763095 w 6502401"/>
                  <a:gd name="connsiteY8" fmla="*/ 39688 h 6502400"/>
                  <a:gd name="connsiteX9" fmla="*/ 5828717 w 6502401"/>
                  <a:gd name="connsiteY9" fmla="*/ 66675 h 6502400"/>
                  <a:gd name="connsiteX10" fmla="*/ 5891693 w 6502401"/>
                  <a:gd name="connsiteY10" fmla="*/ 100013 h 6502400"/>
                  <a:gd name="connsiteX11" fmla="*/ 5953081 w 6502401"/>
                  <a:gd name="connsiteY11" fmla="*/ 139700 h 6502400"/>
                  <a:gd name="connsiteX12" fmla="*/ 6010236 w 6502401"/>
                  <a:gd name="connsiteY12" fmla="*/ 186796 h 6502400"/>
                  <a:gd name="connsiteX13" fmla="*/ 6036697 w 6502401"/>
                  <a:gd name="connsiteY13" fmla="*/ 212725 h 6502400"/>
                  <a:gd name="connsiteX14" fmla="*/ 6289659 w 6502401"/>
                  <a:gd name="connsiteY14" fmla="*/ 465667 h 6502400"/>
                  <a:gd name="connsiteX15" fmla="*/ 6316649 w 6502401"/>
                  <a:gd name="connsiteY15" fmla="*/ 493183 h 6502400"/>
                  <a:gd name="connsiteX16" fmla="*/ 6362690 w 6502401"/>
                  <a:gd name="connsiteY16" fmla="*/ 550333 h 6502400"/>
                  <a:gd name="connsiteX17" fmla="*/ 6402381 w 6502401"/>
                  <a:gd name="connsiteY17" fmla="*/ 610658 h 6502400"/>
                  <a:gd name="connsiteX18" fmla="*/ 6436250 w 6502401"/>
                  <a:gd name="connsiteY18" fmla="*/ 674158 h 6502400"/>
                  <a:gd name="connsiteX19" fmla="*/ 6462711 w 6502401"/>
                  <a:gd name="connsiteY19" fmla="*/ 739246 h 6502400"/>
                  <a:gd name="connsiteX20" fmla="*/ 6482820 w 6502401"/>
                  <a:gd name="connsiteY20" fmla="*/ 807508 h 6502400"/>
                  <a:gd name="connsiteX21" fmla="*/ 6495522 w 6502401"/>
                  <a:gd name="connsiteY21" fmla="*/ 875771 h 6502400"/>
                  <a:gd name="connsiteX22" fmla="*/ 6502401 w 6502401"/>
                  <a:gd name="connsiteY22" fmla="*/ 946150 h 6502400"/>
                  <a:gd name="connsiteX23" fmla="*/ 6502401 w 6502401"/>
                  <a:gd name="connsiteY23" fmla="*/ 1015471 h 6502400"/>
                  <a:gd name="connsiteX24" fmla="*/ 6495522 w 6502401"/>
                  <a:gd name="connsiteY24" fmla="*/ 1085321 h 6502400"/>
                  <a:gd name="connsiteX25" fmla="*/ 6482820 w 6502401"/>
                  <a:gd name="connsiteY25" fmla="*/ 1154113 h 6502400"/>
                  <a:gd name="connsiteX26" fmla="*/ 6462711 w 6502401"/>
                  <a:gd name="connsiteY26" fmla="*/ 1221846 h 6502400"/>
                  <a:gd name="connsiteX27" fmla="*/ 6436250 w 6502401"/>
                  <a:gd name="connsiteY27" fmla="*/ 1287463 h 6502400"/>
                  <a:gd name="connsiteX28" fmla="*/ 6402381 w 6502401"/>
                  <a:gd name="connsiteY28" fmla="*/ 1350963 h 6502400"/>
                  <a:gd name="connsiteX29" fmla="*/ 6362690 w 6502401"/>
                  <a:gd name="connsiteY29" fmla="*/ 1410759 h 6502400"/>
                  <a:gd name="connsiteX30" fmla="*/ 6316649 w 6502401"/>
                  <a:gd name="connsiteY30" fmla="*/ 1467909 h 6502400"/>
                  <a:gd name="connsiteX31" fmla="*/ 6289659 w 6502401"/>
                  <a:gd name="connsiteY31" fmla="*/ 1495425 h 6502400"/>
                  <a:gd name="connsiteX32" fmla="*/ 5791143 w 6502401"/>
                  <a:gd name="connsiteY32" fmla="*/ 1993900 h 6502400"/>
                  <a:gd name="connsiteX33" fmla="*/ 6036697 w 6502401"/>
                  <a:gd name="connsiteY33" fmla="*/ 2239433 h 6502400"/>
                  <a:gd name="connsiteX34" fmla="*/ 6050456 w 6502401"/>
                  <a:gd name="connsiteY34" fmla="*/ 2253192 h 6502400"/>
                  <a:gd name="connsiteX35" fmla="*/ 6071095 w 6502401"/>
                  <a:gd name="connsiteY35" fmla="*/ 2284942 h 6502400"/>
                  <a:gd name="connsiteX36" fmla="*/ 6084855 w 6502401"/>
                  <a:gd name="connsiteY36" fmla="*/ 2319338 h 6502400"/>
                  <a:gd name="connsiteX37" fmla="*/ 6092264 w 6502401"/>
                  <a:gd name="connsiteY37" fmla="*/ 2355321 h 6502400"/>
                  <a:gd name="connsiteX38" fmla="*/ 6092264 w 6502401"/>
                  <a:gd name="connsiteY38" fmla="*/ 2391833 h 6502400"/>
                  <a:gd name="connsiteX39" fmla="*/ 6084855 w 6502401"/>
                  <a:gd name="connsiteY39" fmla="*/ 2428346 h 6502400"/>
                  <a:gd name="connsiteX40" fmla="*/ 6071095 w 6502401"/>
                  <a:gd name="connsiteY40" fmla="*/ 2462742 h 6502400"/>
                  <a:gd name="connsiteX41" fmla="*/ 6050456 w 6502401"/>
                  <a:gd name="connsiteY41" fmla="*/ 2493963 h 6502400"/>
                  <a:gd name="connsiteX42" fmla="*/ 6036697 w 6502401"/>
                  <a:gd name="connsiteY42" fmla="*/ 2508250 h 6502400"/>
                  <a:gd name="connsiteX43" fmla="*/ 6022408 w 6502401"/>
                  <a:gd name="connsiteY43" fmla="*/ 2522008 h 6502400"/>
                  <a:gd name="connsiteX44" fmla="*/ 5991185 w 6502401"/>
                  <a:gd name="connsiteY44" fmla="*/ 2542646 h 6502400"/>
                  <a:gd name="connsiteX45" fmla="*/ 5956786 w 6502401"/>
                  <a:gd name="connsiteY45" fmla="*/ 2556933 h 6502400"/>
                  <a:gd name="connsiteX46" fmla="*/ 5920270 w 6502401"/>
                  <a:gd name="connsiteY46" fmla="*/ 2563813 h 6502400"/>
                  <a:gd name="connsiteX47" fmla="*/ 5883755 w 6502401"/>
                  <a:gd name="connsiteY47" fmla="*/ 2563813 h 6502400"/>
                  <a:gd name="connsiteX48" fmla="*/ 5847769 w 6502401"/>
                  <a:gd name="connsiteY48" fmla="*/ 2556933 h 6502400"/>
                  <a:gd name="connsiteX49" fmla="*/ 5813370 w 6502401"/>
                  <a:gd name="connsiteY49" fmla="*/ 2542646 h 6502400"/>
                  <a:gd name="connsiteX50" fmla="*/ 5781617 w 6502401"/>
                  <a:gd name="connsiteY50" fmla="*/ 2522008 h 6502400"/>
                  <a:gd name="connsiteX51" fmla="*/ 5767858 w 6502401"/>
                  <a:gd name="connsiteY51" fmla="*/ 2508250 h 6502400"/>
                  <a:gd name="connsiteX52" fmla="*/ 5522305 w 6502401"/>
                  <a:gd name="connsiteY52" fmla="*/ 2263775 h 6502400"/>
                  <a:gd name="connsiteX53" fmla="*/ 3771678 w 6502401"/>
                  <a:gd name="connsiteY53" fmla="*/ 4014258 h 6502400"/>
                  <a:gd name="connsiteX54" fmla="*/ 2034283 w 6502401"/>
                  <a:gd name="connsiteY54" fmla="*/ 5750454 h 6502400"/>
                  <a:gd name="connsiteX55" fmla="*/ 2004118 w 6502401"/>
                  <a:gd name="connsiteY55" fmla="*/ 5780088 h 6502400"/>
                  <a:gd name="connsiteX56" fmla="*/ 1936908 w 6502401"/>
                  <a:gd name="connsiteY56" fmla="*/ 5832475 h 6502400"/>
                  <a:gd name="connsiteX57" fmla="*/ 1865465 w 6502401"/>
                  <a:gd name="connsiteY57" fmla="*/ 5876925 h 6502400"/>
                  <a:gd name="connsiteX58" fmla="*/ 1789259 w 6502401"/>
                  <a:gd name="connsiteY58" fmla="*/ 5911850 h 6502400"/>
                  <a:gd name="connsiteX59" fmla="*/ 1709877 w 6502401"/>
                  <a:gd name="connsiteY59" fmla="*/ 5938838 h 6502400"/>
                  <a:gd name="connsiteX60" fmla="*/ 1627320 w 6502401"/>
                  <a:gd name="connsiteY60" fmla="*/ 5955242 h 6502400"/>
                  <a:gd name="connsiteX61" fmla="*/ 1543705 w 6502401"/>
                  <a:gd name="connsiteY61" fmla="*/ 5963709 h 6502400"/>
                  <a:gd name="connsiteX62" fmla="*/ 1459032 w 6502401"/>
                  <a:gd name="connsiteY62" fmla="*/ 5961592 h 6502400"/>
                  <a:gd name="connsiteX63" fmla="*/ 1417224 w 6502401"/>
                  <a:gd name="connsiteY63" fmla="*/ 5956300 h 6502400"/>
                  <a:gd name="connsiteX64" fmla="*/ 890660 w 6502401"/>
                  <a:gd name="connsiteY64" fmla="*/ 5881688 h 6502400"/>
                  <a:gd name="connsiteX65" fmla="*/ 324935 w 6502401"/>
                  <a:gd name="connsiteY65" fmla="*/ 6446838 h 6502400"/>
                  <a:gd name="connsiteX66" fmla="*/ 310646 w 6502401"/>
                  <a:gd name="connsiteY66" fmla="*/ 6460596 h 6502400"/>
                  <a:gd name="connsiteX67" fmla="*/ 278364 w 6502401"/>
                  <a:gd name="connsiteY67" fmla="*/ 6481234 h 6502400"/>
                  <a:gd name="connsiteX68" fmla="*/ 243966 w 6502401"/>
                  <a:gd name="connsiteY68" fmla="*/ 6494992 h 6502400"/>
                  <a:gd name="connsiteX69" fmla="*/ 208509 w 6502401"/>
                  <a:gd name="connsiteY69" fmla="*/ 6502400 h 6502400"/>
                  <a:gd name="connsiteX70" fmla="*/ 171464 w 6502401"/>
                  <a:gd name="connsiteY70" fmla="*/ 6502400 h 6502400"/>
                  <a:gd name="connsiteX71" fmla="*/ 136007 w 6502401"/>
                  <a:gd name="connsiteY71" fmla="*/ 6494992 h 6502400"/>
                  <a:gd name="connsiteX72" fmla="*/ 101608 w 6502401"/>
                  <a:gd name="connsiteY72" fmla="*/ 6481234 h 6502400"/>
                  <a:gd name="connsiteX73" fmla="*/ 69856 w 6502401"/>
                  <a:gd name="connsiteY73" fmla="*/ 6460596 h 6502400"/>
                  <a:gd name="connsiteX74" fmla="*/ 55038 w 6502401"/>
                  <a:gd name="connsiteY74" fmla="*/ 6446838 h 6502400"/>
                  <a:gd name="connsiteX75" fmla="*/ 42337 w 6502401"/>
                  <a:gd name="connsiteY75" fmla="*/ 6432550 h 6502400"/>
                  <a:gd name="connsiteX76" fmla="*/ 20639 w 6502401"/>
                  <a:gd name="connsiteY76" fmla="*/ 6401329 h 6502400"/>
                  <a:gd name="connsiteX77" fmla="*/ 6880 w 6502401"/>
                  <a:gd name="connsiteY77" fmla="*/ 6366934 h 6502400"/>
                  <a:gd name="connsiteX78" fmla="*/ 0 w 6502401"/>
                  <a:gd name="connsiteY78" fmla="*/ 6330421 h 6502400"/>
                  <a:gd name="connsiteX79" fmla="*/ 0 w 6502401"/>
                  <a:gd name="connsiteY79" fmla="*/ 6293909 h 6502400"/>
                  <a:gd name="connsiteX80" fmla="*/ 6880 w 6502401"/>
                  <a:gd name="connsiteY80" fmla="*/ 6257925 h 6502400"/>
                  <a:gd name="connsiteX81" fmla="*/ 20639 w 6502401"/>
                  <a:gd name="connsiteY81" fmla="*/ 6223529 h 6502400"/>
                  <a:gd name="connsiteX82" fmla="*/ 42337 w 6502401"/>
                  <a:gd name="connsiteY82" fmla="*/ 6191779 h 6502400"/>
                  <a:gd name="connsiteX83" fmla="*/ 55038 w 6502401"/>
                  <a:gd name="connsiteY83" fmla="*/ 6178021 h 6502400"/>
                  <a:gd name="connsiteX84" fmla="*/ 621292 w 6502401"/>
                  <a:gd name="connsiteY84" fmla="*/ 5611813 h 6502400"/>
                  <a:gd name="connsiteX85" fmla="*/ 546145 w 6502401"/>
                  <a:gd name="connsiteY85" fmla="*/ 5085821 h 6502400"/>
                  <a:gd name="connsiteX86" fmla="*/ 540853 w 6502401"/>
                  <a:gd name="connsiteY86" fmla="*/ 5042959 h 6502400"/>
                  <a:gd name="connsiteX87" fmla="*/ 539265 w 6502401"/>
                  <a:gd name="connsiteY87" fmla="*/ 4958821 h 6502400"/>
                  <a:gd name="connsiteX88" fmla="*/ 546674 w 6502401"/>
                  <a:gd name="connsiteY88" fmla="*/ 4874684 h 6502400"/>
                  <a:gd name="connsiteX89" fmla="*/ 564138 w 6502401"/>
                  <a:gd name="connsiteY89" fmla="*/ 4792663 h 6502400"/>
                  <a:gd name="connsiteX90" fmla="*/ 590069 w 6502401"/>
                  <a:gd name="connsiteY90" fmla="*/ 4713288 h 6502400"/>
                  <a:gd name="connsiteX91" fmla="*/ 626055 w 6502401"/>
                  <a:gd name="connsiteY91" fmla="*/ 4637088 h 6502400"/>
                  <a:gd name="connsiteX92" fmla="*/ 669980 w 6502401"/>
                  <a:gd name="connsiteY92" fmla="*/ 4565121 h 6502400"/>
                  <a:gd name="connsiteX93" fmla="*/ 721842 w 6502401"/>
                  <a:gd name="connsiteY93" fmla="*/ 4498975 h 6502400"/>
                  <a:gd name="connsiteX94" fmla="*/ 752007 w 6502401"/>
                  <a:gd name="connsiteY94" fmla="*/ 4467754 h 6502400"/>
                  <a:gd name="connsiteX95" fmla="*/ 2468235 w 6502401"/>
                  <a:gd name="connsiteY95" fmla="*/ 2752196 h 6502400"/>
                  <a:gd name="connsiteX96" fmla="*/ 4239500 w 6502401"/>
                  <a:gd name="connsiteY96" fmla="*/ 981075 h 6502400"/>
                  <a:gd name="connsiteX97" fmla="*/ 3993947 w 6502401"/>
                  <a:gd name="connsiteY97" fmla="*/ 735542 h 6502400"/>
                  <a:gd name="connsiteX98" fmla="*/ 3981246 w 6502401"/>
                  <a:gd name="connsiteY98" fmla="*/ 721254 h 6502400"/>
                  <a:gd name="connsiteX99" fmla="*/ 3959548 w 6502401"/>
                  <a:gd name="connsiteY99" fmla="*/ 688975 h 6502400"/>
                  <a:gd name="connsiteX100" fmla="*/ 3945789 w 6502401"/>
                  <a:gd name="connsiteY100" fmla="*/ 655108 h 6502400"/>
                  <a:gd name="connsiteX101" fmla="*/ 3939438 w 6502401"/>
                  <a:gd name="connsiteY101" fmla="*/ 619125 h 6502400"/>
                  <a:gd name="connsiteX102" fmla="*/ 3939438 w 6502401"/>
                  <a:gd name="connsiteY102" fmla="*/ 582613 h 6502400"/>
                  <a:gd name="connsiteX103" fmla="*/ 3945789 w 6502401"/>
                  <a:gd name="connsiteY103" fmla="*/ 546629 h 6502400"/>
                  <a:gd name="connsiteX104" fmla="*/ 3959548 w 6502401"/>
                  <a:gd name="connsiteY104" fmla="*/ 512233 h 6502400"/>
                  <a:gd name="connsiteX105" fmla="*/ 3981246 w 6502401"/>
                  <a:gd name="connsiteY105" fmla="*/ 480483 h 6502400"/>
                  <a:gd name="connsiteX106" fmla="*/ 3993947 w 6502401"/>
                  <a:gd name="connsiteY106" fmla="*/ 465667 h 6502400"/>
                  <a:gd name="connsiteX107" fmla="*/ 4008764 w 6502401"/>
                  <a:gd name="connsiteY107" fmla="*/ 452967 h 6502400"/>
                  <a:gd name="connsiteX108" fmla="*/ 4039988 w 6502401"/>
                  <a:gd name="connsiteY108" fmla="*/ 431800 h 6502400"/>
                  <a:gd name="connsiteX109" fmla="*/ 4074916 w 6502401"/>
                  <a:gd name="connsiteY109" fmla="*/ 418042 h 6502400"/>
                  <a:gd name="connsiteX110" fmla="*/ 4110902 w 6502401"/>
                  <a:gd name="connsiteY110" fmla="*/ 411163 h 6502400"/>
                  <a:gd name="connsiteX111" fmla="*/ 4147417 w 6502401"/>
                  <a:gd name="connsiteY111" fmla="*/ 411163 h 6502400"/>
                  <a:gd name="connsiteX112" fmla="*/ 4182875 w 6502401"/>
                  <a:gd name="connsiteY112" fmla="*/ 418042 h 6502400"/>
                  <a:gd name="connsiteX113" fmla="*/ 4217273 w 6502401"/>
                  <a:gd name="connsiteY113" fmla="*/ 431800 h 6502400"/>
                  <a:gd name="connsiteX114" fmla="*/ 4249555 w 6502401"/>
                  <a:gd name="connsiteY114" fmla="*/ 452967 h 6502400"/>
                  <a:gd name="connsiteX115" fmla="*/ 4263844 w 6502401"/>
                  <a:gd name="connsiteY115" fmla="*/ 465667 h 6502400"/>
                  <a:gd name="connsiteX116" fmla="*/ 4508339 w 6502401"/>
                  <a:gd name="connsiteY116" fmla="*/ 711200 h 6502400"/>
                  <a:gd name="connsiteX117" fmla="*/ 5007913 w 6502401"/>
                  <a:gd name="connsiteY117" fmla="*/ 212725 h 6502400"/>
                  <a:gd name="connsiteX118" fmla="*/ 5034373 w 6502401"/>
                  <a:gd name="connsiteY118" fmla="*/ 186796 h 6502400"/>
                  <a:gd name="connsiteX119" fmla="*/ 5091528 w 6502401"/>
                  <a:gd name="connsiteY119" fmla="*/ 139700 h 6502400"/>
                  <a:gd name="connsiteX120" fmla="*/ 5152387 w 6502401"/>
                  <a:gd name="connsiteY120" fmla="*/ 100013 h 6502400"/>
                  <a:gd name="connsiteX121" fmla="*/ 5215892 w 6502401"/>
                  <a:gd name="connsiteY121" fmla="*/ 66675 h 6502400"/>
                  <a:gd name="connsiteX122" fmla="*/ 5281514 w 6502401"/>
                  <a:gd name="connsiteY122" fmla="*/ 39688 h 6502400"/>
                  <a:gd name="connsiteX123" fmla="*/ 5348195 w 6502401"/>
                  <a:gd name="connsiteY123" fmla="*/ 20108 h 6502400"/>
                  <a:gd name="connsiteX124" fmla="*/ 5418050 w 6502401"/>
                  <a:gd name="connsiteY124" fmla="*/ 6350 h 650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6502401" h="6502400">
                    <a:moveTo>
                      <a:pt x="4509870" y="1250950"/>
                    </a:moveTo>
                    <a:lnTo>
                      <a:pt x="3460751" y="2299449"/>
                    </a:lnTo>
                    <a:lnTo>
                      <a:pt x="4204979" y="3043238"/>
                    </a:lnTo>
                    <a:lnTo>
                      <a:pt x="5253039" y="1994739"/>
                    </a:lnTo>
                    <a:close/>
                    <a:moveTo>
                      <a:pt x="5487377" y="0"/>
                    </a:moveTo>
                    <a:lnTo>
                      <a:pt x="5557233" y="0"/>
                    </a:lnTo>
                    <a:lnTo>
                      <a:pt x="5626559" y="6350"/>
                    </a:lnTo>
                    <a:lnTo>
                      <a:pt x="5695356" y="20108"/>
                    </a:lnTo>
                    <a:lnTo>
                      <a:pt x="5763095" y="39688"/>
                    </a:lnTo>
                    <a:lnTo>
                      <a:pt x="5828717" y="66675"/>
                    </a:lnTo>
                    <a:lnTo>
                      <a:pt x="5891693" y="100013"/>
                    </a:lnTo>
                    <a:lnTo>
                      <a:pt x="5953081" y="139700"/>
                    </a:lnTo>
                    <a:lnTo>
                      <a:pt x="6010236" y="186796"/>
                    </a:lnTo>
                    <a:lnTo>
                      <a:pt x="6036697" y="212725"/>
                    </a:lnTo>
                    <a:lnTo>
                      <a:pt x="6289659" y="465667"/>
                    </a:lnTo>
                    <a:lnTo>
                      <a:pt x="6316649" y="493183"/>
                    </a:lnTo>
                    <a:lnTo>
                      <a:pt x="6362690" y="550333"/>
                    </a:lnTo>
                    <a:lnTo>
                      <a:pt x="6402381" y="610658"/>
                    </a:lnTo>
                    <a:lnTo>
                      <a:pt x="6436250" y="674158"/>
                    </a:lnTo>
                    <a:lnTo>
                      <a:pt x="6462711" y="739246"/>
                    </a:lnTo>
                    <a:lnTo>
                      <a:pt x="6482820" y="807508"/>
                    </a:lnTo>
                    <a:lnTo>
                      <a:pt x="6495522" y="875771"/>
                    </a:lnTo>
                    <a:lnTo>
                      <a:pt x="6502401" y="946150"/>
                    </a:lnTo>
                    <a:lnTo>
                      <a:pt x="6502401" y="1015471"/>
                    </a:lnTo>
                    <a:lnTo>
                      <a:pt x="6495522" y="1085321"/>
                    </a:lnTo>
                    <a:lnTo>
                      <a:pt x="6482820" y="1154113"/>
                    </a:lnTo>
                    <a:lnTo>
                      <a:pt x="6462711" y="1221846"/>
                    </a:lnTo>
                    <a:lnTo>
                      <a:pt x="6436250" y="1287463"/>
                    </a:lnTo>
                    <a:lnTo>
                      <a:pt x="6402381" y="1350963"/>
                    </a:lnTo>
                    <a:lnTo>
                      <a:pt x="6362690" y="1410759"/>
                    </a:lnTo>
                    <a:lnTo>
                      <a:pt x="6316649" y="1467909"/>
                    </a:lnTo>
                    <a:lnTo>
                      <a:pt x="6289659" y="1495425"/>
                    </a:lnTo>
                    <a:lnTo>
                      <a:pt x="5791143" y="1993900"/>
                    </a:lnTo>
                    <a:lnTo>
                      <a:pt x="6036697" y="2239433"/>
                    </a:lnTo>
                    <a:lnTo>
                      <a:pt x="6050456" y="2253192"/>
                    </a:lnTo>
                    <a:lnTo>
                      <a:pt x="6071095" y="2284942"/>
                    </a:lnTo>
                    <a:lnTo>
                      <a:pt x="6084855" y="2319338"/>
                    </a:lnTo>
                    <a:lnTo>
                      <a:pt x="6092264" y="2355321"/>
                    </a:lnTo>
                    <a:lnTo>
                      <a:pt x="6092264" y="2391833"/>
                    </a:lnTo>
                    <a:lnTo>
                      <a:pt x="6084855" y="2428346"/>
                    </a:lnTo>
                    <a:lnTo>
                      <a:pt x="6071095" y="2462742"/>
                    </a:lnTo>
                    <a:lnTo>
                      <a:pt x="6050456" y="2493963"/>
                    </a:lnTo>
                    <a:lnTo>
                      <a:pt x="6036697" y="2508250"/>
                    </a:lnTo>
                    <a:lnTo>
                      <a:pt x="6022408" y="2522008"/>
                    </a:lnTo>
                    <a:lnTo>
                      <a:pt x="5991185" y="2542646"/>
                    </a:lnTo>
                    <a:lnTo>
                      <a:pt x="5956786" y="2556933"/>
                    </a:lnTo>
                    <a:lnTo>
                      <a:pt x="5920270" y="2563813"/>
                    </a:lnTo>
                    <a:lnTo>
                      <a:pt x="5883755" y="2563813"/>
                    </a:lnTo>
                    <a:lnTo>
                      <a:pt x="5847769" y="2556933"/>
                    </a:lnTo>
                    <a:lnTo>
                      <a:pt x="5813370" y="2542646"/>
                    </a:lnTo>
                    <a:lnTo>
                      <a:pt x="5781617" y="2522008"/>
                    </a:lnTo>
                    <a:lnTo>
                      <a:pt x="5767858" y="2508250"/>
                    </a:lnTo>
                    <a:lnTo>
                      <a:pt x="5522305" y="2263775"/>
                    </a:lnTo>
                    <a:lnTo>
                      <a:pt x="3771678" y="4014258"/>
                    </a:lnTo>
                    <a:lnTo>
                      <a:pt x="2034283" y="5750454"/>
                    </a:lnTo>
                    <a:lnTo>
                      <a:pt x="2004118" y="5780088"/>
                    </a:lnTo>
                    <a:lnTo>
                      <a:pt x="1936908" y="5832475"/>
                    </a:lnTo>
                    <a:lnTo>
                      <a:pt x="1865465" y="5876925"/>
                    </a:lnTo>
                    <a:lnTo>
                      <a:pt x="1789259" y="5911850"/>
                    </a:lnTo>
                    <a:lnTo>
                      <a:pt x="1709877" y="5938838"/>
                    </a:lnTo>
                    <a:lnTo>
                      <a:pt x="1627320" y="5955242"/>
                    </a:lnTo>
                    <a:lnTo>
                      <a:pt x="1543705" y="5963709"/>
                    </a:lnTo>
                    <a:lnTo>
                      <a:pt x="1459032" y="5961592"/>
                    </a:lnTo>
                    <a:lnTo>
                      <a:pt x="1417224" y="5956300"/>
                    </a:lnTo>
                    <a:lnTo>
                      <a:pt x="890660" y="5881688"/>
                    </a:lnTo>
                    <a:lnTo>
                      <a:pt x="324935" y="6446838"/>
                    </a:lnTo>
                    <a:lnTo>
                      <a:pt x="310646" y="6460596"/>
                    </a:lnTo>
                    <a:lnTo>
                      <a:pt x="278364" y="6481234"/>
                    </a:lnTo>
                    <a:lnTo>
                      <a:pt x="243966" y="6494992"/>
                    </a:lnTo>
                    <a:lnTo>
                      <a:pt x="208509" y="6502400"/>
                    </a:lnTo>
                    <a:lnTo>
                      <a:pt x="171464" y="6502400"/>
                    </a:lnTo>
                    <a:lnTo>
                      <a:pt x="136007" y="6494992"/>
                    </a:lnTo>
                    <a:lnTo>
                      <a:pt x="101608" y="6481234"/>
                    </a:lnTo>
                    <a:lnTo>
                      <a:pt x="69856" y="6460596"/>
                    </a:lnTo>
                    <a:lnTo>
                      <a:pt x="55038" y="6446838"/>
                    </a:lnTo>
                    <a:lnTo>
                      <a:pt x="42337" y="6432550"/>
                    </a:lnTo>
                    <a:lnTo>
                      <a:pt x="20639" y="6401329"/>
                    </a:lnTo>
                    <a:lnTo>
                      <a:pt x="6880" y="6366934"/>
                    </a:lnTo>
                    <a:lnTo>
                      <a:pt x="0" y="6330421"/>
                    </a:lnTo>
                    <a:lnTo>
                      <a:pt x="0" y="6293909"/>
                    </a:lnTo>
                    <a:lnTo>
                      <a:pt x="6880" y="6257925"/>
                    </a:lnTo>
                    <a:lnTo>
                      <a:pt x="20639" y="6223529"/>
                    </a:lnTo>
                    <a:lnTo>
                      <a:pt x="42337" y="6191779"/>
                    </a:lnTo>
                    <a:lnTo>
                      <a:pt x="55038" y="6178021"/>
                    </a:lnTo>
                    <a:lnTo>
                      <a:pt x="621292" y="5611813"/>
                    </a:lnTo>
                    <a:lnTo>
                      <a:pt x="546145" y="5085821"/>
                    </a:lnTo>
                    <a:lnTo>
                      <a:pt x="540853" y="5042959"/>
                    </a:lnTo>
                    <a:lnTo>
                      <a:pt x="539265" y="4958821"/>
                    </a:lnTo>
                    <a:lnTo>
                      <a:pt x="546674" y="4874684"/>
                    </a:lnTo>
                    <a:lnTo>
                      <a:pt x="564138" y="4792663"/>
                    </a:lnTo>
                    <a:lnTo>
                      <a:pt x="590069" y="4713288"/>
                    </a:lnTo>
                    <a:lnTo>
                      <a:pt x="626055" y="4637088"/>
                    </a:lnTo>
                    <a:lnTo>
                      <a:pt x="669980" y="4565121"/>
                    </a:lnTo>
                    <a:lnTo>
                      <a:pt x="721842" y="4498975"/>
                    </a:lnTo>
                    <a:lnTo>
                      <a:pt x="752007" y="4467754"/>
                    </a:lnTo>
                    <a:lnTo>
                      <a:pt x="2468235" y="2752196"/>
                    </a:lnTo>
                    <a:lnTo>
                      <a:pt x="4239500" y="981075"/>
                    </a:lnTo>
                    <a:lnTo>
                      <a:pt x="3993947" y="735542"/>
                    </a:lnTo>
                    <a:lnTo>
                      <a:pt x="3981246" y="721254"/>
                    </a:lnTo>
                    <a:lnTo>
                      <a:pt x="3959548" y="688975"/>
                    </a:lnTo>
                    <a:lnTo>
                      <a:pt x="3945789" y="655108"/>
                    </a:lnTo>
                    <a:lnTo>
                      <a:pt x="3939438" y="619125"/>
                    </a:lnTo>
                    <a:lnTo>
                      <a:pt x="3939438" y="582613"/>
                    </a:lnTo>
                    <a:lnTo>
                      <a:pt x="3945789" y="546629"/>
                    </a:lnTo>
                    <a:lnTo>
                      <a:pt x="3959548" y="512233"/>
                    </a:lnTo>
                    <a:lnTo>
                      <a:pt x="3981246" y="480483"/>
                    </a:lnTo>
                    <a:lnTo>
                      <a:pt x="3993947" y="465667"/>
                    </a:lnTo>
                    <a:lnTo>
                      <a:pt x="4008764" y="452967"/>
                    </a:lnTo>
                    <a:lnTo>
                      <a:pt x="4039988" y="431800"/>
                    </a:lnTo>
                    <a:lnTo>
                      <a:pt x="4074916" y="418042"/>
                    </a:lnTo>
                    <a:lnTo>
                      <a:pt x="4110902" y="411163"/>
                    </a:lnTo>
                    <a:lnTo>
                      <a:pt x="4147417" y="411163"/>
                    </a:lnTo>
                    <a:lnTo>
                      <a:pt x="4182875" y="418042"/>
                    </a:lnTo>
                    <a:lnTo>
                      <a:pt x="4217273" y="431800"/>
                    </a:lnTo>
                    <a:lnTo>
                      <a:pt x="4249555" y="452967"/>
                    </a:lnTo>
                    <a:lnTo>
                      <a:pt x="4263844" y="465667"/>
                    </a:lnTo>
                    <a:lnTo>
                      <a:pt x="4508339" y="711200"/>
                    </a:lnTo>
                    <a:lnTo>
                      <a:pt x="5007913" y="212725"/>
                    </a:lnTo>
                    <a:lnTo>
                      <a:pt x="5034373" y="186796"/>
                    </a:lnTo>
                    <a:lnTo>
                      <a:pt x="5091528" y="139700"/>
                    </a:lnTo>
                    <a:lnTo>
                      <a:pt x="5152387" y="100013"/>
                    </a:lnTo>
                    <a:lnTo>
                      <a:pt x="5215892" y="66675"/>
                    </a:lnTo>
                    <a:lnTo>
                      <a:pt x="5281514" y="39688"/>
                    </a:lnTo>
                    <a:lnTo>
                      <a:pt x="5348195" y="20108"/>
                    </a:lnTo>
                    <a:lnTo>
                      <a:pt x="5418050" y="635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" name="Group 16">
                <a:extLst>
                  <a:ext uri="{FF2B5EF4-FFF2-40B4-BE49-F238E27FC236}">
                    <a16:creationId xmlns:a16="http://schemas.microsoft.com/office/drawing/2014/main" id="{219E72C4-279F-4B1C-B892-1E0D4727597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63439" y="2127164"/>
                <a:ext cx="214957" cy="247071"/>
                <a:chOff x="1039" y="1681"/>
                <a:chExt cx="1071" cy="1231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5" name="Freeform 17">
                  <a:extLst>
                    <a:ext uri="{FF2B5EF4-FFF2-40B4-BE49-F238E27FC236}">
                      <a16:creationId xmlns:a16="http://schemas.microsoft.com/office/drawing/2014/main" id="{8A5696CB-2230-4E1F-B28B-BCE013BFD2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18">
                  <a:extLst>
                    <a:ext uri="{FF2B5EF4-FFF2-40B4-BE49-F238E27FC236}">
                      <a16:creationId xmlns:a16="http://schemas.microsoft.com/office/drawing/2014/main" id="{A4482908-F18A-41CE-8EFF-D19AA40E0C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19">
                  <a:extLst>
                    <a:ext uri="{FF2B5EF4-FFF2-40B4-BE49-F238E27FC236}">
                      <a16:creationId xmlns:a16="http://schemas.microsoft.com/office/drawing/2014/main" id="{D3AA3895-FB65-4019-89BF-5154573F29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20">
                  <a:extLst>
                    <a:ext uri="{FF2B5EF4-FFF2-40B4-BE49-F238E27FC236}">
                      <a16:creationId xmlns:a16="http://schemas.microsoft.com/office/drawing/2014/main" id="{12A32935-AD35-4CFD-BFE3-52755691FC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9" name="Group 23">
                <a:extLst>
                  <a:ext uri="{FF2B5EF4-FFF2-40B4-BE49-F238E27FC236}">
                    <a16:creationId xmlns:a16="http://schemas.microsoft.com/office/drawing/2014/main" id="{588B3024-10C8-4915-8D2C-B6F5E5885B7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34883" y="4063734"/>
                <a:ext cx="266576" cy="244684"/>
                <a:chOff x="2577" y="1104"/>
                <a:chExt cx="414" cy="380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0" name="Freeform 24">
                  <a:extLst>
                    <a:ext uri="{FF2B5EF4-FFF2-40B4-BE49-F238E27FC236}">
                      <a16:creationId xmlns:a16="http://schemas.microsoft.com/office/drawing/2014/main" id="{EA49D15B-C0F9-46A9-A6E5-CD0A421BB6B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77" y="1104"/>
                  <a:ext cx="353" cy="380"/>
                </a:xfrm>
                <a:custGeom>
                  <a:avLst/>
                  <a:gdLst>
                    <a:gd name="T0" fmla="*/ 81 w 1058"/>
                    <a:gd name="T1" fmla="*/ 1141 h 1141"/>
                    <a:gd name="T2" fmla="*/ 91 w 1058"/>
                    <a:gd name="T3" fmla="*/ 1140 h 1141"/>
                    <a:gd name="T4" fmla="*/ 101 w 1058"/>
                    <a:gd name="T5" fmla="*/ 1131 h 1141"/>
                    <a:gd name="T6" fmla="*/ 206 w 1058"/>
                    <a:gd name="T7" fmla="*/ 1129 h 1141"/>
                    <a:gd name="T8" fmla="*/ 206 w 1058"/>
                    <a:gd name="T9" fmla="*/ 1115 h 1141"/>
                    <a:gd name="T10" fmla="*/ 120 w 1058"/>
                    <a:gd name="T11" fmla="*/ 1112 h 1141"/>
                    <a:gd name="T12" fmla="*/ 352 w 1058"/>
                    <a:gd name="T13" fmla="*/ 962 h 1141"/>
                    <a:gd name="T14" fmla="*/ 365 w 1058"/>
                    <a:gd name="T15" fmla="*/ 968 h 1141"/>
                    <a:gd name="T16" fmla="*/ 378 w 1058"/>
                    <a:gd name="T17" fmla="*/ 962 h 1141"/>
                    <a:gd name="T18" fmla="*/ 994 w 1058"/>
                    <a:gd name="T19" fmla="*/ 347 h 1141"/>
                    <a:gd name="T20" fmla="*/ 997 w 1058"/>
                    <a:gd name="T21" fmla="*/ 343 h 1141"/>
                    <a:gd name="T22" fmla="*/ 1015 w 1058"/>
                    <a:gd name="T23" fmla="*/ 325 h 1141"/>
                    <a:gd name="T24" fmla="*/ 1051 w 1058"/>
                    <a:gd name="T25" fmla="*/ 256 h 1141"/>
                    <a:gd name="T26" fmla="*/ 1058 w 1058"/>
                    <a:gd name="T27" fmla="*/ 180 h 1141"/>
                    <a:gd name="T28" fmla="*/ 1036 w 1058"/>
                    <a:gd name="T29" fmla="*/ 106 h 1141"/>
                    <a:gd name="T30" fmla="*/ 1000 w 1058"/>
                    <a:gd name="T31" fmla="*/ 59 h 1141"/>
                    <a:gd name="T32" fmla="*/ 954 w 1058"/>
                    <a:gd name="T33" fmla="*/ 23 h 1141"/>
                    <a:gd name="T34" fmla="*/ 879 w 1058"/>
                    <a:gd name="T35" fmla="*/ 1 h 1141"/>
                    <a:gd name="T36" fmla="*/ 840 w 1058"/>
                    <a:gd name="T37" fmla="*/ 1 h 1141"/>
                    <a:gd name="T38" fmla="*/ 765 w 1058"/>
                    <a:gd name="T39" fmla="*/ 23 h 1141"/>
                    <a:gd name="T40" fmla="*/ 719 w 1058"/>
                    <a:gd name="T41" fmla="*/ 59 h 1141"/>
                    <a:gd name="T42" fmla="*/ 713 w 1058"/>
                    <a:gd name="T43" fmla="*/ 64 h 1141"/>
                    <a:gd name="T44" fmla="*/ 710 w 1058"/>
                    <a:gd name="T45" fmla="*/ 66 h 1141"/>
                    <a:gd name="T46" fmla="*/ 92 w 1058"/>
                    <a:gd name="T47" fmla="*/ 687 h 1141"/>
                    <a:gd name="T48" fmla="*/ 97 w 1058"/>
                    <a:gd name="T49" fmla="*/ 707 h 1141"/>
                    <a:gd name="T50" fmla="*/ 6 w 1058"/>
                    <a:gd name="T51" fmla="*/ 880 h 1141"/>
                    <a:gd name="T52" fmla="*/ 1 w 1058"/>
                    <a:gd name="T53" fmla="*/ 899 h 1141"/>
                    <a:gd name="T54" fmla="*/ 69 w 1058"/>
                    <a:gd name="T55" fmla="*/ 1137 h 1141"/>
                    <a:gd name="T56" fmla="*/ 735 w 1058"/>
                    <a:gd name="T57" fmla="*/ 96 h 1141"/>
                    <a:gd name="T58" fmla="*/ 739 w 1058"/>
                    <a:gd name="T59" fmla="*/ 93 h 1141"/>
                    <a:gd name="T60" fmla="*/ 744 w 1058"/>
                    <a:gd name="T61" fmla="*/ 87 h 1141"/>
                    <a:gd name="T62" fmla="*/ 770 w 1058"/>
                    <a:gd name="T63" fmla="*/ 64 h 1141"/>
                    <a:gd name="T64" fmla="*/ 859 w 1058"/>
                    <a:gd name="T65" fmla="*/ 38 h 1141"/>
                    <a:gd name="T66" fmla="*/ 950 w 1058"/>
                    <a:gd name="T67" fmla="*/ 64 h 1141"/>
                    <a:gd name="T68" fmla="*/ 994 w 1058"/>
                    <a:gd name="T69" fmla="*/ 111 h 1141"/>
                    <a:gd name="T70" fmla="*/ 1019 w 1058"/>
                    <a:gd name="T71" fmla="*/ 230 h 1141"/>
                    <a:gd name="T72" fmla="*/ 973 w 1058"/>
                    <a:gd name="T73" fmla="*/ 312 h 1141"/>
                    <a:gd name="T74" fmla="*/ 968 w 1058"/>
                    <a:gd name="T75" fmla="*/ 318 h 1141"/>
                    <a:gd name="T76" fmla="*/ 964 w 1058"/>
                    <a:gd name="T77" fmla="*/ 321 h 1141"/>
                    <a:gd name="T78" fmla="*/ 365 w 1058"/>
                    <a:gd name="T79" fmla="*/ 922 h 1141"/>
                    <a:gd name="T80" fmla="*/ 177 w 1058"/>
                    <a:gd name="T81" fmla="*/ 735 h 1141"/>
                    <a:gd name="T82" fmla="*/ 735 w 1058"/>
                    <a:gd name="T83" fmla="*/ 96 h 1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058" h="1141">
                      <a:moveTo>
                        <a:pt x="78" y="1141"/>
                      </a:moveTo>
                      <a:lnTo>
                        <a:pt x="81" y="1141"/>
                      </a:lnTo>
                      <a:lnTo>
                        <a:pt x="84" y="1141"/>
                      </a:lnTo>
                      <a:lnTo>
                        <a:pt x="91" y="1140"/>
                      </a:lnTo>
                      <a:lnTo>
                        <a:pt x="97" y="1135"/>
                      </a:lnTo>
                      <a:lnTo>
                        <a:pt x="101" y="1131"/>
                      </a:lnTo>
                      <a:lnTo>
                        <a:pt x="199" y="1131"/>
                      </a:lnTo>
                      <a:lnTo>
                        <a:pt x="206" y="1129"/>
                      </a:lnTo>
                      <a:lnTo>
                        <a:pt x="208" y="1122"/>
                      </a:lnTo>
                      <a:lnTo>
                        <a:pt x="206" y="1115"/>
                      </a:lnTo>
                      <a:lnTo>
                        <a:pt x="199" y="1112"/>
                      </a:lnTo>
                      <a:lnTo>
                        <a:pt x="120" y="1112"/>
                      </a:lnTo>
                      <a:lnTo>
                        <a:pt x="310" y="922"/>
                      </a:lnTo>
                      <a:lnTo>
                        <a:pt x="352" y="962"/>
                      </a:lnTo>
                      <a:lnTo>
                        <a:pt x="357" y="967"/>
                      </a:lnTo>
                      <a:lnTo>
                        <a:pt x="365" y="968"/>
                      </a:lnTo>
                      <a:lnTo>
                        <a:pt x="372" y="967"/>
                      </a:lnTo>
                      <a:lnTo>
                        <a:pt x="378" y="962"/>
                      </a:lnTo>
                      <a:lnTo>
                        <a:pt x="993" y="348"/>
                      </a:lnTo>
                      <a:lnTo>
                        <a:pt x="994" y="347"/>
                      </a:lnTo>
                      <a:lnTo>
                        <a:pt x="994" y="345"/>
                      </a:lnTo>
                      <a:lnTo>
                        <a:pt x="997" y="343"/>
                      </a:lnTo>
                      <a:lnTo>
                        <a:pt x="1000" y="340"/>
                      </a:lnTo>
                      <a:lnTo>
                        <a:pt x="1015" y="325"/>
                      </a:lnTo>
                      <a:lnTo>
                        <a:pt x="1036" y="292"/>
                      </a:lnTo>
                      <a:lnTo>
                        <a:pt x="1051" y="256"/>
                      </a:lnTo>
                      <a:lnTo>
                        <a:pt x="1058" y="219"/>
                      </a:lnTo>
                      <a:lnTo>
                        <a:pt x="1058" y="180"/>
                      </a:lnTo>
                      <a:lnTo>
                        <a:pt x="1051" y="142"/>
                      </a:lnTo>
                      <a:lnTo>
                        <a:pt x="1036" y="106"/>
                      </a:lnTo>
                      <a:lnTo>
                        <a:pt x="1015" y="73"/>
                      </a:lnTo>
                      <a:lnTo>
                        <a:pt x="1000" y="59"/>
                      </a:lnTo>
                      <a:lnTo>
                        <a:pt x="986" y="44"/>
                      </a:lnTo>
                      <a:lnTo>
                        <a:pt x="954" y="23"/>
                      </a:lnTo>
                      <a:lnTo>
                        <a:pt x="918" y="8"/>
                      </a:lnTo>
                      <a:lnTo>
                        <a:pt x="879" y="1"/>
                      </a:lnTo>
                      <a:lnTo>
                        <a:pt x="859" y="0"/>
                      </a:lnTo>
                      <a:lnTo>
                        <a:pt x="840" y="1"/>
                      </a:lnTo>
                      <a:lnTo>
                        <a:pt x="801" y="8"/>
                      </a:lnTo>
                      <a:lnTo>
                        <a:pt x="765" y="23"/>
                      </a:lnTo>
                      <a:lnTo>
                        <a:pt x="734" y="44"/>
                      </a:lnTo>
                      <a:lnTo>
                        <a:pt x="719" y="59"/>
                      </a:lnTo>
                      <a:lnTo>
                        <a:pt x="716" y="62"/>
                      </a:lnTo>
                      <a:lnTo>
                        <a:pt x="713" y="64"/>
                      </a:lnTo>
                      <a:lnTo>
                        <a:pt x="712" y="64"/>
                      </a:lnTo>
                      <a:lnTo>
                        <a:pt x="710" y="66"/>
                      </a:lnTo>
                      <a:lnTo>
                        <a:pt x="97" y="680"/>
                      </a:lnTo>
                      <a:lnTo>
                        <a:pt x="92" y="687"/>
                      </a:lnTo>
                      <a:lnTo>
                        <a:pt x="92" y="701"/>
                      </a:lnTo>
                      <a:lnTo>
                        <a:pt x="97" y="707"/>
                      </a:lnTo>
                      <a:lnTo>
                        <a:pt x="137" y="748"/>
                      </a:lnTo>
                      <a:lnTo>
                        <a:pt x="6" y="880"/>
                      </a:lnTo>
                      <a:lnTo>
                        <a:pt x="0" y="889"/>
                      </a:lnTo>
                      <a:lnTo>
                        <a:pt x="1" y="899"/>
                      </a:lnTo>
                      <a:lnTo>
                        <a:pt x="65" y="1127"/>
                      </a:lnTo>
                      <a:lnTo>
                        <a:pt x="69" y="1137"/>
                      </a:lnTo>
                      <a:lnTo>
                        <a:pt x="78" y="1141"/>
                      </a:lnTo>
                      <a:close/>
                      <a:moveTo>
                        <a:pt x="735" y="96"/>
                      </a:moveTo>
                      <a:lnTo>
                        <a:pt x="736" y="95"/>
                      </a:lnTo>
                      <a:lnTo>
                        <a:pt x="739" y="93"/>
                      </a:lnTo>
                      <a:lnTo>
                        <a:pt x="741" y="90"/>
                      </a:lnTo>
                      <a:lnTo>
                        <a:pt x="744" y="87"/>
                      </a:lnTo>
                      <a:lnTo>
                        <a:pt x="746" y="85"/>
                      </a:lnTo>
                      <a:lnTo>
                        <a:pt x="770" y="64"/>
                      </a:lnTo>
                      <a:lnTo>
                        <a:pt x="827" y="40"/>
                      </a:lnTo>
                      <a:lnTo>
                        <a:pt x="859" y="38"/>
                      </a:lnTo>
                      <a:lnTo>
                        <a:pt x="892" y="40"/>
                      </a:lnTo>
                      <a:lnTo>
                        <a:pt x="950" y="64"/>
                      </a:lnTo>
                      <a:lnTo>
                        <a:pt x="973" y="85"/>
                      </a:lnTo>
                      <a:lnTo>
                        <a:pt x="994" y="111"/>
                      </a:lnTo>
                      <a:lnTo>
                        <a:pt x="1019" y="168"/>
                      </a:lnTo>
                      <a:lnTo>
                        <a:pt x="1019" y="230"/>
                      </a:lnTo>
                      <a:lnTo>
                        <a:pt x="994" y="288"/>
                      </a:lnTo>
                      <a:lnTo>
                        <a:pt x="973" y="312"/>
                      </a:lnTo>
                      <a:lnTo>
                        <a:pt x="971" y="315"/>
                      </a:lnTo>
                      <a:lnTo>
                        <a:pt x="968" y="318"/>
                      </a:lnTo>
                      <a:lnTo>
                        <a:pt x="966" y="319"/>
                      </a:lnTo>
                      <a:lnTo>
                        <a:pt x="964" y="321"/>
                      </a:lnTo>
                      <a:lnTo>
                        <a:pt x="963" y="324"/>
                      </a:lnTo>
                      <a:lnTo>
                        <a:pt x="365" y="922"/>
                      </a:lnTo>
                      <a:lnTo>
                        <a:pt x="324" y="880"/>
                      </a:lnTo>
                      <a:lnTo>
                        <a:pt x="177" y="735"/>
                      </a:lnTo>
                      <a:lnTo>
                        <a:pt x="137" y="694"/>
                      </a:lnTo>
                      <a:lnTo>
                        <a:pt x="735" y="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Freeform 25">
                  <a:extLst>
                    <a:ext uri="{FF2B5EF4-FFF2-40B4-BE49-F238E27FC236}">
                      <a16:creationId xmlns:a16="http://schemas.microsoft.com/office/drawing/2014/main" id="{3B3D6DA8-C8C0-4F88-A7E3-CDD23CE015C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43" y="1129"/>
                  <a:ext cx="261" cy="261"/>
                </a:xfrm>
                <a:custGeom>
                  <a:avLst/>
                  <a:gdLst>
                    <a:gd name="T0" fmla="*/ 153 w 781"/>
                    <a:gd name="T1" fmla="*/ 778 h 782"/>
                    <a:gd name="T2" fmla="*/ 158 w 781"/>
                    <a:gd name="T3" fmla="*/ 782 h 782"/>
                    <a:gd name="T4" fmla="*/ 166 w 781"/>
                    <a:gd name="T5" fmla="*/ 782 h 782"/>
                    <a:gd name="T6" fmla="*/ 173 w 781"/>
                    <a:gd name="T7" fmla="*/ 782 h 782"/>
                    <a:gd name="T8" fmla="*/ 179 w 781"/>
                    <a:gd name="T9" fmla="*/ 778 h 782"/>
                    <a:gd name="T10" fmla="*/ 572 w 781"/>
                    <a:gd name="T11" fmla="*/ 385 h 782"/>
                    <a:gd name="T12" fmla="*/ 576 w 781"/>
                    <a:gd name="T13" fmla="*/ 390 h 782"/>
                    <a:gd name="T14" fmla="*/ 584 w 781"/>
                    <a:gd name="T15" fmla="*/ 395 h 782"/>
                    <a:gd name="T16" fmla="*/ 591 w 781"/>
                    <a:gd name="T17" fmla="*/ 396 h 782"/>
                    <a:gd name="T18" fmla="*/ 598 w 781"/>
                    <a:gd name="T19" fmla="*/ 395 h 782"/>
                    <a:gd name="T20" fmla="*/ 604 w 781"/>
                    <a:gd name="T21" fmla="*/ 390 h 782"/>
                    <a:gd name="T22" fmla="*/ 735 w 781"/>
                    <a:gd name="T23" fmla="*/ 259 h 782"/>
                    <a:gd name="T24" fmla="*/ 741 w 781"/>
                    <a:gd name="T25" fmla="*/ 252 h 782"/>
                    <a:gd name="T26" fmla="*/ 741 w 781"/>
                    <a:gd name="T27" fmla="*/ 245 h 782"/>
                    <a:gd name="T28" fmla="*/ 741 w 781"/>
                    <a:gd name="T29" fmla="*/ 238 h 782"/>
                    <a:gd name="T30" fmla="*/ 735 w 781"/>
                    <a:gd name="T31" fmla="*/ 232 h 782"/>
                    <a:gd name="T32" fmla="*/ 729 w 781"/>
                    <a:gd name="T33" fmla="*/ 226 h 782"/>
                    <a:gd name="T34" fmla="*/ 748 w 781"/>
                    <a:gd name="T35" fmla="*/ 210 h 782"/>
                    <a:gd name="T36" fmla="*/ 764 w 781"/>
                    <a:gd name="T37" fmla="*/ 190 h 782"/>
                    <a:gd name="T38" fmla="*/ 781 w 781"/>
                    <a:gd name="T39" fmla="*/ 147 h 782"/>
                    <a:gd name="T40" fmla="*/ 781 w 781"/>
                    <a:gd name="T41" fmla="*/ 99 h 782"/>
                    <a:gd name="T42" fmla="*/ 764 w 781"/>
                    <a:gd name="T43" fmla="*/ 55 h 782"/>
                    <a:gd name="T44" fmla="*/ 748 w 781"/>
                    <a:gd name="T45" fmla="*/ 36 h 782"/>
                    <a:gd name="T46" fmla="*/ 729 w 781"/>
                    <a:gd name="T47" fmla="*/ 20 h 782"/>
                    <a:gd name="T48" fmla="*/ 684 w 781"/>
                    <a:gd name="T49" fmla="*/ 3 h 782"/>
                    <a:gd name="T50" fmla="*/ 660 w 781"/>
                    <a:gd name="T51" fmla="*/ 0 h 782"/>
                    <a:gd name="T52" fmla="*/ 637 w 781"/>
                    <a:gd name="T53" fmla="*/ 3 h 782"/>
                    <a:gd name="T54" fmla="*/ 592 w 781"/>
                    <a:gd name="T55" fmla="*/ 20 h 782"/>
                    <a:gd name="T56" fmla="*/ 573 w 781"/>
                    <a:gd name="T57" fmla="*/ 37 h 782"/>
                    <a:gd name="T58" fmla="*/ 558 w 781"/>
                    <a:gd name="T59" fmla="*/ 55 h 782"/>
                    <a:gd name="T60" fmla="*/ 547 w 781"/>
                    <a:gd name="T61" fmla="*/ 45 h 782"/>
                    <a:gd name="T62" fmla="*/ 542 w 781"/>
                    <a:gd name="T63" fmla="*/ 40 h 782"/>
                    <a:gd name="T64" fmla="*/ 527 w 781"/>
                    <a:gd name="T65" fmla="*/ 40 h 782"/>
                    <a:gd name="T66" fmla="*/ 520 w 781"/>
                    <a:gd name="T67" fmla="*/ 45 h 782"/>
                    <a:gd name="T68" fmla="*/ 389 w 781"/>
                    <a:gd name="T69" fmla="*/ 176 h 782"/>
                    <a:gd name="T70" fmla="*/ 385 w 781"/>
                    <a:gd name="T71" fmla="*/ 182 h 782"/>
                    <a:gd name="T72" fmla="*/ 385 w 781"/>
                    <a:gd name="T73" fmla="*/ 196 h 782"/>
                    <a:gd name="T74" fmla="*/ 389 w 781"/>
                    <a:gd name="T75" fmla="*/ 203 h 782"/>
                    <a:gd name="T76" fmla="*/ 399 w 781"/>
                    <a:gd name="T77" fmla="*/ 212 h 782"/>
                    <a:gd name="T78" fmla="*/ 6 w 781"/>
                    <a:gd name="T79" fmla="*/ 604 h 782"/>
                    <a:gd name="T80" fmla="*/ 1 w 781"/>
                    <a:gd name="T81" fmla="*/ 611 h 782"/>
                    <a:gd name="T82" fmla="*/ 0 w 781"/>
                    <a:gd name="T83" fmla="*/ 618 h 782"/>
                    <a:gd name="T84" fmla="*/ 1 w 781"/>
                    <a:gd name="T85" fmla="*/ 625 h 782"/>
                    <a:gd name="T86" fmla="*/ 6 w 781"/>
                    <a:gd name="T87" fmla="*/ 631 h 782"/>
                    <a:gd name="T88" fmla="*/ 153 w 781"/>
                    <a:gd name="T89" fmla="*/ 778 h 782"/>
                    <a:gd name="T90" fmla="*/ 535 w 781"/>
                    <a:gd name="T91" fmla="*/ 85 h 782"/>
                    <a:gd name="T92" fmla="*/ 615 w 781"/>
                    <a:gd name="T93" fmla="*/ 166 h 782"/>
                    <a:gd name="T94" fmla="*/ 687 w 781"/>
                    <a:gd name="T95" fmla="*/ 238 h 782"/>
                    <a:gd name="T96" fmla="*/ 687 w 781"/>
                    <a:gd name="T97" fmla="*/ 238 h 782"/>
                    <a:gd name="T98" fmla="*/ 694 w 781"/>
                    <a:gd name="T99" fmla="*/ 245 h 782"/>
                    <a:gd name="T100" fmla="*/ 591 w 781"/>
                    <a:gd name="T101" fmla="*/ 350 h 782"/>
                    <a:gd name="T102" fmla="*/ 431 w 781"/>
                    <a:gd name="T103" fmla="*/ 189 h 782"/>
                    <a:gd name="T104" fmla="*/ 535 w 781"/>
                    <a:gd name="T105" fmla="*/ 85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81" h="782">
                      <a:moveTo>
                        <a:pt x="153" y="778"/>
                      </a:moveTo>
                      <a:lnTo>
                        <a:pt x="158" y="782"/>
                      </a:lnTo>
                      <a:lnTo>
                        <a:pt x="166" y="782"/>
                      </a:lnTo>
                      <a:lnTo>
                        <a:pt x="173" y="782"/>
                      </a:lnTo>
                      <a:lnTo>
                        <a:pt x="179" y="778"/>
                      </a:lnTo>
                      <a:lnTo>
                        <a:pt x="572" y="385"/>
                      </a:lnTo>
                      <a:lnTo>
                        <a:pt x="576" y="390"/>
                      </a:lnTo>
                      <a:lnTo>
                        <a:pt x="584" y="395"/>
                      </a:lnTo>
                      <a:lnTo>
                        <a:pt x="591" y="396"/>
                      </a:lnTo>
                      <a:lnTo>
                        <a:pt x="598" y="395"/>
                      </a:lnTo>
                      <a:lnTo>
                        <a:pt x="604" y="390"/>
                      </a:lnTo>
                      <a:lnTo>
                        <a:pt x="735" y="259"/>
                      </a:lnTo>
                      <a:lnTo>
                        <a:pt x="741" y="252"/>
                      </a:lnTo>
                      <a:lnTo>
                        <a:pt x="741" y="245"/>
                      </a:lnTo>
                      <a:lnTo>
                        <a:pt x="741" y="238"/>
                      </a:lnTo>
                      <a:lnTo>
                        <a:pt x="735" y="232"/>
                      </a:lnTo>
                      <a:lnTo>
                        <a:pt x="729" y="226"/>
                      </a:lnTo>
                      <a:lnTo>
                        <a:pt x="748" y="210"/>
                      </a:lnTo>
                      <a:lnTo>
                        <a:pt x="764" y="190"/>
                      </a:lnTo>
                      <a:lnTo>
                        <a:pt x="781" y="147"/>
                      </a:lnTo>
                      <a:lnTo>
                        <a:pt x="781" y="99"/>
                      </a:lnTo>
                      <a:lnTo>
                        <a:pt x="764" y="55"/>
                      </a:lnTo>
                      <a:lnTo>
                        <a:pt x="748" y="36"/>
                      </a:lnTo>
                      <a:lnTo>
                        <a:pt x="729" y="20"/>
                      </a:lnTo>
                      <a:lnTo>
                        <a:pt x="684" y="3"/>
                      </a:lnTo>
                      <a:lnTo>
                        <a:pt x="660" y="0"/>
                      </a:lnTo>
                      <a:lnTo>
                        <a:pt x="637" y="3"/>
                      </a:lnTo>
                      <a:lnTo>
                        <a:pt x="592" y="20"/>
                      </a:lnTo>
                      <a:lnTo>
                        <a:pt x="573" y="37"/>
                      </a:lnTo>
                      <a:lnTo>
                        <a:pt x="558" y="55"/>
                      </a:lnTo>
                      <a:lnTo>
                        <a:pt x="547" y="45"/>
                      </a:lnTo>
                      <a:lnTo>
                        <a:pt x="542" y="40"/>
                      </a:lnTo>
                      <a:lnTo>
                        <a:pt x="527" y="40"/>
                      </a:lnTo>
                      <a:lnTo>
                        <a:pt x="520" y="45"/>
                      </a:lnTo>
                      <a:lnTo>
                        <a:pt x="389" y="176"/>
                      </a:lnTo>
                      <a:lnTo>
                        <a:pt x="385" y="182"/>
                      </a:lnTo>
                      <a:lnTo>
                        <a:pt x="385" y="196"/>
                      </a:lnTo>
                      <a:lnTo>
                        <a:pt x="389" y="203"/>
                      </a:lnTo>
                      <a:lnTo>
                        <a:pt x="399" y="212"/>
                      </a:lnTo>
                      <a:lnTo>
                        <a:pt x="6" y="604"/>
                      </a:lnTo>
                      <a:lnTo>
                        <a:pt x="1" y="611"/>
                      </a:lnTo>
                      <a:lnTo>
                        <a:pt x="0" y="618"/>
                      </a:lnTo>
                      <a:lnTo>
                        <a:pt x="1" y="625"/>
                      </a:lnTo>
                      <a:lnTo>
                        <a:pt x="6" y="631"/>
                      </a:lnTo>
                      <a:lnTo>
                        <a:pt x="153" y="778"/>
                      </a:lnTo>
                      <a:close/>
                      <a:moveTo>
                        <a:pt x="535" y="85"/>
                      </a:moveTo>
                      <a:lnTo>
                        <a:pt x="615" y="166"/>
                      </a:lnTo>
                      <a:lnTo>
                        <a:pt x="687" y="238"/>
                      </a:lnTo>
                      <a:lnTo>
                        <a:pt x="687" y="238"/>
                      </a:lnTo>
                      <a:lnTo>
                        <a:pt x="694" y="245"/>
                      </a:lnTo>
                      <a:lnTo>
                        <a:pt x="591" y="350"/>
                      </a:lnTo>
                      <a:lnTo>
                        <a:pt x="431" y="189"/>
                      </a:lnTo>
                      <a:lnTo>
                        <a:pt x="535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Freeform 26">
                  <a:extLst>
                    <a:ext uri="{FF2B5EF4-FFF2-40B4-BE49-F238E27FC236}">
                      <a16:creationId xmlns:a16="http://schemas.microsoft.com/office/drawing/2014/main" id="{DEDD373A-9005-45E3-8D9F-62D72C6403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1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2 w 203"/>
                    <a:gd name="T13" fmla="*/ 17 h 19"/>
                    <a:gd name="T14" fmla="*/ 203 w 203"/>
                    <a:gd name="T15" fmla="*/ 10 h 19"/>
                    <a:gd name="T16" fmla="*/ 202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2" y="17"/>
                      </a:lnTo>
                      <a:lnTo>
                        <a:pt x="203" y="10"/>
                      </a:lnTo>
                      <a:lnTo>
                        <a:pt x="202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Freeform 27">
                  <a:extLst>
                    <a:ext uri="{FF2B5EF4-FFF2-40B4-BE49-F238E27FC236}">
                      <a16:creationId xmlns:a16="http://schemas.microsoft.com/office/drawing/2014/main" id="{BE7D5A63-6CD2-4D0E-8B98-3F7BC2C8F5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3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1 w 203"/>
                    <a:gd name="T13" fmla="*/ 17 h 19"/>
                    <a:gd name="T14" fmla="*/ 203 w 203"/>
                    <a:gd name="T15" fmla="*/ 10 h 19"/>
                    <a:gd name="T16" fmla="*/ 201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1" y="17"/>
                      </a:lnTo>
                      <a:lnTo>
                        <a:pt x="203" y="10"/>
                      </a:lnTo>
                      <a:lnTo>
                        <a:pt x="201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Freeform 28">
                  <a:extLst>
                    <a:ext uri="{FF2B5EF4-FFF2-40B4-BE49-F238E27FC236}">
                      <a16:creationId xmlns:a16="http://schemas.microsoft.com/office/drawing/2014/main" id="{CD38590D-5482-43A5-8684-98F937932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6" y="1475"/>
                  <a:ext cx="45" cy="6"/>
                </a:xfrm>
                <a:custGeom>
                  <a:avLst/>
                  <a:gdLst>
                    <a:gd name="T0" fmla="*/ 125 w 134"/>
                    <a:gd name="T1" fmla="*/ 0 h 19"/>
                    <a:gd name="T2" fmla="*/ 10 w 134"/>
                    <a:gd name="T3" fmla="*/ 0 h 19"/>
                    <a:gd name="T4" fmla="*/ 1 w 134"/>
                    <a:gd name="T5" fmla="*/ 3 h 19"/>
                    <a:gd name="T6" fmla="*/ 0 w 134"/>
                    <a:gd name="T7" fmla="*/ 10 h 19"/>
                    <a:gd name="T8" fmla="*/ 1 w 134"/>
                    <a:gd name="T9" fmla="*/ 17 h 19"/>
                    <a:gd name="T10" fmla="*/ 10 w 134"/>
                    <a:gd name="T11" fmla="*/ 19 h 19"/>
                    <a:gd name="T12" fmla="*/ 125 w 134"/>
                    <a:gd name="T13" fmla="*/ 19 h 19"/>
                    <a:gd name="T14" fmla="*/ 132 w 134"/>
                    <a:gd name="T15" fmla="*/ 17 h 19"/>
                    <a:gd name="T16" fmla="*/ 134 w 134"/>
                    <a:gd name="T17" fmla="*/ 10 h 19"/>
                    <a:gd name="T18" fmla="*/ 132 w 134"/>
                    <a:gd name="T19" fmla="*/ 3 h 19"/>
                    <a:gd name="T20" fmla="*/ 125 w 134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4" h="19">
                      <a:moveTo>
                        <a:pt x="125" y="0"/>
                      </a:moveTo>
                      <a:lnTo>
                        <a:pt x="10" y="0"/>
                      </a:lnTo>
                      <a:lnTo>
                        <a:pt x="1" y="3"/>
                      </a:lnTo>
                      <a:lnTo>
                        <a:pt x="0" y="10"/>
                      </a:lnTo>
                      <a:lnTo>
                        <a:pt x="1" y="17"/>
                      </a:lnTo>
                      <a:lnTo>
                        <a:pt x="10" y="19"/>
                      </a:lnTo>
                      <a:lnTo>
                        <a:pt x="125" y="19"/>
                      </a:lnTo>
                      <a:lnTo>
                        <a:pt x="132" y="17"/>
                      </a:lnTo>
                      <a:lnTo>
                        <a:pt x="134" y="10"/>
                      </a:lnTo>
                      <a:lnTo>
                        <a:pt x="132" y="3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5" name="Group 31">
                <a:extLst>
                  <a:ext uri="{FF2B5EF4-FFF2-40B4-BE49-F238E27FC236}">
                    <a16:creationId xmlns:a16="http://schemas.microsoft.com/office/drawing/2014/main" id="{D429098F-5705-4658-ABD4-F00D4122A2B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59921" y="1496521"/>
                <a:ext cx="221315" cy="268574"/>
                <a:chOff x="2647" y="1727"/>
                <a:chExt cx="192" cy="233"/>
              </a:xfrm>
              <a:solidFill>
                <a:srgbClr val="F75A7C"/>
              </a:solidFill>
            </p:grpSpPr>
            <p:sp>
              <p:nvSpPr>
                <p:cNvPr id="36" name="Freeform 32">
                  <a:extLst>
                    <a:ext uri="{FF2B5EF4-FFF2-40B4-BE49-F238E27FC236}">
                      <a16:creationId xmlns:a16="http://schemas.microsoft.com/office/drawing/2014/main" id="{7F5C7AC1-E901-480F-91C2-D3E8FDD7DD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9" y="1727"/>
                  <a:ext cx="140" cy="152"/>
                </a:xfrm>
                <a:custGeom>
                  <a:avLst/>
                  <a:gdLst>
                    <a:gd name="T0" fmla="*/ 94 w 421"/>
                    <a:gd name="T1" fmla="*/ 455 h 455"/>
                    <a:gd name="T2" fmla="*/ 0 w 421"/>
                    <a:gd name="T3" fmla="*/ 362 h 455"/>
                    <a:gd name="T4" fmla="*/ 172 w 421"/>
                    <a:gd name="T5" fmla="*/ 191 h 455"/>
                    <a:gd name="T6" fmla="*/ 371 w 421"/>
                    <a:gd name="T7" fmla="*/ 1 h 455"/>
                    <a:gd name="T8" fmla="*/ 377 w 421"/>
                    <a:gd name="T9" fmla="*/ 0 h 455"/>
                    <a:gd name="T10" fmla="*/ 404 w 421"/>
                    <a:gd name="T11" fmla="*/ 4 h 455"/>
                    <a:gd name="T12" fmla="*/ 419 w 421"/>
                    <a:gd name="T13" fmla="*/ 21 h 455"/>
                    <a:gd name="T14" fmla="*/ 421 w 421"/>
                    <a:gd name="T15" fmla="*/ 37 h 455"/>
                    <a:gd name="T16" fmla="*/ 364 w 421"/>
                    <a:gd name="T17" fmla="*/ 120 h 455"/>
                    <a:gd name="T18" fmla="*/ 130 w 421"/>
                    <a:gd name="T19" fmla="*/ 410 h 455"/>
                    <a:gd name="T20" fmla="*/ 94 w 421"/>
                    <a:gd name="T21" fmla="*/ 455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1" h="455">
                      <a:moveTo>
                        <a:pt x="94" y="455"/>
                      </a:moveTo>
                      <a:lnTo>
                        <a:pt x="0" y="362"/>
                      </a:lnTo>
                      <a:lnTo>
                        <a:pt x="172" y="191"/>
                      </a:lnTo>
                      <a:lnTo>
                        <a:pt x="371" y="1"/>
                      </a:lnTo>
                      <a:lnTo>
                        <a:pt x="377" y="0"/>
                      </a:lnTo>
                      <a:lnTo>
                        <a:pt x="404" y="4"/>
                      </a:lnTo>
                      <a:lnTo>
                        <a:pt x="419" y="21"/>
                      </a:lnTo>
                      <a:lnTo>
                        <a:pt x="421" y="37"/>
                      </a:lnTo>
                      <a:lnTo>
                        <a:pt x="364" y="120"/>
                      </a:lnTo>
                      <a:lnTo>
                        <a:pt x="130" y="410"/>
                      </a:lnTo>
                      <a:lnTo>
                        <a:pt x="94" y="455"/>
                      </a:lnTo>
                      <a:close/>
                    </a:path>
                  </a:pathLst>
                </a:custGeom>
                <a:solidFill>
                  <a:srgbClr val="FF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Freeform 33">
                  <a:extLst>
                    <a:ext uri="{FF2B5EF4-FFF2-40B4-BE49-F238E27FC236}">
                      <a16:creationId xmlns:a16="http://schemas.microsoft.com/office/drawing/2014/main" id="{5F0985D7-D97D-4FBA-8DBE-CE8D9CE8ED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7" y="1856"/>
                  <a:ext cx="76" cy="104"/>
                </a:xfrm>
                <a:custGeom>
                  <a:avLst/>
                  <a:gdLst>
                    <a:gd name="T0" fmla="*/ 22 w 226"/>
                    <a:gd name="T1" fmla="*/ 314 h 314"/>
                    <a:gd name="T2" fmla="*/ 21 w 226"/>
                    <a:gd name="T3" fmla="*/ 301 h 314"/>
                    <a:gd name="T4" fmla="*/ 37 w 226"/>
                    <a:gd name="T5" fmla="*/ 242 h 314"/>
                    <a:gd name="T6" fmla="*/ 63 w 226"/>
                    <a:gd name="T7" fmla="*/ 219 h 314"/>
                    <a:gd name="T8" fmla="*/ 90 w 226"/>
                    <a:gd name="T9" fmla="*/ 211 h 314"/>
                    <a:gd name="T10" fmla="*/ 107 w 226"/>
                    <a:gd name="T11" fmla="*/ 209 h 314"/>
                    <a:gd name="T12" fmla="*/ 125 w 226"/>
                    <a:gd name="T13" fmla="*/ 208 h 314"/>
                    <a:gd name="T14" fmla="*/ 153 w 226"/>
                    <a:gd name="T15" fmla="*/ 199 h 314"/>
                    <a:gd name="T16" fmla="*/ 188 w 226"/>
                    <a:gd name="T17" fmla="*/ 173 h 314"/>
                    <a:gd name="T18" fmla="*/ 223 w 226"/>
                    <a:gd name="T19" fmla="*/ 107 h 314"/>
                    <a:gd name="T20" fmla="*/ 226 w 226"/>
                    <a:gd name="T21" fmla="*/ 91 h 314"/>
                    <a:gd name="T22" fmla="*/ 132 w 226"/>
                    <a:gd name="T23" fmla="*/ 0 h 314"/>
                    <a:gd name="T24" fmla="*/ 96 w 226"/>
                    <a:gd name="T25" fmla="*/ 17 h 314"/>
                    <a:gd name="T26" fmla="*/ 44 w 226"/>
                    <a:gd name="T27" fmla="*/ 61 h 314"/>
                    <a:gd name="T28" fmla="*/ 13 w 226"/>
                    <a:gd name="T29" fmla="*/ 113 h 314"/>
                    <a:gd name="T30" fmla="*/ 0 w 226"/>
                    <a:gd name="T31" fmla="*/ 165 h 314"/>
                    <a:gd name="T32" fmla="*/ 2 w 226"/>
                    <a:gd name="T33" fmla="*/ 239 h 314"/>
                    <a:gd name="T34" fmla="*/ 19 w 226"/>
                    <a:gd name="T35" fmla="*/ 307 h 314"/>
                    <a:gd name="T36" fmla="*/ 22 w 226"/>
                    <a:gd name="T37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6" h="314">
                      <a:moveTo>
                        <a:pt x="22" y="314"/>
                      </a:moveTo>
                      <a:lnTo>
                        <a:pt x="21" y="301"/>
                      </a:lnTo>
                      <a:lnTo>
                        <a:pt x="37" y="242"/>
                      </a:lnTo>
                      <a:lnTo>
                        <a:pt x="63" y="219"/>
                      </a:lnTo>
                      <a:lnTo>
                        <a:pt x="90" y="211"/>
                      </a:lnTo>
                      <a:lnTo>
                        <a:pt x="107" y="209"/>
                      </a:lnTo>
                      <a:lnTo>
                        <a:pt x="125" y="208"/>
                      </a:lnTo>
                      <a:lnTo>
                        <a:pt x="153" y="199"/>
                      </a:lnTo>
                      <a:lnTo>
                        <a:pt x="188" y="173"/>
                      </a:lnTo>
                      <a:lnTo>
                        <a:pt x="223" y="107"/>
                      </a:lnTo>
                      <a:lnTo>
                        <a:pt x="226" y="91"/>
                      </a:lnTo>
                      <a:lnTo>
                        <a:pt x="132" y="0"/>
                      </a:lnTo>
                      <a:lnTo>
                        <a:pt x="96" y="17"/>
                      </a:lnTo>
                      <a:lnTo>
                        <a:pt x="44" y="61"/>
                      </a:lnTo>
                      <a:lnTo>
                        <a:pt x="13" y="113"/>
                      </a:lnTo>
                      <a:lnTo>
                        <a:pt x="0" y="165"/>
                      </a:lnTo>
                      <a:lnTo>
                        <a:pt x="2" y="239"/>
                      </a:lnTo>
                      <a:lnTo>
                        <a:pt x="19" y="307"/>
                      </a:lnTo>
                      <a:lnTo>
                        <a:pt x="22" y="314"/>
                      </a:lnTo>
                      <a:close/>
                    </a:path>
                  </a:pathLst>
                </a:custGeom>
                <a:solidFill>
                  <a:srgbClr val="FF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8" name="Group 36">
                <a:extLst>
                  <a:ext uri="{FF2B5EF4-FFF2-40B4-BE49-F238E27FC236}">
                    <a16:creationId xmlns:a16="http://schemas.microsoft.com/office/drawing/2014/main" id="{326CD6E8-74BB-4B36-9692-745F7AF7387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05884" y="3344318"/>
                <a:ext cx="138229" cy="357091"/>
                <a:chOff x="2375" y="2182"/>
                <a:chExt cx="144" cy="372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9" name="Freeform 37">
                  <a:extLst>
                    <a:ext uri="{FF2B5EF4-FFF2-40B4-BE49-F238E27FC236}">
                      <a16:creationId xmlns:a16="http://schemas.microsoft.com/office/drawing/2014/main" id="{6976B790-3AEA-4C00-94F4-8417D50747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9" y="2182"/>
                  <a:ext cx="99" cy="210"/>
                </a:xfrm>
                <a:custGeom>
                  <a:avLst/>
                  <a:gdLst>
                    <a:gd name="T0" fmla="*/ 0 w 296"/>
                    <a:gd name="T1" fmla="*/ 631 h 631"/>
                    <a:gd name="T2" fmla="*/ 296 w 296"/>
                    <a:gd name="T3" fmla="*/ 631 h 631"/>
                    <a:gd name="T4" fmla="*/ 270 w 296"/>
                    <a:gd name="T5" fmla="*/ 612 h 631"/>
                    <a:gd name="T6" fmla="*/ 232 w 296"/>
                    <a:gd name="T7" fmla="*/ 568 h 631"/>
                    <a:gd name="T8" fmla="*/ 209 w 296"/>
                    <a:gd name="T9" fmla="*/ 517 h 631"/>
                    <a:gd name="T10" fmla="*/ 199 w 296"/>
                    <a:gd name="T11" fmla="*/ 467 h 631"/>
                    <a:gd name="T12" fmla="*/ 198 w 296"/>
                    <a:gd name="T13" fmla="*/ 442 h 631"/>
                    <a:gd name="T14" fmla="*/ 200 w 296"/>
                    <a:gd name="T15" fmla="*/ 370 h 631"/>
                    <a:gd name="T16" fmla="*/ 208 w 296"/>
                    <a:gd name="T17" fmla="*/ 279 h 631"/>
                    <a:gd name="T18" fmla="*/ 213 w 296"/>
                    <a:gd name="T19" fmla="*/ 207 h 631"/>
                    <a:gd name="T20" fmla="*/ 215 w 296"/>
                    <a:gd name="T21" fmla="*/ 157 h 631"/>
                    <a:gd name="T22" fmla="*/ 215 w 296"/>
                    <a:gd name="T23" fmla="*/ 132 h 631"/>
                    <a:gd name="T24" fmla="*/ 205 w 296"/>
                    <a:gd name="T25" fmla="*/ 79 h 631"/>
                    <a:gd name="T26" fmla="*/ 189 w 296"/>
                    <a:gd name="T27" fmla="*/ 31 h 631"/>
                    <a:gd name="T28" fmla="*/ 172 w 296"/>
                    <a:gd name="T29" fmla="*/ 8 h 631"/>
                    <a:gd name="T30" fmla="*/ 159 w 296"/>
                    <a:gd name="T31" fmla="*/ 0 h 631"/>
                    <a:gd name="T32" fmla="*/ 151 w 296"/>
                    <a:gd name="T33" fmla="*/ 0 h 631"/>
                    <a:gd name="T34" fmla="*/ 138 w 296"/>
                    <a:gd name="T35" fmla="*/ 1 h 631"/>
                    <a:gd name="T36" fmla="*/ 127 w 296"/>
                    <a:gd name="T37" fmla="*/ 11 h 631"/>
                    <a:gd name="T38" fmla="*/ 114 w 296"/>
                    <a:gd name="T39" fmla="*/ 27 h 631"/>
                    <a:gd name="T40" fmla="*/ 98 w 296"/>
                    <a:gd name="T41" fmla="*/ 75 h 631"/>
                    <a:gd name="T42" fmla="*/ 89 w 296"/>
                    <a:gd name="T43" fmla="*/ 145 h 631"/>
                    <a:gd name="T44" fmla="*/ 89 w 296"/>
                    <a:gd name="T45" fmla="*/ 160 h 631"/>
                    <a:gd name="T46" fmla="*/ 92 w 296"/>
                    <a:gd name="T47" fmla="*/ 253 h 631"/>
                    <a:gd name="T48" fmla="*/ 101 w 296"/>
                    <a:gd name="T49" fmla="*/ 310 h 631"/>
                    <a:gd name="T50" fmla="*/ 105 w 296"/>
                    <a:gd name="T51" fmla="*/ 337 h 631"/>
                    <a:gd name="T52" fmla="*/ 111 w 296"/>
                    <a:gd name="T53" fmla="*/ 400 h 631"/>
                    <a:gd name="T54" fmla="*/ 109 w 296"/>
                    <a:gd name="T55" fmla="*/ 442 h 631"/>
                    <a:gd name="T56" fmla="*/ 105 w 296"/>
                    <a:gd name="T57" fmla="*/ 480 h 631"/>
                    <a:gd name="T58" fmla="*/ 83 w 296"/>
                    <a:gd name="T59" fmla="*/ 542 h 631"/>
                    <a:gd name="T60" fmla="*/ 50 w 296"/>
                    <a:gd name="T61" fmla="*/ 588 h 631"/>
                    <a:gd name="T62" fmla="*/ 15 w 296"/>
                    <a:gd name="T63" fmla="*/ 621 h 631"/>
                    <a:gd name="T64" fmla="*/ 0 w 296"/>
                    <a:gd name="T65" fmla="*/ 631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96" h="631">
                      <a:moveTo>
                        <a:pt x="0" y="631"/>
                      </a:moveTo>
                      <a:lnTo>
                        <a:pt x="296" y="631"/>
                      </a:lnTo>
                      <a:lnTo>
                        <a:pt x="270" y="612"/>
                      </a:lnTo>
                      <a:lnTo>
                        <a:pt x="232" y="568"/>
                      </a:lnTo>
                      <a:lnTo>
                        <a:pt x="209" y="517"/>
                      </a:lnTo>
                      <a:lnTo>
                        <a:pt x="199" y="467"/>
                      </a:lnTo>
                      <a:lnTo>
                        <a:pt x="198" y="442"/>
                      </a:lnTo>
                      <a:lnTo>
                        <a:pt x="200" y="370"/>
                      </a:lnTo>
                      <a:lnTo>
                        <a:pt x="208" y="279"/>
                      </a:lnTo>
                      <a:lnTo>
                        <a:pt x="213" y="207"/>
                      </a:lnTo>
                      <a:lnTo>
                        <a:pt x="215" y="157"/>
                      </a:lnTo>
                      <a:lnTo>
                        <a:pt x="215" y="132"/>
                      </a:lnTo>
                      <a:lnTo>
                        <a:pt x="205" y="79"/>
                      </a:lnTo>
                      <a:lnTo>
                        <a:pt x="189" y="31"/>
                      </a:lnTo>
                      <a:lnTo>
                        <a:pt x="172" y="8"/>
                      </a:lnTo>
                      <a:lnTo>
                        <a:pt x="159" y="0"/>
                      </a:lnTo>
                      <a:lnTo>
                        <a:pt x="151" y="0"/>
                      </a:lnTo>
                      <a:lnTo>
                        <a:pt x="138" y="1"/>
                      </a:lnTo>
                      <a:lnTo>
                        <a:pt x="127" y="11"/>
                      </a:lnTo>
                      <a:lnTo>
                        <a:pt x="114" y="27"/>
                      </a:lnTo>
                      <a:lnTo>
                        <a:pt x="98" y="75"/>
                      </a:lnTo>
                      <a:lnTo>
                        <a:pt x="89" y="145"/>
                      </a:lnTo>
                      <a:lnTo>
                        <a:pt x="89" y="160"/>
                      </a:lnTo>
                      <a:lnTo>
                        <a:pt x="92" y="253"/>
                      </a:lnTo>
                      <a:lnTo>
                        <a:pt x="101" y="310"/>
                      </a:lnTo>
                      <a:lnTo>
                        <a:pt x="105" y="337"/>
                      </a:lnTo>
                      <a:lnTo>
                        <a:pt x="111" y="400"/>
                      </a:lnTo>
                      <a:lnTo>
                        <a:pt x="109" y="442"/>
                      </a:lnTo>
                      <a:lnTo>
                        <a:pt x="105" y="480"/>
                      </a:lnTo>
                      <a:lnTo>
                        <a:pt x="83" y="542"/>
                      </a:lnTo>
                      <a:lnTo>
                        <a:pt x="50" y="588"/>
                      </a:lnTo>
                      <a:lnTo>
                        <a:pt x="15" y="621"/>
                      </a:lnTo>
                      <a:lnTo>
                        <a:pt x="0" y="6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" name="Rectangle 38">
                  <a:extLst>
                    <a:ext uri="{FF2B5EF4-FFF2-40B4-BE49-F238E27FC236}">
                      <a16:creationId xmlns:a16="http://schemas.microsoft.com/office/drawing/2014/main" id="{FD6A15C8-F1CC-445B-A847-5430425912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25"/>
                  <a:ext cx="123" cy="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Rectangle 39">
                  <a:extLst>
                    <a:ext uri="{FF2B5EF4-FFF2-40B4-BE49-F238E27FC236}">
                      <a16:creationId xmlns:a16="http://schemas.microsoft.com/office/drawing/2014/main" id="{7F842CDC-F5D4-4B1F-A505-A5E7B7B734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37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Rectangle 40">
                  <a:extLst>
                    <a:ext uri="{FF2B5EF4-FFF2-40B4-BE49-F238E27FC236}">
                      <a16:creationId xmlns:a16="http://schemas.microsoft.com/office/drawing/2014/main" id="{55ABF091-9266-4A68-9CA5-F753DCCB95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05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" name="Freeform 41">
                  <a:extLst>
                    <a:ext uri="{FF2B5EF4-FFF2-40B4-BE49-F238E27FC236}">
                      <a16:creationId xmlns:a16="http://schemas.microsoft.com/office/drawing/2014/main" id="{E29748BD-43A3-4F7B-87A4-0AB9400C02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5" y="2463"/>
                  <a:ext cx="143" cy="91"/>
                </a:xfrm>
                <a:custGeom>
                  <a:avLst/>
                  <a:gdLst>
                    <a:gd name="T0" fmla="*/ 4 w 429"/>
                    <a:gd name="T1" fmla="*/ 241 h 274"/>
                    <a:gd name="T2" fmla="*/ 0 w 429"/>
                    <a:gd name="T3" fmla="*/ 247 h 274"/>
                    <a:gd name="T4" fmla="*/ 0 w 429"/>
                    <a:gd name="T5" fmla="*/ 252 h 274"/>
                    <a:gd name="T6" fmla="*/ 4 w 429"/>
                    <a:gd name="T7" fmla="*/ 261 h 274"/>
                    <a:gd name="T8" fmla="*/ 19 w 429"/>
                    <a:gd name="T9" fmla="*/ 265 h 274"/>
                    <a:gd name="T10" fmla="*/ 40 w 429"/>
                    <a:gd name="T11" fmla="*/ 268 h 274"/>
                    <a:gd name="T12" fmla="*/ 66 w 429"/>
                    <a:gd name="T13" fmla="*/ 271 h 274"/>
                    <a:gd name="T14" fmla="*/ 68 w 429"/>
                    <a:gd name="T15" fmla="*/ 271 h 274"/>
                    <a:gd name="T16" fmla="*/ 68 w 429"/>
                    <a:gd name="T17" fmla="*/ 271 h 274"/>
                    <a:gd name="T18" fmla="*/ 78 w 429"/>
                    <a:gd name="T19" fmla="*/ 270 h 274"/>
                    <a:gd name="T20" fmla="*/ 95 w 429"/>
                    <a:gd name="T21" fmla="*/ 254 h 274"/>
                    <a:gd name="T22" fmla="*/ 121 w 429"/>
                    <a:gd name="T23" fmla="*/ 210 h 274"/>
                    <a:gd name="T24" fmla="*/ 134 w 429"/>
                    <a:gd name="T25" fmla="*/ 179 h 274"/>
                    <a:gd name="T26" fmla="*/ 130 w 429"/>
                    <a:gd name="T27" fmla="*/ 208 h 274"/>
                    <a:gd name="T28" fmla="*/ 117 w 429"/>
                    <a:gd name="T29" fmla="*/ 274 h 274"/>
                    <a:gd name="T30" fmla="*/ 144 w 429"/>
                    <a:gd name="T31" fmla="*/ 274 h 274"/>
                    <a:gd name="T32" fmla="*/ 172 w 429"/>
                    <a:gd name="T33" fmla="*/ 274 h 274"/>
                    <a:gd name="T34" fmla="*/ 231 w 429"/>
                    <a:gd name="T35" fmla="*/ 274 h 274"/>
                    <a:gd name="T36" fmla="*/ 329 w 429"/>
                    <a:gd name="T37" fmla="*/ 267 h 274"/>
                    <a:gd name="T38" fmla="*/ 363 w 429"/>
                    <a:gd name="T39" fmla="*/ 260 h 274"/>
                    <a:gd name="T40" fmla="*/ 379 w 429"/>
                    <a:gd name="T41" fmla="*/ 255 h 274"/>
                    <a:gd name="T42" fmla="*/ 400 w 429"/>
                    <a:gd name="T43" fmla="*/ 235 h 274"/>
                    <a:gd name="T44" fmla="*/ 405 w 429"/>
                    <a:gd name="T45" fmla="*/ 222 h 274"/>
                    <a:gd name="T46" fmla="*/ 416 w 429"/>
                    <a:gd name="T47" fmla="*/ 164 h 274"/>
                    <a:gd name="T48" fmla="*/ 428 w 429"/>
                    <a:gd name="T49" fmla="*/ 36 h 274"/>
                    <a:gd name="T50" fmla="*/ 429 w 429"/>
                    <a:gd name="T51" fmla="*/ 0 h 274"/>
                    <a:gd name="T52" fmla="*/ 64 w 429"/>
                    <a:gd name="T53" fmla="*/ 0 h 274"/>
                    <a:gd name="T54" fmla="*/ 64 w 429"/>
                    <a:gd name="T55" fmla="*/ 46 h 274"/>
                    <a:gd name="T56" fmla="*/ 48 w 429"/>
                    <a:gd name="T57" fmla="*/ 159 h 274"/>
                    <a:gd name="T58" fmla="*/ 30 w 429"/>
                    <a:gd name="T59" fmla="*/ 208 h 274"/>
                    <a:gd name="T60" fmla="*/ 14 w 429"/>
                    <a:gd name="T61" fmla="*/ 234 h 274"/>
                    <a:gd name="T62" fmla="*/ 4 w 429"/>
                    <a:gd name="T63" fmla="*/ 24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29" h="274">
                      <a:moveTo>
                        <a:pt x="4" y="241"/>
                      </a:moveTo>
                      <a:lnTo>
                        <a:pt x="0" y="247"/>
                      </a:lnTo>
                      <a:lnTo>
                        <a:pt x="0" y="252"/>
                      </a:lnTo>
                      <a:lnTo>
                        <a:pt x="4" y="261"/>
                      </a:lnTo>
                      <a:lnTo>
                        <a:pt x="19" y="265"/>
                      </a:lnTo>
                      <a:lnTo>
                        <a:pt x="40" y="268"/>
                      </a:lnTo>
                      <a:lnTo>
                        <a:pt x="66" y="271"/>
                      </a:lnTo>
                      <a:lnTo>
                        <a:pt x="68" y="271"/>
                      </a:lnTo>
                      <a:lnTo>
                        <a:pt x="68" y="271"/>
                      </a:lnTo>
                      <a:lnTo>
                        <a:pt x="78" y="270"/>
                      </a:lnTo>
                      <a:lnTo>
                        <a:pt x="95" y="254"/>
                      </a:lnTo>
                      <a:lnTo>
                        <a:pt x="121" y="210"/>
                      </a:lnTo>
                      <a:lnTo>
                        <a:pt x="134" y="179"/>
                      </a:lnTo>
                      <a:lnTo>
                        <a:pt x="130" y="208"/>
                      </a:lnTo>
                      <a:lnTo>
                        <a:pt x="117" y="274"/>
                      </a:lnTo>
                      <a:lnTo>
                        <a:pt x="144" y="274"/>
                      </a:lnTo>
                      <a:lnTo>
                        <a:pt x="172" y="274"/>
                      </a:lnTo>
                      <a:lnTo>
                        <a:pt x="231" y="274"/>
                      </a:lnTo>
                      <a:lnTo>
                        <a:pt x="329" y="267"/>
                      </a:lnTo>
                      <a:lnTo>
                        <a:pt x="363" y="260"/>
                      </a:lnTo>
                      <a:lnTo>
                        <a:pt x="379" y="255"/>
                      </a:lnTo>
                      <a:lnTo>
                        <a:pt x="400" y="235"/>
                      </a:lnTo>
                      <a:lnTo>
                        <a:pt x="405" y="222"/>
                      </a:lnTo>
                      <a:lnTo>
                        <a:pt x="416" y="164"/>
                      </a:lnTo>
                      <a:lnTo>
                        <a:pt x="428" y="36"/>
                      </a:lnTo>
                      <a:lnTo>
                        <a:pt x="429" y="0"/>
                      </a:lnTo>
                      <a:lnTo>
                        <a:pt x="64" y="0"/>
                      </a:lnTo>
                      <a:lnTo>
                        <a:pt x="64" y="46"/>
                      </a:lnTo>
                      <a:lnTo>
                        <a:pt x="48" y="159"/>
                      </a:lnTo>
                      <a:lnTo>
                        <a:pt x="30" y="208"/>
                      </a:lnTo>
                      <a:lnTo>
                        <a:pt x="14" y="234"/>
                      </a:lnTo>
                      <a:lnTo>
                        <a:pt x="4" y="2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눈물 방울 43">
                <a:extLst>
                  <a:ext uri="{FF2B5EF4-FFF2-40B4-BE49-F238E27FC236}">
                    <a16:creationId xmlns:a16="http://schemas.microsoft.com/office/drawing/2014/main" id="{278C586C-45EE-42D5-B217-B00495E617D0}"/>
                  </a:ext>
                </a:extLst>
              </p:cNvPr>
              <p:cNvSpPr/>
              <p:nvPr/>
            </p:nvSpPr>
            <p:spPr>
              <a:xfrm rot="18900000">
                <a:off x="11352944" y="4684806"/>
                <a:ext cx="224967" cy="224967"/>
              </a:xfrm>
              <a:prstGeom prst="teardrop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자유형 60">
                <a:extLst>
                  <a:ext uri="{FF2B5EF4-FFF2-40B4-BE49-F238E27FC236}">
                    <a16:creationId xmlns:a16="http://schemas.microsoft.com/office/drawing/2014/main" id="{41E64A27-FFC7-4DAD-8991-449689B83141}"/>
                  </a:ext>
                </a:extLst>
              </p:cNvPr>
              <p:cNvSpPr/>
              <p:nvPr/>
            </p:nvSpPr>
            <p:spPr>
              <a:xfrm rot="5400000">
                <a:off x="11355633" y="5261801"/>
                <a:ext cx="246114" cy="242466"/>
              </a:xfrm>
              <a:custGeom>
                <a:avLst/>
                <a:gdLst>
                  <a:gd name="connsiteX0" fmla="*/ 22860 w 251378"/>
                  <a:gd name="connsiteY0" fmla="*/ 247652 h 247652"/>
                  <a:gd name="connsiteX1" fmla="*/ 22860 w 251378"/>
                  <a:gd name="connsiteY1" fmla="*/ 247651 h 247652"/>
                  <a:gd name="connsiteX2" fmla="*/ 22861 w 251378"/>
                  <a:gd name="connsiteY2" fmla="*/ 247652 h 247652"/>
                  <a:gd name="connsiteX3" fmla="*/ 0 w 251378"/>
                  <a:gd name="connsiteY3" fmla="*/ 224792 h 247652"/>
                  <a:gd name="connsiteX4" fmla="*/ 0 w 251378"/>
                  <a:gd name="connsiteY4" fmla="*/ 22860 h 247652"/>
                  <a:gd name="connsiteX5" fmla="*/ 22861 w 251378"/>
                  <a:gd name="connsiteY5" fmla="*/ 0 h 247652"/>
                  <a:gd name="connsiteX6" fmla="*/ 22861 w 251378"/>
                  <a:gd name="connsiteY6" fmla="*/ 1 h 247652"/>
                  <a:gd name="connsiteX7" fmla="*/ 45721 w 251378"/>
                  <a:gd name="connsiteY7" fmla="*/ 22861 h 247652"/>
                  <a:gd name="connsiteX8" fmla="*/ 45720 w 251378"/>
                  <a:gd name="connsiteY8" fmla="*/ 100968 h 247652"/>
                  <a:gd name="connsiteX9" fmla="*/ 228518 w 251378"/>
                  <a:gd name="connsiteY9" fmla="*/ 100968 h 247652"/>
                  <a:gd name="connsiteX10" fmla="*/ 251378 w 251378"/>
                  <a:gd name="connsiteY10" fmla="*/ 123828 h 247652"/>
                  <a:gd name="connsiteX11" fmla="*/ 251377 w 251378"/>
                  <a:gd name="connsiteY11" fmla="*/ 123828 h 247652"/>
                  <a:gd name="connsiteX12" fmla="*/ 228517 w 251378"/>
                  <a:gd name="connsiteY12" fmla="*/ 146688 h 247652"/>
                  <a:gd name="connsiteX13" fmla="*/ 45720 w 251378"/>
                  <a:gd name="connsiteY13" fmla="*/ 146687 h 247652"/>
                  <a:gd name="connsiteX14" fmla="*/ 45720 w 251378"/>
                  <a:gd name="connsiteY14" fmla="*/ 224792 h 247652"/>
                  <a:gd name="connsiteX15" fmla="*/ 39024 w 251378"/>
                  <a:gd name="connsiteY15" fmla="*/ 240956 h 247652"/>
                  <a:gd name="connsiteX16" fmla="*/ 22860 w 251378"/>
                  <a:gd name="connsiteY16" fmla="*/ 247651 h 247652"/>
                  <a:gd name="connsiteX17" fmla="*/ 6696 w 251378"/>
                  <a:gd name="connsiteY17" fmla="*/ 240956 h 247652"/>
                  <a:gd name="connsiteX18" fmla="*/ 0 w 251378"/>
                  <a:gd name="connsiteY18" fmla="*/ 224792 h 247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51378" h="247652">
                    <a:moveTo>
                      <a:pt x="22860" y="247652"/>
                    </a:moveTo>
                    <a:lnTo>
                      <a:pt x="22860" y="247651"/>
                    </a:lnTo>
                    <a:lnTo>
                      <a:pt x="22861" y="247652"/>
                    </a:lnTo>
                    <a:close/>
                    <a:moveTo>
                      <a:pt x="0" y="224792"/>
                    </a:moveTo>
                    <a:lnTo>
                      <a:pt x="0" y="22860"/>
                    </a:lnTo>
                    <a:cubicBezTo>
                      <a:pt x="0" y="10235"/>
                      <a:pt x="10236" y="0"/>
                      <a:pt x="22861" y="0"/>
                    </a:cubicBezTo>
                    <a:lnTo>
                      <a:pt x="22861" y="1"/>
                    </a:lnTo>
                    <a:cubicBezTo>
                      <a:pt x="35486" y="1"/>
                      <a:pt x="45721" y="10236"/>
                      <a:pt x="45721" y="22861"/>
                    </a:cubicBezTo>
                    <a:lnTo>
                      <a:pt x="45720" y="100968"/>
                    </a:lnTo>
                    <a:lnTo>
                      <a:pt x="228518" y="100968"/>
                    </a:lnTo>
                    <a:cubicBezTo>
                      <a:pt x="241143" y="100968"/>
                      <a:pt x="251378" y="111203"/>
                      <a:pt x="251378" y="123828"/>
                    </a:cubicBezTo>
                    <a:lnTo>
                      <a:pt x="251377" y="123828"/>
                    </a:lnTo>
                    <a:cubicBezTo>
                      <a:pt x="251377" y="136453"/>
                      <a:pt x="241142" y="146688"/>
                      <a:pt x="228517" y="146688"/>
                    </a:cubicBezTo>
                    <a:lnTo>
                      <a:pt x="45720" y="146687"/>
                    </a:lnTo>
                    <a:lnTo>
                      <a:pt x="45720" y="224792"/>
                    </a:lnTo>
                    <a:cubicBezTo>
                      <a:pt x="45720" y="231104"/>
                      <a:pt x="43161" y="236819"/>
                      <a:pt x="39024" y="240956"/>
                    </a:cubicBezTo>
                    <a:lnTo>
                      <a:pt x="22860" y="247651"/>
                    </a:lnTo>
                    <a:lnTo>
                      <a:pt x="6696" y="240956"/>
                    </a:lnTo>
                    <a:cubicBezTo>
                      <a:pt x="2559" y="236819"/>
                      <a:pt x="0" y="231104"/>
                      <a:pt x="0" y="224792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DBA767EA-5225-4956-8952-EA19D14F58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48617" y="5900245"/>
                <a:ext cx="247650" cy="247650"/>
              </a:xfrm>
              <a:custGeom>
                <a:avLst/>
                <a:gdLst>
                  <a:gd name="T0" fmla="*/ 5426 w 8269"/>
                  <a:gd name="T1" fmla="*/ 1403 h 8269"/>
                  <a:gd name="T2" fmla="*/ 5410 w 8269"/>
                  <a:gd name="T3" fmla="*/ 1069 h 8269"/>
                  <a:gd name="T4" fmla="*/ 5281 w 8269"/>
                  <a:gd name="T5" fmla="*/ 691 h 8269"/>
                  <a:gd name="T6" fmla="*/ 5087 w 8269"/>
                  <a:gd name="T7" fmla="*/ 418 h 8269"/>
                  <a:gd name="T8" fmla="*/ 4831 w 8269"/>
                  <a:gd name="T9" fmla="*/ 203 h 8269"/>
                  <a:gd name="T10" fmla="*/ 4467 w 8269"/>
                  <a:gd name="T11" fmla="*/ 42 h 8269"/>
                  <a:gd name="T12" fmla="*/ 4135 w 8269"/>
                  <a:gd name="T13" fmla="*/ 0 h 8269"/>
                  <a:gd name="T14" fmla="*/ 3802 w 8269"/>
                  <a:gd name="T15" fmla="*/ 42 h 8269"/>
                  <a:gd name="T16" fmla="*/ 3438 w 8269"/>
                  <a:gd name="T17" fmla="*/ 203 h 8269"/>
                  <a:gd name="T18" fmla="*/ 3182 w 8269"/>
                  <a:gd name="T19" fmla="*/ 418 h 8269"/>
                  <a:gd name="T20" fmla="*/ 2988 w 8269"/>
                  <a:gd name="T21" fmla="*/ 691 h 8269"/>
                  <a:gd name="T22" fmla="*/ 2859 w 8269"/>
                  <a:gd name="T23" fmla="*/ 1067 h 8269"/>
                  <a:gd name="T24" fmla="*/ 2842 w 8269"/>
                  <a:gd name="T25" fmla="*/ 1398 h 8269"/>
                  <a:gd name="T26" fmla="*/ 606 w 8269"/>
                  <a:gd name="T27" fmla="*/ 4824 h 8269"/>
                  <a:gd name="T28" fmla="*/ 419 w 8269"/>
                  <a:gd name="T29" fmla="*/ 4862 h 8269"/>
                  <a:gd name="T30" fmla="*/ 256 w 8269"/>
                  <a:gd name="T31" fmla="*/ 4950 h 8269"/>
                  <a:gd name="T32" fmla="*/ 127 w 8269"/>
                  <a:gd name="T33" fmla="*/ 5080 h 8269"/>
                  <a:gd name="T34" fmla="*/ 38 w 8269"/>
                  <a:gd name="T35" fmla="*/ 5243 h 8269"/>
                  <a:gd name="T36" fmla="*/ 1 w 8269"/>
                  <a:gd name="T37" fmla="*/ 5430 h 8269"/>
                  <a:gd name="T38" fmla="*/ 1 w 8269"/>
                  <a:gd name="T39" fmla="*/ 6286 h 8269"/>
                  <a:gd name="T40" fmla="*/ 38 w 8269"/>
                  <a:gd name="T41" fmla="*/ 6472 h 8269"/>
                  <a:gd name="T42" fmla="*/ 127 w 8269"/>
                  <a:gd name="T43" fmla="*/ 6635 h 8269"/>
                  <a:gd name="T44" fmla="*/ 256 w 8269"/>
                  <a:gd name="T45" fmla="*/ 6764 h 8269"/>
                  <a:gd name="T46" fmla="*/ 419 w 8269"/>
                  <a:gd name="T47" fmla="*/ 6852 h 8269"/>
                  <a:gd name="T48" fmla="*/ 606 w 8269"/>
                  <a:gd name="T49" fmla="*/ 6890 h 8269"/>
                  <a:gd name="T50" fmla="*/ 689 w 8269"/>
                  <a:gd name="T51" fmla="*/ 7533 h 8269"/>
                  <a:gd name="T52" fmla="*/ 712 w 8269"/>
                  <a:gd name="T53" fmla="*/ 7717 h 8269"/>
                  <a:gd name="T54" fmla="*/ 795 w 8269"/>
                  <a:gd name="T55" fmla="*/ 7915 h 8269"/>
                  <a:gd name="T56" fmla="*/ 931 w 8269"/>
                  <a:gd name="T57" fmla="*/ 8078 h 8269"/>
                  <a:gd name="T58" fmla="*/ 1106 w 8269"/>
                  <a:gd name="T59" fmla="*/ 8196 h 8269"/>
                  <a:gd name="T60" fmla="*/ 1313 w 8269"/>
                  <a:gd name="T61" fmla="*/ 8261 h 8269"/>
                  <a:gd name="T62" fmla="*/ 6844 w 8269"/>
                  <a:gd name="T63" fmla="*/ 8269 h 8269"/>
                  <a:gd name="T64" fmla="*/ 7027 w 8269"/>
                  <a:gd name="T65" fmla="*/ 8246 h 8269"/>
                  <a:gd name="T66" fmla="*/ 7225 w 8269"/>
                  <a:gd name="T67" fmla="*/ 8163 h 8269"/>
                  <a:gd name="T68" fmla="*/ 7389 w 8269"/>
                  <a:gd name="T69" fmla="*/ 8028 h 8269"/>
                  <a:gd name="T70" fmla="*/ 7508 w 8269"/>
                  <a:gd name="T71" fmla="*/ 7852 h 8269"/>
                  <a:gd name="T72" fmla="*/ 7572 w 8269"/>
                  <a:gd name="T73" fmla="*/ 7645 h 8269"/>
                  <a:gd name="T74" fmla="*/ 7580 w 8269"/>
                  <a:gd name="T75" fmla="*/ 6891 h 8269"/>
                  <a:gd name="T76" fmla="*/ 7728 w 8269"/>
                  <a:gd name="T77" fmla="*/ 6884 h 8269"/>
                  <a:gd name="T78" fmla="*/ 7908 w 8269"/>
                  <a:gd name="T79" fmla="*/ 6828 h 8269"/>
                  <a:gd name="T80" fmla="*/ 8060 w 8269"/>
                  <a:gd name="T81" fmla="*/ 6725 h 8269"/>
                  <a:gd name="T82" fmla="*/ 8177 w 8269"/>
                  <a:gd name="T83" fmla="*/ 6583 h 8269"/>
                  <a:gd name="T84" fmla="*/ 8249 w 8269"/>
                  <a:gd name="T85" fmla="*/ 6412 h 8269"/>
                  <a:gd name="T86" fmla="*/ 8269 w 8269"/>
                  <a:gd name="T87" fmla="*/ 6252 h 8269"/>
                  <a:gd name="T88" fmla="*/ 8262 w 8269"/>
                  <a:gd name="T89" fmla="*/ 5365 h 8269"/>
                  <a:gd name="T90" fmla="*/ 8206 w 8269"/>
                  <a:gd name="T91" fmla="*/ 5185 h 8269"/>
                  <a:gd name="T92" fmla="*/ 8103 w 8269"/>
                  <a:gd name="T93" fmla="*/ 5033 h 8269"/>
                  <a:gd name="T94" fmla="*/ 7961 w 8269"/>
                  <a:gd name="T95" fmla="*/ 4916 h 8269"/>
                  <a:gd name="T96" fmla="*/ 7791 w 8269"/>
                  <a:gd name="T97" fmla="*/ 4843 h 8269"/>
                  <a:gd name="T98" fmla="*/ 7631 w 8269"/>
                  <a:gd name="T99" fmla="*/ 4824 h 8269"/>
                  <a:gd name="T100" fmla="*/ 689 w 8269"/>
                  <a:gd name="T101" fmla="*/ 5512 h 8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269" h="8269">
                    <a:moveTo>
                      <a:pt x="7631" y="4824"/>
                    </a:moveTo>
                    <a:lnTo>
                      <a:pt x="5192" y="4824"/>
                    </a:lnTo>
                    <a:lnTo>
                      <a:pt x="5426" y="1403"/>
                    </a:lnTo>
                    <a:lnTo>
                      <a:pt x="5430" y="1335"/>
                    </a:lnTo>
                    <a:lnTo>
                      <a:pt x="5427" y="1201"/>
                    </a:lnTo>
                    <a:lnTo>
                      <a:pt x="5410" y="1069"/>
                    </a:lnTo>
                    <a:lnTo>
                      <a:pt x="5380" y="939"/>
                    </a:lnTo>
                    <a:lnTo>
                      <a:pt x="5337" y="813"/>
                    </a:lnTo>
                    <a:lnTo>
                      <a:pt x="5281" y="691"/>
                    </a:lnTo>
                    <a:lnTo>
                      <a:pt x="5213" y="576"/>
                    </a:lnTo>
                    <a:lnTo>
                      <a:pt x="5133" y="468"/>
                    </a:lnTo>
                    <a:lnTo>
                      <a:pt x="5087" y="418"/>
                    </a:lnTo>
                    <a:lnTo>
                      <a:pt x="5041" y="369"/>
                    </a:lnTo>
                    <a:lnTo>
                      <a:pt x="4940" y="281"/>
                    </a:lnTo>
                    <a:lnTo>
                      <a:pt x="4831" y="203"/>
                    </a:lnTo>
                    <a:lnTo>
                      <a:pt x="4716" y="137"/>
                    </a:lnTo>
                    <a:lnTo>
                      <a:pt x="4594" y="84"/>
                    </a:lnTo>
                    <a:lnTo>
                      <a:pt x="4467" y="42"/>
                    </a:lnTo>
                    <a:lnTo>
                      <a:pt x="4335" y="15"/>
                    </a:lnTo>
                    <a:lnTo>
                      <a:pt x="4202" y="1"/>
                    </a:lnTo>
                    <a:lnTo>
                      <a:pt x="4135" y="0"/>
                    </a:lnTo>
                    <a:lnTo>
                      <a:pt x="4067" y="1"/>
                    </a:lnTo>
                    <a:lnTo>
                      <a:pt x="3934" y="15"/>
                    </a:lnTo>
                    <a:lnTo>
                      <a:pt x="3802" y="42"/>
                    </a:lnTo>
                    <a:lnTo>
                      <a:pt x="3675" y="84"/>
                    </a:lnTo>
                    <a:lnTo>
                      <a:pt x="3553" y="137"/>
                    </a:lnTo>
                    <a:lnTo>
                      <a:pt x="3438" y="203"/>
                    </a:lnTo>
                    <a:lnTo>
                      <a:pt x="3329" y="281"/>
                    </a:lnTo>
                    <a:lnTo>
                      <a:pt x="3228" y="369"/>
                    </a:lnTo>
                    <a:lnTo>
                      <a:pt x="3182" y="418"/>
                    </a:lnTo>
                    <a:lnTo>
                      <a:pt x="3136" y="468"/>
                    </a:lnTo>
                    <a:lnTo>
                      <a:pt x="3056" y="576"/>
                    </a:lnTo>
                    <a:lnTo>
                      <a:pt x="2988" y="691"/>
                    </a:lnTo>
                    <a:lnTo>
                      <a:pt x="2932" y="813"/>
                    </a:lnTo>
                    <a:lnTo>
                      <a:pt x="2889" y="938"/>
                    </a:lnTo>
                    <a:lnTo>
                      <a:pt x="2859" y="1067"/>
                    </a:lnTo>
                    <a:lnTo>
                      <a:pt x="2841" y="1198"/>
                    </a:lnTo>
                    <a:lnTo>
                      <a:pt x="2838" y="1331"/>
                    </a:lnTo>
                    <a:lnTo>
                      <a:pt x="2842" y="1398"/>
                    </a:lnTo>
                    <a:lnTo>
                      <a:pt x="3077" y="4824"/>
                    </a:lnTo>
                    <a:lnTo>
                      <a:pt x="638" y="4824"/>
                    </a:lnTo>
                    <a:lnTo>
                      <a:pt x="606" y="4824"/>
                    </a:lnTo>
                    <a:lnTo>
                      <a:pt x="541" y="4831"/>
                    </a:lnTo>
                    <a:lnTo>
                      <a:pt x="478" y="4843"/>
                    </a:lnTo>
                    <a:lnTo>
                      <a:pt x="419" y="4862"/>
                    </a:lnTo>
                    <a:lnTo>
                      <a:pt x="361" y="4887"/>
                    </a:lnTo>
                    <a:lnTo>
                      <a:pt x="308" y="4916"/>
                    </a:lnTo>
                    <a:lnTo>
                      <a:pt x="256" y="4950"/>
                    </a:lnTo>
                    <a:lnTo>
                      <a:pt x="209" y="4989"/>
                    </a:lnTo>
                    <a:lnTo>
                      <a:pt x="166" y="5033"/>
                    </a:lnTo>
                    <a:lnTo>
                      <a:pt x="127" y="5080"/>
                    </a:lnTo>
                    <a:lnTo>
                      <a:pt x="92" y="5131"/>
                    </a:lnTo>
                    <a:lnTo>
                      <a:pt x="63" y="5185"/>
                    </a:lnTo>
                    <a:lnTo>
                      <a:pt x="38" y="5243"/>
                    </a:lnTo>
                    <a:lnTo>
                      <a:pt x="20" y="5302"/>
                    </a:lnTo>
                    <a:lnTo>
                      <a:pt x="7" y="5365"/>
                    </a:lnTo>
                    <a:lnTo>
                      <a:pt x="1" y="5430"/>
                    </a:lnTo>
                    <a:lnTo>
                      <a:pt x="0" y="5462"/>
                    </a:lnTo>
                    <a:lnTo>
                      <a:pt x="0" y="6252"/>
                    </a:lnTo>
                    <a:lnTo>
                      <a:pt x="1" y="6286"/>
                    </a:lnTo>
                    <a:lnTo>
                      <a:pt x="7" y="6349"/>
                    </a:lnTo>
                    <a:lnTo>
                      <a:pt x="20" y="6412"/>
                    </a:lnTo>
                    <a:lnTo>
                      <a:pt x="38" y="6472"/>
                    </a:lnTo>
                    <a:lnTo>
                      <a:pt x="63" y="6529"/>
                    </a:lnTo>
                    <a:lnTo>
                      <a:pt x="92" y="6583"/>
                    </a:lnTo>
                    <a:lnTo>
                      <a:pt x="127" y="6635"/>
                    </a:lnTo>
                    <a:lnTo>
                      <a:pt x="166" y="6681"/>
                    </a:lnTo>
                    <a:lnTo>
                      <a:pt x="209" y="6725"/>
                    </a:lnTo>
                    <a:lnTo>
                      <a:pt x="256" y="6764"/>
                    </a:lnTo>
                    <a:lnTo>
                      <a:pt x="308" y="6798"/>
                    </a:lnTo>
                    <a:lnTo>
                      <a:pt x="361" y="6828"/>
                    </a:lnTo>
                    <a:lnTo>
                      <a:pt x="419" y="6852"/>
                    </a:lnTo>
                    <a:lnTo>
                      <a:pt x="478" y="6871"/>
                    </a:lnTo>
                    <a:lnTo>
                      <a:pt x="541" y="6884"/>
                    </a:lnTo>
                    <a:lnTo>
                      <a:pt x="606" y="6890"/>
                    </a:lnTo>
                    <a:lnTo>
                      <a:pt x="638" y="6891"/>
                    </a:lnTo>
                    <a:lnTo>
                      <a:pt x="689" y="6891"/>
                    </a:lnTo>
                    <a:lnTo>
                      <a:pt x="689" y="7533"/>
                    </a:lnTo>
                    <a:lnTo>
                      <a:pt x="689" y="7571"/>
                    </a:lnTo>
                    <a:lnTo>
                      <a:pt x="697" y="7645"/>
                    </a:lnTo>
                    <a:lnTo>
                      <a:pt x="712" y="7717"/>
                    </a:lnTo>
                    <a:lnTo>
                      <a:pt x="734" y="7786"/>
                    </a:lnTo>
                    <a:lnTo>
                      <a:pt x="761" y="7852"/>
                    </a:lnTo>
                    <a:lnTo>
                      <a:pt x="795" y="7915"/>
                    </a:lnTo>
                    <a:lnTo>
                      <a:pt x="835" y="7973"/>
                    </a:lnTo>
                    <a:lnTo>
                      <a:pt x="880" y="8028"/>
                    </a:lnTo>
                    <a:lnTo>
                      <a:pt x="931" y="8078"/>
                    </a:lnTo>
                    <a:lnTo>
                      <a:pt x="985" y="8123"/>
                    </a:lnTo>
                    <a:lnTo>
                      <a:pt x="1044" y="8163"/>
                    </a:lnTo>
                    <a:lnTo>
                      <a:pt x="1106" y="8196"/>
                    </a:lnTo>
                    <a:lnTo>
                      <a:pt x="1172" y="8225"/>
                    </a:lnTo>
                    <a:lnTo>
                      <a:pt x="1242" y="8246"/>
                    </a:lnTo>
                    <a:lnTo>
                      <a:pt x="1313" y="8261"/>
                    </a:lnTo>
                    <a:lnTo>
                      <a:pt x="1387" y="8268"/>
                    </a:lnTo>
                    <a:lnTo>
                      <a:pt x="1425" y="8269"/>
                    </a:lnTo>
                    <a:lnTo>
                      <a:pt x="6844" y="8269"/>
                    </a:lnTo>
                    <a:lnTo>
                      <a:pt x="6882" y="8268"/>
                    </a:lnTo>
                    <a:lnTo>
                      <a:pt x="6956" y="8261"/>
                    </a:lnTo>
                    <a:lnTo>
                      <a:pt x="7027" y="8246"/>
                    </a:lnTo>
                    <a:lnTo>
                      <a:pt x="7097" y="8225"/>
                    </a:lnTo>
                    <a:lnTo>
                      <a:pt x="7163" y="8196"/>
                    </a:lnTo>
                    <a:lnTo>
                      <a:pt x="7225" y="8163"/>
                    </a:lnTo>
                    <a:lnTo>
                      <a:pt x="7284" y="8123"/>
                    </a:lnTo>
                    <a:lnTo>
                      <a:pt x="7338" y="8078"/>
                    </a:lnTo>
                    <a:lnTo>
                      <a:pt x="7389" y="8028"/>
                    </a:lnTo>
                    <a:lnTo>
                      <a:pt x="7434" y="7973"/>
                    </a:lnTo>
                    <a:lnTo>
                      <a:pt x="7474" y="7915"/>
                    </a:lnTo>
                    <a:lnTo>
                      <a:pt x="7508" y="7852"/>
                    </a:lnTo>
                    <a:lnTo>
                      <a:pt x="7535" y="7786"/>
                    </a:lnTo>
                    <a:lnTo>
                      <a:pt x="7557" y="7717"/>
                    </a:lnTo>
                    <a:lnTo>
                      <a:pt x="7572" y="7645"/>
                    </a:lnTo>
                    <a:lnTo>
                      <a:pt x="7580" y="7571"/>
                    </a:lnTo>
                    <a:lnTo>
                      <a:pt x="7580" y="7533"/>
                    </a:lnTo>
                    <a:lnTo>
                      <a:pt x="7580" y="6891"/>
                    </a:lnTo>
                    <a:lnTo>
                      <a:pt x="7631" y="6891"/>
                    </a:lnTo>
                    <a:lnTo>
                      <a:pt x="7663" y="6890"/>
                    </a:lnTo>
                    <a:lnTo>
                      <a:pt x="7728" y="6884"/>
                    </a:lnTo>
                    <a:lnTo>
                      <a:pt x="7791" y="6871"/>
                    </a:lnTo>
                    <a:lnTo>
                      <a:pt x="7850" y="6852"/>
                    </a:lnTo>
                    <a:lnTo>
                      <a:pt x="7908" y="6828"/>
                    </a:lnTo>
                    <a:lnTo>
                      <a:pt x="7961" y="6798"/>
                    </a:lnTo>
                    <a:lnTo>
                      <a:pt x="8013" y="6764"/>
                    </a:lnTo>
                    <a:lnTo>
                      <a:pt x="8060" y="6725"/>
                    </a:lnTo>
                    <a:lnTo>
                      <a:pt x="8103" y="6681"/>
                    </a:lnTo>
                    <a:lnTo>
                      <a:pt x="8142" y="6635"/>
                    </a:lnTo>
                    <a:lnTo>
                      <a:pt x="8177" y="6583"/>
                    </a:lnTo>
                    <a:lnTo>
                      <a:pt x="8206" y="6529"/>
                    </a:lnTo>
                    <a:lnTo>
                      <a:pt x="8231" y="6472"/>
                    </a:lnTo>
                    <a:lnTo>
                      <a:pt x="8249" y="6412"/>
                    </a:lnTo>
                    <a:lnTo>
                      <a:pt x="8262" y="6349"/>
                    </a:lnTo>
                    <a:lnTo>
                      <a:pt x="8268" y="6286"/>
                    </a:lnTo>
                    <a:lnTo>
                      <a:pt x="8269" y="6252"/>
                    </a:lnTo>
                    <a:lnTo>
                      <a:pt x="8269" y="5462"/>
                    </a:lnTo>
                    <a:lnTo>
                      <a:pt x="8268" y="5430"/>
                    </a:lnTo>
                    <a:lnTo>
                      <a:pt x="8262" y="5365"/>
                    </a:lnTo>
                    <a:lnTo>
                      <a:pt x="8249" y="5302"/>
                    </a:lnTo>
                    <a:lnTo>
                      <a:pt x="8231" y="5243"/>
                    </a:lnTo>
                    <a:lnTo>
                      <a:pt x="8206" y="5185"/>
                    </a:lnTo>
                    <a:lnTo>
                      <a:pt x="8177" y="5131"/>
                    </a:lnTo>
                    <a:lnTo>
                      <a:pt x="8142" y="5080"/>
                    </a:lnTo>
                    <a:lnTo>
                      <a:pt x="8103" y="5033"/>
                    </a:lnTo>
                    <a:lnTo>
                      <a:pt x="8060" y="4989"/>
                    </a:lnTo>
                    <a:lnTo>
                      <a:pt x="8013" y="4950"/>
                    </a:lnTo>
                    <a:lnTo>
                      <a:pt x="7961" y="4916"/>
                    </a:lnTo>
                    <a:lnTo>
                      <a:pt x="7908" y="4887"/>
                    </a:lnTo>
                    <a:lnTo>
                      <a:pt x="7850" y="4862"/>
                    </a:lnTo>
                    <a:lnTo>
                      <a:pt x="7791" y="4843"/>
                    </a:lnTo>
                    <a:lnTo>
                      <a:pt x="7728" y="4831"/>
                    </a:lnTo>
                    <a:lnTo>
                      <a:pt x="7663" y="4824"/>
                    </a:lnTo>
                    <a:lnTo>
                      <a:pt x="7631" y="4824"/>
                    </a:lnTo>
                    <a:close/>
                    <a:moveTo>
                      <a:pt x="7580" y="6202"/>
                    </a:moveTo>
                    <a:lnTo>
                      <a:pt x="689" y="6202"/>
                    </a:lnTo>
                    <a:lnTo>
                      <a:pt x="689" y="5512"/>
                    </a:lnTo>
                    <a:lnTo>
                      <a:pt x="7580" y="5512"/>
                    </a:lnTo>
                    <a:lnTo>
                      <a:pt x="7580" y="620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650DAC3-8013-480D-9486-042C9D3F792E}"/>
              </a:ext>
            </a:extLst>
          </p:cNvPr>
          <p:cNvSpPr/>
          <p:nvPr/>
        </p:nvSpPr>
        <p:spPr>
          <a:xfrm>
            <a:off x="1267707" y="1413301"/>
            <a:ext cx="5721292" cy="45994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EBD8507-57A3-4EDA-AD03-2925C5C70D81}"/>
              </a:ext>
            </a:extLst>
          </p:cNvPr>
          <p:cNvCxnSpPr>
            <a:cxnSpLocks/>
          </p:cNvCxnSpPr>
          <p:nvPr/>
        </p:nvCxnSpPr>
        <p:spPr>
          <a:xfrm>
            <a:off x="1267705" y="2069556"/>
            <a:ext cx="5721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5C42065-5AF6-4813-9309-78BB0D3D88F9}"/>
              </a:ext>
            </a:extLst>
          </p:cNvPr>
          <p:cNvCxnSpPr/>
          <p:nvPr/>
        </p:nvCxnSpPr>
        <p:spPr>
          <a:xfrm>
            <a:off x="1267705" y="5451230"/>
            <a:ext cx="5721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5E1F73-806D-4354-83EB-32A14E10DC97}"/>
              </a:ext>
            </a:extLst>
          </p:cNvPr>
          <p:cNvSpPr/>
          <p:nvPr/>
        </p:nvSpPr>
        <p:spPr>
          <a:xfrm>
            <a:off x="2026724" y="2725812"/>
            <a:ext cx="1345865" cy="128219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863C163-19F0-4F5B-84A8-22E3ED71896A}"/>
              </a:ext>
            </a:extLst>
          </p:cNvPr>
          <p:cNvSpPr/>
          <p:nvPr/>
        </p:nvSpPr>
        <p:spPr>
          <a:xfrm>
            <a:off x="4972658" y="2724288"/>
            <a:ext cx="1345865" cy="128219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4A6E90-CEE2-4EEF-91B1-9594F276BF23}"/>
              </a:ext>
            </a:extLst>
          </p:cNvPr>
          <p:cNvSpPr/>
          <p:nvPr/>
        </p:nvSpPr>
        <p:spPr>
          <a:xfrm>
            <a:off x="3682767" y="2884858"/>
            <a:ext cx="922789" cy="1024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2D7E43-BC54-48E7-BEC6-7DD89DBD4A33}"/>
              </a:ext>
            </a:extLst>
          </p:cNvPr>
          <p:cNvSpPr/>
          <p:nvPr/>
        </p:nvSpPr>
        <p:spPr>
          <a:xfrm>
            <a:off x="3447875" y="4605556"/>
            <a:ext cx="1524783" cy="77178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B80F36-D726-4E20-B843-BF9F1D0800A7}"/>
              </a:ext>
            </a:extLst>
          </p:cNvPr>
          <p:cNvSpPr/>
          <p:nvPr/>
        </p:nvSpPr>
        <p:spPr>
          <a:xfrm>
            <a:off x="2130714" y="2369651"/>
            <a:ext cx="1140992" cy="26448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63E8FDA-C410-41AA-BB65-5566484E3F59}"/>
              </a:ext>
            </a:extLst>
          </p:cNvPr>
          <p:cNvSpPr/>
          <p:nvPr/>
        </p:nvSpPr>
        <p:spPr>
          <a:xfrm>
            <a:off x="5075094" y="2365464"/>
            <a:ext cx="1140992" cy="26448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9E5BB50-0BBB-403D-A8D3-D6B41BF1D735}"/>
              </a:ext>
            </a:extLst>
          </p:cNvPr>
          <p:cNvSpPr/>
          <p:nvPr/>
        </p:nvSpPr>
        <p:spPr>
          <a:xfrm>
            <a:off x="3639770" y="4213452"/>
            <a:ext cx="1140992" cy="26448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A494840-6139-4BC8-9099-EB3BCAB2C419}"/>
              </a:ext>
            </a:extLst>
          </p:cNvPr>
          <p:cNvSpPr/>
          <p:nvPr/>
        </p:nvSpPr>
        <p:spPr>
          <a:xfrm>
            <a:off x="2654054" y="267947"/>
            <a:ext cx="26548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결과</a:t>
            </a:r>
            <a:r>
              <a:rPr lang="ko-KR" altLang="en-US" sz="3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페이지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EF050C-44A9-460D-A9A7-53EC157E174D}"/>
              </a:ext>
            </a:extLst>
          </p:cNvPr>
          <p:cNvSpPr txBox="1"/>
          <p:nvPr/>
        </p:nvSpPr>
        <p:spPr>
          <a:xfrm>
            <a:off x="2363573" y="2282361"/>
            <a:ext cx="66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 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BF0C1F-B818-4338-9F7E-4733D6E7C269}"/>
              </a:ext>
            </a:extLst>
          </p:cNvPr>
          <p:cNvSpPr txBox="1"/>
          <p:nvPr/>
        </p:nvSpPr>
        <p:spPr>
          <a:xfrm>
            <a:off x="5075094" y="2307789"/>
            <a:ext cx="124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Computer 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B16258-34D5-442C-AF69-D3DE7491C6E3}"/>
              </a:ext>
            </a:extLst>
          </p:cNvPr>
          <p:cNvSpPr txBox="1"/>
          <p:nvPr/>
        </p:nvSpPr>
        <p:spPr>
          <a:xfrm>
            <a:off x="3627359" y="3148343"/>
            <a:ext cx="991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VS</a:t>
            </a:r>
          </a:p>
          <a:p>
            <a:pPr algn="ctr"/>
            <a:r>
              <a:rPr lang="ko-KR" altLang="en-US" sz="1400" dirty="0"/>
              <a:t>이미지</a:t>
            </a:r>
          </a:p>
        </p:txBody>
      </p:sp>
      <p:sp>
        <p:nvSpPr>
          <p:cNvPr id="81" name="오른쪽 대괄호 80">
            <a:extLst>
              <a:ext uri="{FF2B5EF4-FFF2-40B4-BE49-F238E27FC236}">
                <a16:creationId xmlns:a16="http://schemas.microsoft.com/office/drawing/2014/main" id="{9C6E8B84-268F-437A-A964-C28593500945}"/>
              </a:ext>
            </a:extLst>
          </p:cNvPr>
          <p:cNvSpPr/>
          <p:nvPr/>
        </p:nvSpPr>
        <p:spPr>
          <a:xfrm>
            <a:off x="5123458" y="4357368"/>
            <a:ext cx="336290" cy="876073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488A172-9013-4638-B688-BFE408C8E4DB}"/>
              </a:ext>
            </a:extLst>
          </p:cNvPr>
          <p:cNvSpPr txBox="1"/>
          <p:nvPr/>
        </p:nvSpPr>
        <p:spPr>
          <a:xfrm>
            <a:off x="2123265" y="1619910"/>
            <a:ext cx="1881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가위바위보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EDE673FD-B955-4EBF-B72D-F4015CF957D3}"/>
              </a:ext>
            </a:extLst>
          </p:cNvPr>
          <p:cNvGrpSpPr/>
          <p:nvPr/>
        </p:nvGrpSpPr>
        <p:grpSpPr>
          <a:xfrm>
            <a:off x="1288537" y="1568359"/>
            <a:ext cx="2692964" cy="344923"/>
            <a:chOff x="1288537" y="1568359"/>
            <a:chExt cx="2692964" cy="344923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F7A5D139-3E68-485E-BB6D-5D33D7548D30}"/>
                </a:ext>
              </a:extLst>
            </p:cNvPr>
            <p:cNvSpPr/>
            <p:nvPr/>
          </p:nvSpPr>
          <p:spPr>
            <a:xfrm>
              <a:off x="1385153" y="1578777"/>
              <a:ext cx="745561" cy="334505"/>
            </a:xfrm>
            <a:prstGeom prst="round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0EB6D947-60B4-47FA-B319-ECB9B4AED7B5}"/>
                </a:ext>
              </a:extLst>
            </p:cNvPr>
            <p:cNvSpPr/>
            <p:nvPr/>
          </p:nvSpPr>
          <p:spPr>
            <a:xfrm>
              <a:off x="2234287" y="1574513"/>
              <a:ext cx="707909" cy="334505"/>
            </a:xfrm>
            <a:prstGeom prst="round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BB3CC03A-6016-439B-BCFE-E4AED665E98A}"/>
                </a:ext>
              </a:extLst>
            </p:cNvPr>
            <p:cNvSpPr/>
            <p:nvPr/>
          </p:nvSpPr>
          <p:spPr>
            <a:xfrm>
              <a:off x="3056073" y="1568359"/>
              <a:ext cx="745561" cy="334505"/>
            </a:xfrm>
            <a:prstGeom prst="round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941DEB7-C144-47F8-A245-772FECD6D825}"/>
                </a:ext>
              </a:extLst>
            </p:cNvPr>
            <p:cNvSpPr txBox="1"/>
            <p:nvPr/>
          </p:nvSpPr>
          <p:spPr>
            <a:xfrm>
              <a:off x="1288537" y="1616196"/>
              <a:ext cx="10116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RSP game</a:t>
              </a:r>
              <a:endParaRPr lang="ko-KR" altLang="en-US" sz="12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35E6843-0309-4835-B1FA-0CB37D2A39CD}"/>
                </a:ext>
              </a:extLst>
            </p:cNvPr>
            <p:cNvSpPr txBox="1"/>
            <p:nvPr/>
          </p:nvSpPr>
          <p:spPr>
            <a:xfrm>
              <a:off x="3081920" y="1581722"/>
              <a:ext cx="899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게시판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83232943-4022-446C-A48C-0DDAD1855B93}"/>
              </a:ext>
            </a:extLst>
          </p:cNvPr>
          <p:cNvSpPr txBox="1"/>
          <p:nvPr/>
        </p:nvSpPr>
        <p:spPr>
          <a:xfrm>
            <a:off x="2123265" y="3028426"/>
            <a:ext cx="1064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User-</a:t>
            </a:r>
          </a:p>
          <a:p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C8CB366-FD9F-4F93-9F7C-6320748F9FBD}"/>
              </a:ext>
            </a:extLst>
          </p:cNvPr>
          <p:cNvSpPr txBox="1"/>
          <p:nvPr/>
        </p:nvSpPr>
        <p:spPr>
          <a:xfrm>
            <a:off x="5135844" y="3020547"/>
            <a:ext cx="1064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Computr-img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5E8A900-A6DA-46E3-BAD4-2FF9D6852E4F}"/>
              </a:ext>
            </a:extLst>
          </p:cNvPr>
          <p:cNvSpPr txBox="1"/>
          <p:nvPr/>
        </p:nvSpPr>
        <p:spPr>
          <a:xfrm>
            <a:off x="3827228" y="4194975"/>
            <a:ext cx="109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결과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A8FD45D-A867-4E6B-8DB5-BC7FBB642190}"/>
              </a:ext>
            </a:extLst>
          </p:cNvPr>
          <p:cNvSpPr txBox="1"/>
          <p:nvPr/>
        </p:nvSpPr>
        <p:spPr>
          <a:xfrm>
            <a:off x="3594207" y="4688621"/>
            <a:ext cx="1310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결과에 따른 </a:t>
            </a:r>
            <a:r>
              <a:rPr lang="en-US" altLang="ko-KR" dirty="0" err="1"/>
              <a:t>img</a:t>
            </a:r>
            <a:endParaRPr lang="ko-KR" altLang="en-US" dirty="0"/>
          </a:p>
        </p:txBody>
      </p:sp>
      <p:graphicFrame>
        <p:nvGraphicFramePr>
          <p:cNvPr id="95" name="표 95">
            <a:extLst>
              <a:ext uri="{FF2B5EF4-FFF2-40B4-BE49-F238E27FC236}">
                <a16:creationId xmlns:a16="http://schemas.microsoft.com/office/drawing/2014/main" id="{9B9D6347-8157-46B4-B862-286A6E8C6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706621"/>
              </p:ext>
            </p:extLst>
          </p:nvPr>
        </p:nvGraphicFramePr>
        <p:xfrm>
          <a:off x="7275819" y="1438364"/>
          <a:ext cx="4321548" cy="24579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95276">
                  <a:extLst>
                    <a:ext uri="{9D8B030D-6E8A-4147-A177-3AD203B41FA5}">
                      <a16:colId xmlns:a16="http://schemas.microsoft.com/office/drawing/2014/main" val="1483304571"/>
                    </a:ext>
                  </a:extLst>
                </a:gridCol>
                <a:gridCol w="2326272">
                  <a:extLst>
                    <a:ext uri="{9D8B030D-6E8A-4147-A177-3AD203B41FA5}">
                      <a16:colId xmlns:a16="http://schemas.microsoft.com/office/drawing/2014/main" val="773765239"/>
                    </a:ext>
                  </a:extLst>
                </a:gridCol>
              </a:tblGrid>
              <a:tr h="4060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447265"/>
                  </a:ext>
                </a:extLst>
              </a:tr>
              <a:tr h="571868"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User-</a:t>
                      </a:r>
                      <a:r>
                        <a:rPr lang="en-US" altLang="ko-KR" sz="1600" dirty="0" err="1"/>
                        <a:t>img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User</a:t>
                      </a:r>
                      <a:r>
                        <a:rPr lang="ko-KR" altLang="en-US" sz="1600" dirty="0"/>
                        <a:t>가 고른 것을 나타내는 이미지가 나옴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902182"/>
                  </a:ext>
                </a:extLst>
              </a:tr>
              <a:tr h="571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Computr-img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Computer</a:t>
                      </a:r>
                      <a:r>
                        <a:rPr lang="ko-KR" altLang="en-US" sz="1600" dirty="0"/>
                        <a:t>가 고른 것을 나타내는 이미지가 나옴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995297"/>
                  </a:ext>
                </a:extLst>
              </a:tr>
              <a:tr h="4060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결과 텍스트가 나옴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77021"/>
                  </a:ext>
                </a:extLst>
              </a:tr>
            </a:tbl>
          </a:graphicData>
        </a:graphic>
      </p:graphicFrame>
      <p:sp>
        <p:nvSpPr>
          <p:cNvPr id="96" name="TextBox 95">
            <a:extLst>
              <a:ext uri="{FF2B5EF4-FFF2-40B4-BE49-F238E27FC236}">
                <a16:creationId xmlns:a16="http://schemas.microsoft.com/office/drawing/2014/main" id="{8481552F-1529-437B-912C-73B2417D0AFF}"/>
              </a:ext>
            </a:extLst>
          </p:cNvPr>
          <p:cNvSpPr txBox="1"/>
          <p:nvPr/>
        </p:nvSpPr>
        <p:spPr>
          <a:xfrm>
            <a:off x="1892285" y="5474048"/>
            <a:ext cx="439111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u="none" strike="noStrike" dirty="0" err="1">
                <a:solidFill>
                  <a:srgbClr val="007BFF"/>
                </a:solidFill>
                <a:effectLst/>
                <a:latin typeface="Josefin Sans" panose="020B0604020202020204" pitchFamily="2" charset="0"/>
                <a:hlinkClick r:id="rId2"/>
              </a:rPr>
              <a:t>Github</a:t>
            </a:r>
            <a:endParaRPr lang="en-US" altLang="ko-KR" sz="1050" u="none" strike="noStrike" dirty="0">
              <a:solidFill>
                <a:srgbClr val="007BFF"/>
              </a:solidFill>
              <a:effectLst/>
              <a:latin typeface="Josefin Sans" panose="020B0604020202020204" pitchFamily="2" charset="0"/>
            </a:endParaRPr>
          </a:p>
          <a:p>
            <a:r>
              <a:rPr lang="en-US" altLang="ko-KR" sz="1050" b="0" i="0" dirty="0" err="1">
                <a:solidFill>
                  <a:srgbClr val="396EB0"/>
                </a:solidFill>
                <a:effectLst/>
                <a:latin typeface="Josefin Sans" panose="020B0604020202020204" pitchFamily="2" charset="0"/>
              </a:rPr>
              <a:t>boram</a:t>
            </a:r>
            <a:r>
              <a:rPr lang="en-US" altLang="ko-KR" sz="1050" b="0" i="0" dirty="0">
                <a:solidFill>
                  <a:srgbClr val="396EB0"/>
                </a:solidFill>
                <a:effectLst/>
                <a:latin typeface="Josefin Sans" panose="020B0604020202020204" pitchFamily="2" charset="0"/>
              </a:rPr>
              <a:t> : </a:t>
            </a:r>
            <a:r>
              <a:rPr lang="en-US" altLang="ko-KR" sz="1050" b="0" i="0" dirty="0" err="1">
                <a:solidFill>
                  <a:srgbClr val="396EB0"/>
                </a:solidFill>
                <a:effectLst/>
                <a:latin typeface="Josefin Sans" panose="020B0604020202020204" pitchFamily="2" charset="0"/>
              </a:rPr>
              <a:t>cooder</a:t>
            </a:r>
            <a:r>
              <a:rPr lang="en-US" altLang="ko-KR" sz="1050" b="0" i="0" dirty="0">
                <a:solidFill>
                  <a:srgbClr val="396EB0"/>
                </a:solidFill>
                <a:effectLst/>
                <a:latin typeface="Josefin Sans" panose="020B0604020202020204" pitchFamily="2" charset="0"/>
              </a:rPr>
              <a:t>     e-mail : uzajjam0811@gmail.com</a:t>
            </a:r>
            <a:br>
              <a:rPr lang="en-US" altLang="ko-KR" sz="1050" b="0" i="0" dirty="0">
                <a:solidFill>
                  <a:srgbClr val="396EB0"/>
                </a:solidFill>
                <a:effectLst/>
                <a:latin typeface="Josefin Sans" panose="020B0604020202020204" pitchFamily="2" charset="0"/>
              </a:rPr>
            </a:br>
            <a:r>
              <a:rPr lang="en-US" altLang="ko-KR" sz="1050" b="0" i="0" dirty="0">
                <a:solidFill>
                  <a:srgbClr val="396EB0"/>
                </a:solidFill>
                <a:effectLst/>
                <a:latin typeface="Josefin Sans" panose="020B0604020202020204" pitchFamily="2" charset="0"/>
              </a:rPr>
              <a:t>© Copyright 2021. </a:t>
            </a:r>
            <a:r>
              <a:rPr lang="en-US" altLang="ko-KR" sz="1050" b="0" i="0" dirty="0" err="1">
                <a:solidFill>
                  <a:srgbClr val="396EB0"/>
                </a:solidFill>
                <a:effectLst/>
                <a:latin typeface="Josefin Sans" panose="020B0604020202020204" pitchFamily="2" charset="0"/>
              </a:rPr>
              <a:t>cooder</a:t>
            </a:r>
            <a:r>
              <a:rPr lang="en-US" altLang="ko-KR" sz="1050" b="0" i="0" dirty="0">
                <a:solidFill>
                  <a:srgbClr val="396EB0"/>
                </a:solidFill>
                <a:effectLst/>
                <a:latin typeface="Josefin Sans" panose="020B0604020202020204" pitchFamily="2" charset="0"/>
              </a:rPr>
              <a:t>. All Right Reserved</a:t>
            </a:r>
          </a:p>
          <a:p>
            <a:endParaRPr lang="ko-KR" altLang="en-US" dirty="0"/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F0DE8969-295A-463D-904D-DC367776D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16" y="370450"/>
            <a:ext cx="394283" cy="39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7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802C6560-0EFE-4910-B244-DF0B64D86EC8}"/>
              </a:ext>
            </a:extLst>
          </p:cNvPr>
          <p:cNvGrpSpPr/>
          <p:nvPr/>
        </p:nvGrpSpPr>
        <p:grpSpPr>
          <a:xfrm>
            <a:off x="295275" y="190500"/>
            <a:ext cx="11601450" cy="6477000"/>
            <a:chOff x="295275" y="190500"/>
            <a:chExt cx="11601450" cy="6477000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7881E59F-DF46-44D7-A894-E367A749DA36}"/>
                </a:ext>
              </a:extLst>
            </p:cNvPr>
            <p:cNvSpPr/>
            <p:nvPr/>
          </p:nvSpPr>
          <p:spPr>
            <a:xfrm>
              <a:off x="295275" y="190500"/>
              <a:ext cx="11601450" cy="6477000"/>
            </a:xfrm>
            <a:prstGeom prst="round2SameRect">
              <a:avLst>
                <a:gd name="adj1" fmla="val 1526"/>
                <a:gd name="adj2" fmla="val 1833"/>
              </a:avLst>
            </a:prstGeom>
            <a:solidFill>
              <a:srgbClr val="F0EBE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47A0CD5-8244-4FBC-BD57-59DF3A4BBDE3}"/>
                </a:ext>
              </a:extLst>
            </p:cNvPr>
            <p:cNvSpPr/>
            <p:nvPr/>
          </p:nvSpPr>
          <p:spPr>
            <a:xfrm>
              <a:off x="295275" y="190500"/>
              <a:ext cx="11601450" cy="863990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defRPr/>
              </a:pPr>
              <a:endParaRPr lang="ko-KR" altLang="en-US" sz="40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0703544" y="369460"/>
            <a:ext cx="893823" cy="138845"/>
            <a:chOff x="10703544" y="369460"/>
            <a:chExt cx="893823" cy="13884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3AC870C-AAB7-4E4A-BA52-AE824DDB6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5186" y="369460"/>
              <a:ext cx="105211" cy="13884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998B797-A7B3-4C4B-A50F-560004B6F17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1469266" y="382095"/>
              <a:ext cx="128101" cy="11357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420D4BD-A960-4E80-8D81-AD2EA1F4C4E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03544" y="382096"/>
              <a:ext cx="142773" cy="113573"/>
              <a:chOff x="6124" y="305"/>
              <a:chExt cx="841" cy="66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A8FA5C6-B5B4-4795-B3CA-EB36CE71B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2F0A864-85D8-40D8-9ACE-121EDCA98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57010" y="1406526"/>
            <a:ext cx="523877" cy="4599481"/>
            <a:chOff x="457010" y="1406526"/>
            <a:chExt cx="523877" cy="4599481"/>
          </a:xfrm>
        </p:grpSpPr>
        <p:sp>
          <p:nvSpPr>
            <p:cNvPr id="21" name="양쪽 모서리가 둥근 사각형 12">
              <a:extLst>
                <a:ext uri="{FF2B5EF4-FFF2-40B4-BE49-F238E27FC236}">
                  <a16:creationId xmlns:a16="http://schemas.microsoft.com/office/drawing/2014/main" id="{C2660524-F1F7-4DF8-A7BE-752F6169F1AE}"/>
                </a:ext>
              </a:extLst>
            </p:cNvPr>
            <p:cNvSpPr/>
            <p:nvPr/>
          </p:nvSpPr>
          <p:spPr>
            <a:xfrm>
              <a:off x="457011" y="1406526"/>
              <a:ext cx="523876" cy="174625"/>
            </a:xfrm>
            <a:prstGeom prst="round2SameRect">
              <a:avLst/>
            </a:prstGeom>
            <a:solidFill>
              <a:srgbClr val="F0EBE7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600" dirty="0">
                  <a:solidFill>
                    <a:prstClr val="white">
                      <a:lumMod val="50000"/>
                    </a:prstClr>
                  </a:solidFill>
                </a:rPr>
                <a:t>▶▶</a:t>
              </a:r>
            </a:p>
          </p:txBody>
        </p:sp>
        <p:sp>
          <p:nvSpPr>
            <p:cNvPr id="22" name="양쪽 모서리가 둥근 사각형 13">
              <a:extLst>
                <a:ext uri="{FF2B5EF4-FFF2-40B4-BE49-F238E27FC236}">
                  <a16:creationId xmlns:a16="http://schemas.microsoft.com/office/drawing/2014/main" id="{A5DB8819-4A29-49C7-930E-F59301D75FBE}"/>
                </a:ext>
              </a:extLst>
            </p:cNvPr>
            <p:cNvSpPr/>
            <p:nvPr/>
          </p:nvSpPr>
          <p:spPr>
            <a:xfrm>
              <a:off x="457010" y="1581151"/>
              <a:ext cx="523875" cy="4424856"/>
            </a:xfrm>
            <a:prstGeom prst="round2SameRect">
              <a:avLst>
                <a:gd name="adj1" fmla="val 0"/>
                <a:gd name="adj2" fmla="val 8815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5CE4CA6-08EC-4C1B-882C-5AEB85D3BA2A}"/>
                </a:ext>
              </a:extLst>
            </p:cNvPr>
            <p:cNvGrpSpPr/>
            <p:nvPr/>
          </p:nvGrpSpPr>
          <p:grpSpPr>
            <a:xfrm>
              <a:off x="613140" y="1835152"/>
              <a:ext cx="225935" cy="3942254"/>
              <a:chOff x="11334883" y="1496521"/>
              <a:chExt cx="266576" cy="4651374"/>
            </a:xfrm>
          </p:grpSpPr>
          <p:sp>
            <p:nvSpPr>
              <p:cNvPr id="23" name="자유형 32">
                <a:extLst>
                  <a:ext uri="{FF2B5EF4-FFF2-40B4-BE49-F238E27FC236}">
                    <a16:creationId xmlns:a16="http://schemas.microsoft.com/office/drawing/2014/main" id="{75DB60ED-C854-4358-97C2-D04D80DBE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9124" y="2735045"/>
                <a:ext cx="258909" cy="258909"/>
              </a:xfrm>
              <a:custGeom>
                <a:avLst/>
                <a:gdLst>
                  <a:gd name="connsiteX0" fmla="*/ 4509870 w 6502401"/>
                  <a:gd name="connsiteY0" fmla="*/ 1250950 h 6502400"/>
                  <a:gd name="connsiteX1" fmla="*/ 3460751 w 6502401"/>
                  <a:gd name="connsiteY1" fmla="*/ 2299449 h 6502400"/>
                  <a:gd name="connsiteX2" fmla="*/ 4204979 w 6502401"/>
                  <a:gd name="connsiteY2" fmla="*/ 3043238 h 6502400"/>
                  <a:gd name="connsiteX3" fmla="*/ 5253039 w 6502401"/>
                  <a:gd name="connsiteY3" fmla="*/ 1994739 h 6502400"/>
                  <a:gd name="connsiteX4" fmla="*/ 5487377 w 6502401"/>
                  <a:gd name="connsiteY4" fmla="*/ 0 h 6502400"/>
                  <a:gd name="connsiteX5" fmla="*/ 5557233 w 6502401"/>
                  <a:gd name="connsiteY5" fmla="*/ 0 h 6502400"/>
                  <a:gd name="connsiteX6" fmla="*/ 5626559 w 6502401"/>
                  <a:gd name="connsiteY6" fmla="*/ 6350 h 6502400"/>
                  <a:gd name="connsiteX7" fmla="*/ 5695356 w 6502401"/>
                  <a:gd name="connsiteY7" fmla="*/ 20108 h 6502400"/>
                  <a:gd name="connsiteX8" fmla="*/ 5763095 w 6502401"/>
                  <a:gd name="connsiteY8" fmla="*/ 39688 h 6502400"/>
                  <a:gd name="connsiteX9" fmla="*/ 5828717 w 6502401"/>
                  <a:gd name="connsiteY9" fmla="*/ 66675 h 6502400"/>
                  <a:gd name="connsiteX10" fmla="*/ 5891693 w 6502401"/>
                  <a:gd name="connsiteY10" fmla="*/ 100013 h 6502400"/>
                  <a:gd name="connsiteX11" fmla="*/ 5953081 w 6502401"/>
                  <a:gd name="connsiteY11" fmla="*/ 139700 h 6502400"/>
                  <a:gd name="connsiteX12" fmla="*/ 6010236 w 6502401"/>
                  <a:gd name="connsiteY12" fmla="*/ 186796 h 6502400"/>
                  <a:gd name="connsiteX13" fmla="*/ 6036697 w 6502401"/>
                  <a:gd name="connsiteY13" fmla="*/ 212725 h 6502400"/>
                  <a:gd name="connsiteX14" fmla="*/ 6289659 w 6502401"/>
                  <a:gd name="connsiteY14" fmla="*/ 465667 h 6502400"/>
                  <a:gd name="connsiteX15" fmla="*/ 6316649 w 6502401"/>
                  <a:gd name="connsiteY15" fmla="*/ 493183 h 6502400"/>
                  <a:gd name="connsiteX16" fmla="*/ 6362690 w 6502401"/>
                  <a:gd name="connsiteY16" fmla="*/ 550333 h 6502400"/>
                  <a:gd name="connsiteX17" fmla="*/ 6402381 w 6502401"/>
                  <a:gd name="connsiteY17" fmla="*/ 610658 h 6502400"/>
                  <a:gd name="connsiteX18" fmla="*/ 6436250 w 6502401"/>
                  <a:gd name="connsiteY18" fmla="*/ 674158 h 6502400"/>
                  <a:gd name="connsiteX19" fmla="*/ 6462711 w 6502401"/>
                  <a:gd name="connsiteY19" fmla="*/ 739246 h 6502400"/>
                  <a:gd name="connsiteX20" fmla="*/ 6482820 w 6502401"/>
                  <a:gd name="connsiteY20" fmla="*/ 807508 h 6502400"/>
                  <a:gd name="connsiteX21" fmla="*/ 6495522 w 6502401"/>
                  <a:gd name="connsiteY21" fmla="*/ 875771 h 6502400"/>
                  <a:gd name="connsiteX22" fmla="*/ 6502401 w 6502401"/>
                  <a:gd name="connsiteY22" fmla="*/ 946150 h 6502400"/>
                  <a:gd name="connsiteX23" fmla="*/ 6502401 w 6502401"/>
                  <a:gd name="connsiteY23" fmla="*/ 1015471 h 6502400"/>
                  <a:gd name="connsiteX24" fmla="*/ 6495522 w 6502401"/>
                  <a:gd name="connsiteY24" fmla="*/ 1085321 h 6502400"/>
                  <a:gd name="connsiteX25" fmla="*/ 6482820 w 6502401"/>
                  <a:gd name="connsiteY25" fmla="*/ 1154113 h 6502400"/>
                  <a:gd name="connsiteX26" fmla="*/ 6462711 w 6502401"/>
                  <a:gd name="connsiteY26" fmla="*/ 1221846 h 6502400"/>
                  <a:gd name="connsiteX27" fmla="*/ 6436250 w 6502401"/>
                  <a:gd name="connsiteY27" fmla="*/ 1287463 h 6502400"/>
                  <a:gd name="connsiteX28" fmla="*/ 6402381 w 6502401"/>
                  <a:gd name="connsiteY28" fmla="*/ 1350963 h 6502400"/>
                  <a:gd name="connsiteX29" fmla="*/ 6362690 w 6502401"/>
                  <a:gd name="connsiteY29" fmla="*/ 1410759 h 6502400"/>
                  <a:gd name="connsiteX30" fmla="*/ 6316649 w 6502401"/>
                  <a:gd name="connsiteY30" fmla="*/ 1467909 h 6502400"/>
                  <a:gd name="connsiteX31" fmla="*/ 6289659 w 6502401"/>
                  <a:gd name="connsiteY31" fmla="*/ 1495425 h 6502400"/>
                  <a:gd name="connsiteX32" fmla="*/ 5791143 w 6502401"/>
                  <a:gd name="connsiteY32" fmla="*/ 1993900 h 6502400"/>
                  <a:gd name="connsiteX33" fmla="*/ 6036697 w 6502401"/>
                  <a:gd name="connsiteY33" fmla="*/ 2239433 h 6502400"/>
                  <a:gd name="connsiteX34" fmla="*/ 6050456 w 6502401"/>
                  <a:gd name="connsiteY34" fmla="*/ 2253192 h 6502400"/>
                  <a:gd name="connsiteX35" fmla="*/ 6071095 w 6502401"/>
                  <a:gd name="connsiteY35" fmla="*/ 2284942 h 6502400"/>
                  <a:gd name="connsiteX36" fmla="*/ 6084855 w 6502401"/>
                  <a:gd name="connsiteY36" fmla="*/ 2319338 h 6502400"/>
                  <a:gd name="connsiteX37" fmla="*/ 6092264 w 6502401"/>
                  <a:gd name="connsiteY37" fmla="*/ 2355321 h 6502400"/>
                  <a:gd name="connsiteX38" fmla="*/ 6092264 w 6502401"/>
                  <a:gd name="connsiteY38" fmla="*/ 2391833 h 6502400"/>
                  <a:gd name="connsiteX39" fmla="*/ 6084855 w 6502401"/>
                  <a:gd name="connsiteY39" fmla="*/ 2428346 h 6502400"/>
                  <a:gd name="connsiteX40" fmla="*/ 6071095 w 6502401"/>
                  <a:gd name="connsiteY40" fmla="*/ 2462742 h 6502400"/>
                  <a:gd name="connsiteX41" fmla="*/ 6050456 w 6502401"/>
                  <a:gd name="connsiteY41" fmla="*/ 2493963 h 6502400"/>
                  <a:gd name="connsiteX42" fmla="*/ 6036697 w 6502401"/>
                  <a:gd name="connsiteY42" fmla="*/ 2508250 h 6502400"/>
                  <a:gd name="connsiteX43" fmla="*/ 6022408 w 6502401"/>
                  <a:gd name="connsiteY43" fmla="*/ 2522008 h 6502400"/>
                  <a:gd name="connsiteX44" fmla="*/ 5991185 w 6502401"/>
                  <a:gd name="connsiteY44" fmla="*/ 2542646 h 6502400"/>
                  <a:gd name="connsiteX45" fmla="*/ 5956786 w 6502401"/>
                  <a:gd name="connsiteY45" fmla="*/ 2556933 h 6502400"/>
                  <a:gd name="connsiteX46" fmla="*/ 5920270 w 6502401"/>
                  <a:gd name="connsiteY46" fmla="*/ 2563813 h 6502400"/>
                  <a:gd name="connsiteX47" fmla="*/ 5883755 w 6502401"/>
                  <a:gd name="connsiteY47" fmla="*/ 2563813 h 6502400"/>
                  <a:gd name="connsiteX48" fmla="*/ 5847769 w 6502401"/>
                  <a:gd name="connsiteY48" fmla="*/ 2556933 h 6502400"/>
                  <a:gd name="connsiteX49" fmla="*/ 5813370 w 6502401"/>
                  <a:gd name="connsiteY49" fmla="*/ 2542646 h 6502400"/>
                  <a:gd name="connsiteX50" fmla="*/ 5781617 w 6502401"/>
                  <a:gd name="connsiteY50" fmla="*/ 2522008 h 6502400"/>
                  <a:gd name="connsiteX51" fmla="*/ 5767858 w 6502401"/>
                  <a:gd name="connsiteY51" fmla="*/ 2508250 h 6502400"/>
                  <a:gd name="connsiteX52" fmla="*/ 5522305 w 6502401"/>
                  <a:gd name="connsiteY52" fmla="*/ 2263775 h 6502400"/>
                  <a:gd name="connsiteX53" fmla="*/ 3771678 w 6502401"/>
                  <a:gd name="connsiteY53" fmla="*/ 4014258 h 6502400"/>
                  <a:gd name="connsiteX54" fmla="*/ 2034283 w 6502401"/>
                  <a:gd name="connsiteY54" fmla="*/ 5750454 h 6502400"/>
                  <a:gd name="connsiteX55" fmla="*/ 2004118 w 6502401"/>
                  <a:gd name="connsiteY55" fmla="*/ 5780088 h 6502400"/>
                  <a:gd name="connsiteX56" fmla="*/ 1936908 w 6502401"/>
                  <a:gd name="connsiteY56" fmla="*/ 5832475 h 6502400"/>
                  <a:gd name="connsiteX57" fmla="*/ 1865465 w 6502401"/>
                  <a:gd name="connsiteY57" fmla="*/ 5876925 h 6502400"/>
                  <a:gd name="connsiteX58" fmla="*/ 1789259 w 6502401"/>
                  <a:gd name="connsiteY58" fmla="*/ 5911850 h 6502400"/>
                  <a:gd name="connsiteX59" fmla="*/ 1709877 w 6502401"/>
                  <a:gd name="connsiteY59" fmla="*/ 5938838 h 6502400"/>
                  <a:gd name="connsiteX60" fmla="*/ 1627320 w 6502401"/>
                  <a:gd name="connsiteY60" fmla="*/ 5955242 h 6502400"/>
                  <a:gd name="connsiteX61" fmla="*/ 1543705 w 6502401"/>
                  <a:gd name="connsiteY61" fmla="*/ 5963709 h 6502400"/>
                  <a:gd name="connsiteX62" fmla="*/ 1459032 w 6502401"/>
                  <a:gd name="connsiteY62" fmla="*/ 5961592 h 6502400"/>
                  <a:gd name="connsiteX63" fmla="*/ 1417224 w 6502401"/>
                  <a:gd name="connsiteY63" fmla="*/ 5956300 h 6502400"/>
                  <a:gd name="connsiteX64" fmla="*/ 890660 w 6502401"/>
                  <a:gd name="connsiteY64" fmla="*/ 5881688 h 6502400"/>
                  <a:gd name="connsiteX65" fmla="*/ 324935 w 6502401"/>
                  <a:gd name="connsiteY65" fmla="*/ 6446838 h 6502400"/>
                  <a:gd name="connsiteX66" fmla="*/ 310646 w 6502401"/>
                  <a:gd name="connsiteY66" fmla="*/ 6460596 h 6502400"/>
                  <a:gd name="connsiteX67" fmla="*/ 278364 w 6502401"/>
                  <a:gd name="connsiteY67" fmla="*/ 6481234 h 6502400"/>
                  <a:gd name="connsiteX68" fmla="*/ 243966 w 6502401"/>
                  <a:gd name="connsiteY68" fmla="*/ 6494992 h 6502400"/>
                  <a:gd name="connsiteX69" fmla="*/ 208509 w 6502401"/>
                  <a:gd name="connsiteY69" fmla="*/ 6502400 h 6502400"/>
                  <a:gd name="connsiteX70" fmla="*/ 171464 w 6502401"/>
                  <a:gd name="connsiteY70" fmla="*/ 6502400 h 6502400"/>
                  <a:gd name="connsiteX71" fmla="*/ 136007 w 6502401"/>
                  <a:gd name="connsiteY71" fmla="*/ 6494992 h 6502400"/>
                  <a:gd name="connsiteX72" fmla="*/ 101608 w 6502401"/>
                  <a:gd name="connsiteY72" fmla="*/ 6481234 h 6502400"/>
                  <a:gd name="connsiteX73" fmla="*/ 69856 w 6502401"/>
                  <a:gd name="connsiteY73" fmla="*/ 6460596 h 6502400"/>
                  <a:gd name="connsiteX74" fmla="*/ 55038 w 6502401"/>
                  <a:gd name="connsiteY74" fmla="*/ 6446838 h 6502400"/>
                  <a:gd name="connsiteX75" fmla="*/ 42337 w 6502401"/>
                  <a:gd name="connsiteY75" fmla="*/ 6432550 h 6502400"/>
                  <a:gd name="connsiteX76" fmla="*/ 20639 w 6502401"/>
                  <a:gd name="connsiteY76" fmla="*/ 6401329 h 6502400"/>
                  <a:gd name="connsiteX77" fmla="*/ 6880 w 6502401"/>
                  <a:gd name="connsiteY77" fmla="*/ 6366934 h 6502400"/>
                  <a:gd name="connsiteX78" fmla="*/ 0 w 6502401"/>
                  <a:gd name="connsiteY78" fmla="*/ 6330421 h 6502400"/>
                  <a:gd name="connsiteX79" fmla="*/ 0 w 6502401"/>
                  <a:gd name="connsiteY79" fmla="*/ 6293909 h 6502400"/>
                  <a:gd name="connsiteX80" fmla="*/ 6880 w 6502401"/>
                  <a:gd name="connsiteY80" fmla="*/ 6257925 h 6502400"/>
                  <a:gd name="connsiteX81" fmla="*/ 20639 w 6502401"/>
                  <a:gd name="connsiteY81" fmla="*/ 6223529 h 6502400"/>
                  <a:gd name="connsiteX82" fmla="*/ 42337 w 6502401"/>
                  <a:gd name="connsiteY82" fmla="*/ 6191779 h 6502400"/>
                  <a:gd name="connsiteX83" fmla="*/ 55038 w 6502401"/>
                  <a:gd name="connsiteY83" fmla="*/ 6178021 h 6502400"/>
                  <a:gd name="connsiteX84" fmla="*/ 621292 w 6502401"/>
                  <a:gd name="connsiteY84" fmla="*/ 5611813 h 6502400"/>
                  <a:gd name="connsiteX85" fmla="*/ 546145 w 6502401"/>
                  <a:gd name="connsiteY85" fmla="*/ 5085821 h 6502400"/>
                  <a:gd name="connsiteX86" fmla="*/ 540853 w 6502401"/>
                  <a:gd name="connsiteY86" fmla="*/ 5042959 h 6502400"/>
                  <a:gd name="connsiteX87" fmla="*/ 539265 w 6502401"/>
                  <a:gd name="connsiteY87" fmla="*/ 4958821 h 6502400"/>
                  <a:gd name="connsiteX88" fmla="*/ 546674 w 6502401"/>
                  <a:gd name="connsiteY88" fmla="*/ 4874684 h 6502400"/>
                  <a:gd name="connsiteX89" fmla="*/ 564138 w 6502401"/>
                  <a:gd name="connsiteY89" fmla="*/ 4792663 h 6502400"/>
                  <a:gd name="connsiteX90" fmla="*/ 590069 w 6502401"/>
                  <a:gd name="connsiteY90" fmla="*/ 4713288 h 6502400"/>
                  <a:gd name="connsiteX91" fmla="*/ 626055 w 6502401"/>
                  <a:gd name="connsiteY91" fmla="*/ 4637088 h 6502400"/>
                  <a:gd name="connsiteX92" fmla="*/ 669980 w 6502401"/>
                  <a:gd name="connsiteY92" fmla="*/ 4565121 h 6502400"/>
                  <a:gd name="connsiteX93" fmla="*/ 721842 w 6502401"/>
                  <a:gd name="connsiteY93" fmla="*/ 4498975 h 6502400"/>
                  <a:gd name="connsiteX94" fmla="*/ 752007 w 6502401"/>
                  <a:gd name="connsiteY94" fmla="*/ 4467754 h 6502400"/>
                  <a:gd name="connsiteX95" fmla="*/ 2468235 w 6502401"/>
                  <a:gd name="connsiteY95" fmla="*/ 2752196 h 6502400"/>
                  <a:gd name="connsiteX96" fmla="*/ 4239500 w 6502401"/>
                  <a:gd name="connsiteY96" fmla="*/ 981075 h 6502400"/>
                  <a:gd name="connsiteX97" fmla="*/ 3993947 w 6502401"/>
                  <a:gd name="connsiteY97" fmla="*/ 735542 h 6502400"/>
                  <a:gd name="connsiteX98" fmla="*/ 3981246 w 6502401"/>
                  <a:gd name="connsiteY98" fmla="*/ 721254 h 6502400"/>
                  <a:gd name="connsiteX99" fmla="*/ 3959548 w 6502401"/>
                  <a:gd name="connsiteY99" fmla="*/ 688975 h 6502400"/>
                  <a:gd name="connsiteX100" fmla="*/ 3945789 w 6502401"/>
                  <a:gd name="connsiteY100" fmla="*/ 655108 h 6502400"/>
                  <a:gd name="connsiteX101" fmla="*/ 3939438 w 6502401"/>
                  <a:gd name="connsiteY101" fmla="*/ 619125 h 6502400"/>
                  <a:gd name="connsiteX102" fmla="*/ 3939438 w 6502401"/>
                  <a:gd name="connsiteY102" fmla="*/ 582613 h 6502400"/>
                  <a:gd name="connsiteX103" fmla="*/ 3945789 w 6502401"/>
                  <a:gd name="connsiteY103" fmla="*/ 546629 h 6502400"/>
                  <a:gd name="connsiteX104" fmla="*/ 3959548 w 6502401"/>
                  <a:gd name="connsiteY104" fmla="*/ 512233 h 6502400"/>
                  <a:gd name="connsiteX105" fmla="*/ 3981246 w 6502401"/>
                  <a:gd name="connsiteY105" fmla="*/ 480483 h 6502400"/>
                  <a:gd name="connsiteX106" fmla="*/ 3993947 w 6502401"/>
                  <a:gd name="connsiteY106" fmla="*/ 465667 h 6502400"/>
                  <a:gd name="connsiteX107" fmla="*/ 4008764 w 6502401"/>
                  <a:gd name="connsiteY107" fmla="*/ 452967 h 6502400"/>
                  <a:gd name="connsiteX108" fmla="*/ 4039988 w 6502401"/>
                  <a:gd name="connsiteY108" fmla="*/ 431800 h 6502400"/>
                  <a:gd name="connsiteX109" fmla="*/ 4074916 w 6502401"/>
                  <a:gd name="connsiteY109" fmla="*/ 418042 h 6502400"/>
                  <a:gd name="connsiteX110" fmla="*/ 4110902 w 6502401"/>
                  <a:gd name="connsiteY110" fmla="*/ 411163 h 6502400"/>
                  <a:gd name="connsiteX111" fmla="*/ 4147417 w 6502401"/>
                  <a:gd name="connsiteY111" fmla="*/ 411163 h 6502400"/>
                  <a:gd name="connsiteX112" fmla="*/ 4182875 w 6502401"/>
                  <a:gd name="connsiteY112" fmla="*/ 418042 h 6502400"/>
                  <a:gd name="connsiteX113" fmla="*/ 4217273 w 6502401"/>
                  <a:gd name="connsiteY113" fmla="*/ 431800 h 6502400"/>
                  <a:gd name="connsiteX114" fmla="*/ 4249555 w 6502401"/>
                  <a:gd name="connsiteY114" fmla="*/ 452967 h 6502400"/>
                  <a:gd name="connsiteX115" fmla="*/ 4263844 w 6502401"/>
                  <a:gd name="connsiteY115" fmla="*/ 465667 h 6502400"/>
                  <a:gd name="connsiteX116" fmla="*/ 4508339 w 6502401"/>
                  <a:gd name="connsiteY116" fmla="*/ 711200 h 6502400"/>
                  <a:gd name="connsiteX117" fmla="*/ 5007913 w 6502401"/>
                  <a:gd name="connsiteY117" fmla="*/ 212725 h 6502400"/>
                  <a:gd name="connsiteX118" fmla="*/ 5034373 w 6502401"/>
                  <a:gd name="connsiteY118" fmla="*/ 186796 h 6502400"/>
                  <a:gd name="connsiteX119" fmla="*/ 5091528 w 6502401"/>
                  <a:gd name="connsiteY119" fmla="*/ 139700 h 6502400"/>
                  <a:gd name="connsiteX120" fmla="*/ 5152387 w 6502401"/>
                  <a:gd name="connsiteY120" fmla="*/ 100013 h 6502400"/>
                  <a:gd name="connsiteX121" fmla="*/ 5215892 w 6502401"/>
                  <a:gd name="connsiteY121" fmla="*/ 66675 h 6502400"/>
                  <a:gd name="connsiteX122" fmla="*/ 5281514 w 6502401"/>
                  <a:gd name="connsiteY122" fmla="*/ 39688 h 6502400"/>
                  <a:gd name="connsiteX123" fmla="*/ 5348195 w 6502401"/>
                  <a:gd name="connsiteY123" fmla="*/ 20108 h 6502400"/>
                  <a:gd name="connsiteX124" fmla="*/ 5418050 w 6502401"/>
                  <a:gd name="connsiteY124" fmla="*/ 6350 h 650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6502401" h="6502400">
                    <a:moveTo>
                      <a:pt x="4509870" y="1250950"/>
                    </a:moveTo>
                    <a:lnTo>
                      <a:pt x="3460751" y="2299449"/>
                    </a:lnTo>
                    <a:lnTo>
                      <a:pt x="4204979" y="3043238"/>
                    </a:lnTo>
                    <a:lnTo>
                      <a:pt x="5253039" y="1994739"/>
                    </a:lnTo>
                    <a:close/>
                    <a:moveTo>
                      <a:pt x="5487377" y="0"/>
                    </a:moveTo>
                    <a:lnTo>
                      <a:pt x="5557233" y="0"/>
                    </a:lnTo>
                    <a:lnTo>
                      <a:pt x="5626559" y="6350"/>
                    </a:lnTo>
                    <a:lnTo>
                      <a:pt x="5695356" y="20108"/>
                    </a:lnTo>
                    <a:lnTo>
                      <a:pt x="5763095" y="39688"/>
                    </a:lnTo>
                    <a:lnTo>
                      <a:pt x="5828717" y="66675"/>
                    </a:lnTo>
                    <a:lnTo>
                      <a:pt x="5891693" y="100013"/>
                    </a:lnTo>
                    <a:lnTo>
                      <a:pt x="5953081" y="139700"/>
                    </a:lnTo>
                    <a:lnTo>
                      <a:pt x="6010236" y="186796"/>
                    </a:lnTo>
                    <a:lnTo>
                      <a:pt x="6036697" y="212725"/>
                    </a:lnTo>
                    <a:lnTo>
                      <a:pt x="6289659" y="465667"/>
                    </a:lnTo>
                    <a:lnTo>
                      <a:pt x="6316649" y="493183"/>
                    </a:lnTo>
                    <a:lnTo>
                      <a:pt x="6362690" y="550333"/>
                    </a:lnTo>
                    <a:lnTo>
                      <a:pt x="6402381" y="610658"/>
                    </a:lnTo>
                    <a:lnTo>
                      <a:pt x="6436250" y="674158"/>
                    </a:lnTo>
                    <a:lnTo>
                      <a:pt x="6462711" y="739246"/>
                    </a:lnTo>
                    <a:lnTo>
                      <a:pt x="6482820" y="807508"/>
                    </a:lnTo>
                    <a:lnTo>
                      <a:pt x="6495522" y="875771"/>
                    </a:lnTo>
                    <a:lnTo>
                      <a:pt x="6502401" y="946150"/>
                    </a:lnTo>
                    <a:lnTo>
                      <a:pt x="6502401" y="1015471"/>
                    </a:lnTo>
                    <a:lnTo>
                      <a:pt x="6495522" y="1085321"/>
                    </a:lnTo>
                    <a:lnTo>
                      <a:pt x="6482820" y="1154113"/>
                    </a:lnTo>
                    <a:lnTo>
                      <a:pt x="6462711" y="1221846"/>
                    </a:lnTo>
                    <a:lnTo>
                      <a:pt x="6436250" y="1287463"/>
                    </a:lnTo>
                    <a:lnTo>
                      <a:pt x="6402381" y="1350963"/>
                    </a:lnTo>
                    <a:lnTo>
                      <a:pt x="6362690" y="1410759"/>
                    </a:lnTo>
                    <a:lnTo>
                      <a:pt x="6316649" y="1467909"/>
                    </a:lnTo>
                    <a:lnTo>
                      <a:pt x="6289659" y="1495425"/>
                    </a:lnTo>
                    <a:lnTo>
                      <a:pt x="5791143" y="1993900"/>
                    </a:lnTo>
                    <a:lnTo>
                      <a:pt x="6036697" y="2239433"/>
                    </a:lnTo>
                    <a:lnTo>
                      <a:pt x="6050456" y="2253192"/>
                    </a:lnTo>
                    <a:lnTo>
                      <a:pt x="6071095" y="2284942"/>
                    </a:lnTo>
                    <a:lnTo>
                      <a:pt x="6084855" y="2319338"/>
                    </a:lnTo>
                    <a:lnTo>
                      <a:pt x="6092264" y="2355321"/>
                    </a:lnTo>
                    <a:lnTo>
                      <a:pt x="6092264" y="2391833"/>
                    </a:lnTo>
                    <a:lnTo>
                      <a:pt x="6084855" y="2428346"/>
                    </a:lnTo>
                    <a:lnTo>
                      <a:pt x="6071095" y="2462742"/>
                    </a:lnTo>
                    <a:lnTo>
                      <a:pt x="6050456" y="2493963"/>
                    </a:lnTo>
                    <a:lnTo>
                      <a:pt x="6036697" y="2508250"/>
                    </a:lnTo>
                    <a:lnTo>
                      <a:pt x="6022408" y="2522008"/>
                    </a:lnTo>
                    <a:lnTo>
                      <a:pt x="5991185" y="2542646"/>
                    </a:lnTo>
                    <a:lnTo>
                      <a:pt x="5956786" y="2556933"/>
                    </a:lnTo>
                    <a:lnTo>
                      <a:pt x="5920270" y="2563813"/>
                    </a:lnTo>
                    <a:lnTo>
                      <a:pt x="5883755" y="2563813"/>
                    </a:lnTo>
                    <a:lnTo>
                      <a:pt x="5847769" y="2556933"/>
                    </a:lnTo>
                    <a:lnTo>
                      <a:pt x="5813370" y="2542646"/>
                    </a:lnTo>
                    <a:lnTo>
                      <a:pt x="5781617" y="2522008"/>
                    </a:lnTo>
                    <a:lnTo>
                      <a:pt x="5767858" y="2508250"/>
                    </a:lnTo>
                    <a:lnTo>
                      <a:pt x="5522305" y="2263775"/>
                    </a:lnTo>
                    <a:lnTo>
                      <a:pt x="3771678" y="4014258"/>
                    </a:lnTo>
                    <a:lnTo>
                      <a:pt x="2034283" y="5750454"/>
                    </a:lnTo>
                    <a:lnTo>
                      <a:pt x="2004118" y="5780088"/>
                    </a:lnTo>
                    <a:lnTo>
                      <a:pt x="1936908" y="5832475"/>
                    </a:lnTo>
                    <a:lnTo>
                      <a:pt x="1865465" y="5876925"/>
                    </a:lnTo>
                    <a:lnTo>
                      <a:pt x="1789259" y="5911850"/>
                    </a:lnTo>
                    <a:lnTo>
                      <a:pt x="1709877" y="5938838"/>
                    </a:lnTo>
                    <a:lnTo>
                      <a:pt x="1627320" y="5955242"/>
                    </a:lnTo>
                    <a:lnTo>
                      <a:pt x="1543705" y="5963709"/>
                    </a:lnTo>
                    <a:lnTo>
                      <a:pt x="1459032" y="5961592"/>
                    </a:lnTo>
                    <a:lnTo>
                      <a:pt x="1417224" y="5956300"/>
                    </a:lnTo>
                    <a:lnTo>
                      <a:pt x="890660" y="5881688"/>
                    </a:lnTo>
                    <a:lnTo>
                      <a:pt x="324935" y="6446838"/>
                    </a:lnTo>
                    <a:lnTo>
                      <a:pt x="310646" y="6460596"/>
                    </a:lnTo>
                    <a:lnTo>
                      <a:pt x="278364" y="6481234"/>
                    </a:lnTo>
                    <a:lnTo>
                      <a:pt x="243966" y="6494992"/>
                    </a:lnTo>
                    <a:lnTo>
                      <a:pt x="208509" y="6502400"/>
                    </a:lnTo>
                    <a:lnTo>
                      <a:pt x="171464" y="6502400"/>
                    </a:lnTo>
                    <a:lnTo>
                      <a:pt x="136007" y="6494992"/>
                    </a:lnTo>
                    <a:lnTo>
                      <a:pt x="101608" y="6481234"/>
                    </a:lnTo>
                    <a:lnTo>
                      <a:pt x="69856" y="6460596"/>
                    </a:lnTo>
                    <a:lnTo>
                      <a:pt x="55038" y="6446838"/>
                    </a:lnTo>
                    <a:lnTo>
                      <a:pt x="42337" y="6432550"/>
                    </a:lnTo>
                    <a:lnTo>
                      <a:pt x="20639" y="6401329"/>
                    </a:lnTo>
                    <a:lnTo>
                      <a:pt x="6880" y="6366934"/>
                    </a:lnTo>
                    <a:lnTo>
                      <a:pt x="0" y="6330421"/>
                    </a:lnTo>
                    <a:lnTo>
                      <a:pt x="0" y="6293909"/>
                    </a:lnTo>
                    <a:lnTo>
                      <a:pt x="6880" y="6257925"/>
                    </a:lnTo>
                    <a:lnTo>
                      <a:pt x="20639" y="6223529"/>
                    </a:lnTo>
                    <a:lnTo>
                      <a:pt x="42337" y="6191779"/>
                    </a:lnTo>
                    <a:lnTo>
                      <a:pt x="55038" y="6178021"/>
                    </a:lnTo>
                    <a:lnTo>
                      <a:pt x="621292" y="5611813"/>
                    </a:lnTo>
                    <a:lnTo>
                      <a:pt x="546145" y="5085821"/>
                    </a:lnTo>
                    <a:lnTo>
                      <a:pt x="540853" y="5042959"/>
                    </a:lnTo>
                    <a:lnTo>
                      <a:pt x="539265" y="4958821"/>
                    </a:lnTo>
                    <a:lnTo>
                      <a:pt x="546674" y="4874684"/>
                    </a:lnTo>
                    <a:lnTo>
                      <a:pt x="564138" y="4792663"/>
                    </a:lnTo>
                    <a:lnTo>
                      <a:pt x="590069" y="4713288"/>
                    </a:lnTo>
                    <a:lnTo>
                      <a:pt x="626055" y="4637088"/>
                    </a:lnTo>
                    <a:lnTo>
                      <a:pt x="669980" y="4565121"/>
                    </a:lnTo>
                    <a:lnTo>
                      <a:pt x="721842" y="4498975"/>
                    </a:lnTo>
                    <a:lnTo>
                      <a:pt x="752007" y="4467754"/>
                    </a:lnTo>
                    <a:lnTo>
                      <a:pt x="2468235" y="2752196"/>
                    </a:lnTo>
                    <a:lnTo>
                      <a:pt x="4239500" y="981075"/>
                    </a:lnTo>
                    <a:lnTo>
                      <a:pt x="3993947" y="735542"/>
                    </a:lnTo>
                    <a:lnTo>
                      <a:pt x="3981246" y="721254"/>
                    </a:lnTo>
                    <a:lnTo>
                      <a:pt x="3959548" y="688975"/>
                    </a:lnTo>
                    <a:lnTo>
                      <a:pt x="3945789" y="655108"/>
                    </a:lnTo>
                    <a:lnTo>
                      <a:pt x="3939438" y="619125"/>
                    </a:lnTo>
                    <a:lnTo>
                      <a:pt x="3939438" y="582613"/>
                    </a:lnTo>
                    <a:lnTo>
                      <a:pt x="3945789" y="546629"/>
                    </a:lnTo>
                    <a:lnTo>
                      <a:pt x="3959548" y="512233"/>
                    </a:lnTo>
                    <a:lnTo>
                      <a:pt x="3981246" y="480483"/>
                    </a:lnTo>
                    <a:lnTo>
                      <a:pt x="3993947" y="465667"/>
                    </a:lnTo>
                    <a:lnTo>
                      <a:pt x="4008764" y="452967"/>
                    </a:lnTo>
                    <a:lnTo>
                      <a:pt x="4039988" y="431800"/>
                    </a:lnTo>
                    <a:lnTo>
                      <a:pt x="4074916" y="418042"/>
                    </a:lnTo>
                    <a:lnTo>
                      <a:pt x="4110902" y="411163"/>
                    </a:lnTo>
                    <a:lnTo>
                      <a:pt x="4147417" y="411163"/>
                    </a:lnTo>
                    <a:lnTo>
                      <a:pt x="4182875" y="418042"/>
                    </a:lnTo>
                    <a:lnTo>
                      <a:pt x="4217273" y="431800"/>
                    </a:lnTo>
                    <a:lnTo>
                      <a:pt x="4249555" y="452967"/>
                    </a:lnTo>
                    <a:lnTo>
                      <a:pt x="4263844" y="465667"/>
                    </a:lnTo>
                    <a:lnTo>
                      <a:pt x="4508339" y="711200"/>
                    </a:lnTo>
                    <a:lnTo>
                      <a:pt x="5007913" y="212725"/>
                    </a:lnTo>
                    <a:lnTo>
                      <a:pt x="5034373" y="186796"/>
                    </a:lnTo>
                    <a:lnTo>
                      <a:pt x="5091528" y="139700"/>
                    </a:lnTo>
                    <a:lnTo>
                      <a:pt x="5152387" y="100013"/>
                    </a:lnTo>
                    <a:lnTo>
                      <a:pt x="5215892" y="66675"/>
                    </a:lnTo>
                    <a:lnTo>
                      <a:pt x="5281514" y="39688"/>
                    </a:lnTo>
                    <a:lnTo>
                      <a:pt x="5348195" y="20108"/>
                    </a:lnTo>
                    <a:lnTo>
                      <a:pt x="5418050" y="635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" name="Group 16">
                <a:extLst>
                  <a:ext uri="{FF2B5EF4-FFF2-40B4-BE49-F238E27FC236}">
                    <a16:creationId xmlns:a16="http://schemas.microsoft.com/office/drawing/2014/main" id="{219E72C4-279F-4B1C-B892-1E0D4727597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63439" y="2127164"/>
                <a:ext cx="214957" cy="247071"/>
                <a:chOff x="1039" y="1681"/>
                <a:chExt cx="1071" cy="1231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5" name="Freeform 17">
                  <a:extLst>
                    <a:ext uri="{FF2B5EF4-FFF2-40B4-BE49-F238E27FC236}">
                      <a16:creationId xmlns:a16="http://schemas.microsoft.com/office/drawing/2014/main" id="{8A5696CB-2230-4E1F-B28B-BCE013BFD2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18">
                  <a:extLst>
                    <a:ext uri="{FF2B5EF4-FFF2-40B4-BE49-F238E27FC236}">
                      <a16:creationId xmlns:a16="http://schemas.microsoft.com/office/drawing/2014/main" id="{A4482908-F18A-41CE-8EFF-D19AA40E0C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19">
                  <a:extLst>
                    <a:ext uri="{FF2B5EF4-FFF2-40B4-BE49-F238E27FC236}">
                      <a16:creationId xmlns:a16="http://schemas.microsoft.com/office/drawing/2014/main" id="{D3AA3895-FB65-4019-89BF-5154573F29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20">
                  <a:extLst>
                    <a:ext uri="{FF2B5EF4-FFF2-40B4-BE49-F238E27FC236}">
                      <a16:creationId xmlns:a16="http://schemas.microsoft.com/office/drawing/2014/main" id="{12A32935-AD35-4CFD-BFE3-52755691FC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9" name="Group 23">
                <a:extLst>
                  <a:ext uri="{FF2B5EF4-FFF2-40B4-BE49-F238E27FC236}">
                    <a16:creationId xmlns:a16="http://schemas.microsoft.com/office/drawing/2014/main" id="{588B3024-10C8-4915-8D2C-B6F5E5885B7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34883" y="4063734"/>
                <a:ext cx="266576" cy="244684"/>
                <a:chOff x="2577" y="1104"/>
                <a:chExt cx="414" cy="380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0" name="Freeform 24">
                  <a:extLst>
                    <a:ext uri="{FF2B5EF4-FFF2-40B4-BE49-F238E27FC236}">
                      <a16:creationId xmlns:a16="http://schemas.microsoft.com/office/drawing/2014/main" id="{EA49D15B-C0F9-46A9-A6E5-CD0A421BB6B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77" y="1104"/>
                  <a:ext cx="353" cy="380"/>
                </a:xfrm>
                <a:custGeom>
                  <a:avLst/>
                  <a:gdLst>
                    <a:gd name="T0" fmla="*/ 81 w 1058"/>
                    <a:gd name="T1" fmla="*/ 1141 h 1141"/>
                    <a:gd name="T2" fmla="*/ 91 w 1058"/>
                    <a:gd name="T3" fmla="*/ 1140 h 1141"/>
                    <a:gd name="T4" fmla="*/ 101 w 1058"/>
                    <a:gd name="T5" fmla="*/ 1131 h 1141"/>
                    <a:gd name="T6" fmla="*/ 206 w 1058"/>
                    <a:gd name="T7" fmla="*/ 1129 h 1141"/>
                    <a:gd name="T8" fmla="*/ 206 w 1058"/>
                    <a:gd name="T9" fmla="*/ 1115 h 1141"/>
                    <a:gd name="T10" fmla="*/ 120 w 1058"/>
                    <a:gd name="T11" fmla="*/ 1112 h 1141"/>
                    <a:gd name="T12" fmla="*/ 352 w 1058"/>
                    <a:gd name="T13" fmla="*/ 962 h 1141"/>
                    <a:gd name="T14" fmla="*/ 365 w 1058"/>
                    <a:gd name="T15" fmla="*/ 968 h 1141"/>
                    <a:gd name="T16" fmla="*/ 378 w 1058"/>
                    <a:gd name="T17" fmla="*/ 962 h 1141"/>
                    <a:gd name="T18" fmla="*/ 994 w 1058"/>
                    <a:gd name="T19" fmla="*/ 347 h 1141"/>
                    <a:gd name="T20" fmla="*/ 997 w 1058"/>
                    <a:gd name="T21" fmla="*/ 343 h 1141"/>
                    <a:gd name="T22" fmla="*/ 1015 w 1058"/>
                    <a:gd name="T23" fmla="*/ 325 h 1141"/>
                    <a:gd name="T24" fmla="*/ 1051 w 1058"/>
                    <a:gd name="T25" fmla="*/ 256 h 1141"/>
                    <a:gd name="T26" fmla="*/ 1058 w 1058"/>
                    <a:gd name="T27" fmla="*/ 180 h 1141"/>
                    <a:gd name="T28" fmla="*/ 1036 w 1058"/>
                    <a:gd name="T29" fmla="*/ 106 h 1141"/>
                    <a:gd name="T30" fmla="*/ 1000 w 1058"/>
                    <a:gd name="T31" fmla="*/ 59 h 1141"/>
                    <a:gd name="T32" fmla="*/ 954 w 1058"/>
                    <a:gd name="T33" fmla="*/ 23 h 1141"/>
                    <a:gd name="T34" fmla="*/ 879 w 1058"/>
                    <a:gd name="T35" fmla="*/ 1 h 1141"/>
                    <a:gd name="T36" fmla="*/ 840 w 1058"/>
                    <a:gd name="T37" fmla="*/ 1 h 1141"/>
                    <a:gd name="T38" fmla="*/ 765 w 1058"/>
                    <a:gd name="T39" fmla="*/ 23 h 1141"/>
                    <a:gd name="T40" fmla="*/ 719 w 1058"/>
                    <a:gd name="T41" fmla="*/ 59 h 1141"/>
                    <a:gd name="T42" fmla="*/ 713 w 1058"/>
                    <a:gd name="T43" fmla="*/ 64 h 1141"/>
                    <a:gd name="T44" fmla="*/ 710 w 1058"/>
                    <a:gd name="T45" fmla="*/ 66 h 1141"/>
                    <a:gd name="T46" fmla="*/ 92 w 1058"/>
                    <a:gd name="T47" fmla="*/ 687 h 1141"/>
                    <a:gd name="T48" fmla="*/ 97 w 1058"/>
                    <a:gd name="T49" fmla="*/ 707 h 1141"/>
                    <a:gd name="T50" fmla="*/ 6 w 1058"/>
                    <a:gd name="T51" fmla="*/ 880 h 1141"/>
                    <a:gd name="T52" fmla="*/ 1 w 1058"/>
                    <a:gd name="T53" fmla="*/ 899 h 1141"/>
                    <a:gd name="T54" fmla="*/ 69 w 1058"/>
                    <a:gd name="T55" fmla="*/ 1137 h 1141"/>
                    <a:gd name="T56" fmla="*/ 735 w 1058"/>
                    <a:gd name="T57" fmla="*/ 96 h 1141"/>
                    <a:gd name="T58" fmla="*/ 739 w 1058"/>
                    <a:gd name="T59" fmla="*/ 93 h 1141"/>
                    <a:gd name="T60" fmla="*/ 744 w 1058"/>
                    <a:gd name="T61" fmla="*/ 87 h 1141"/>
                    <a:gd name="T62" fmla="*/ 770 w 1058"/>
                    <a:gd name="T63" fmla="*/ 64 h 1141"/>
                    <a:gd name="T64" fmla="*/ 859 w 1058"/>
                    <a:gd name="T65" fmla="*/ 38 h 1141"/>
                    <a:gd name="T66" fmla="*/ 950 w 1058"/>
                    <a:gd name="T67" fmla="*/ 64 h 1141"/>
                    <a:gd name="T68" fmla="*/ 994 w 1058"/>
                    <a:gd name="T69" fmla="*/ 111 h 1141"/>
                    <a:gd name="T70" fmla="*/ 1019 w 1058"/>
                    <a:gd name="T71" fmla="*/ 230 h 1141"/>
                    <a:gd name="T72" fmla="*/ 973 w 1058"/>
                    <a:gd name="T73" fmla="*/ 312 h 1141"/>
                    <a:gd name="T74" fmla="*/ 968 w 1058"/>
                    <a:gd name="T75" fmla="*/ 318 h 1141"/>
                    <a:gd name="T76" fmla="*/ 964 w 1058"/>
                    <a:gd name="T77" fmla="*/ 321 h 1141"/>
                    <a:gd name="T78" fmla="*/ 365 w 1058"/>
                    <a:gd name="T79" fmla="*/ 922 h 1141"/>
                    <a:gd name="T80" fmla="*/ 177 w 1058"/>
                    <a:gd name="T81" fmla="*/ 735 h 1141"/>
                    <a:gd name="T82" fmla="*/ 735 w 1058"/>
                    <a:gd name="T83" fmla="*/ 96 h 1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058" h="1141">
                      <a:moveTo>
                        <a:pt x="78" y="1141"/>
                      </a:moveTo>
                      <a:lnTo>
                        <a:pt x="81" y="1141"/>
                      </a:lnTo>
                      <a:lnTo>
                        <a:pt x="84" y="1141"/>
                      </a:lnTo>
                      <a:lnTo>
                        <a:pt x="91" y="1140"/>
                      </a:lnTo>
                      <a:lnTo>
                        <a:pt x="97" y="1135"/>
                      </a:lnTo>
                      <a:lnTo>
                        <a:pt x="101" y="1131"/>
                      </a:lnTo>
                      <a:lnTo>
                        <a:pt x="199" y="1131"/>
                      </a:lnTo>
                      <a:lnTo>
                        <a:pt x="206" y="1129"/>
                      </a:lnTo>
                      <a:lnTo>
                        <a:pt x="208" y="1122"/>
                      </a:lnTo>
                      <a:lnTo>
                        <a:pt x="206" y="1115"/>
                      </a:lnTo>
                      <a:lnTo>
                        <a:pt x="199" y="1112"/>
                      </a:lnTo>
                      <a:lnTo>
                        <a:pt x="120" y="1112"/>
                      </a:lnTo>
                      <a:lnTo>
                        <a:pt x="310" y="922"/>
                      </a:lnTo>
                      <a:lnTo>
                        <a:pt x="352" y="962"/>
                      </a:lnTo>
                      <a:lnTo>
                        <a:pt x="357" y="967"/>
                      </a:lnTo>
                      <a:lnTo>
                        <a:pt x="365" y="968"/>
                      </a:lnTo>
                      <a:lnTo>
                        <a:pt x="372" y="967"/>
                      </a:lnTo>
                      <a:lnTo>
                        <a:pt x="378" y="962"/>
                      </a:lnTo>
                      <a:lnTo>
                        <a:pt x="993" y="348"/>
                      </a:lnTo>
                      <a:lnTo>
                        <a:pt x="994" y="347"/>
                      </a:lnTo>
                      <a:lnTo>
                        <a:pt x="994" y="345"/>
                      </a:lnTo>
                      <a:lnTo>
                        <a:pt x="997" y="343"/>
                      </a:lnTo>
                      <a:lnTo>
                        <a:pt x="1000" y="340"/>
                      </a:lnTo>
                      <a:lnTo>
                        <a:pt x="1015" y="325"/>
                      </a:lnTo>
                      <a:lnTo>
                        <a:pt x="1036" y="292"/>
                      </a:lnTo>
                      <a:lnTo>
                        <a:pt x="1051" y="256"/>
                      </a:lnTo>
                      <a:lnTo>
                        <a:pt x="1058" y="219"/>
                      </a:lnTo>
                      <a:lnTo>
                        <a:pt x="1058" y="180"/>
                      </a:lnTo>
                      <a:lnTo>
                        <a:pt x="1051" y="142"/>
                      </a:lnTo>
                      <a:lnTo>
                        <a:pt x="1036" y="106"/>
                      </a:lnTo>
                      <a:lnTo>
                        <a:pt x="1015" y="73"/>
                      </a:lnTo>
                      <a:lnTo>
                        <a:pt x="1000" y="59"/>
                      </a:lnTo>
                      <a:lnTo>
                        <a:pt x="986" y="44"/>
                      </a:lnTo>
                      <a:lnTo>
                        <a:pt x="954" y="23"/>
                      </a:lnTo>
                      <a:lnTo>
                        <a:pt x="918" y="8"/>
                      </a:lnTo>
                      <a:lnTo>
                        <a:pt x="879" y="1"/>
                      </a:lnTo>
                      <a:lnTo>
                        <a:pt x="859" y="0"/>
                      </a:lnTo>
                      <a:lnTo>
                        <a:pt x="840" y="1"/>
                      </a:lnTo>
                      <a:lnTo>
                        <a:pt x="801" y="8"/>
                      </a:lnTo>
                      <a:lnTo>
                        <a:pt x="765" y="23"/>
                      </a:lnTo>
                      <a:lnTo>
                        <a:pt x="734" y="44"/>
                      </a:lnTo>
                      <a:lnTo>
                        <a:pt x="719" y="59"/>
                      </a:lnTo>
                      <a:lnTo>
                        <a:pt x="716" y="62"/>
                      </a:lnTo>
                      <a:lnTo>
                        <a:pt x="713" y="64"/>
                      </a:lnTo>
                      <a:lnTo>
                        <a:pt x="712" y="64"/>
                      </a:lnTo>
                      <a:lnTo>
                        <a:pt x="710" y="66"/>
                      </a:lnTo>
                      <a:lnTo>
                        <a:pt x="97" y="680"/>
                      </a:lnTo>
                      <a:lnTo>
                        <a:pt x="92" y="687"/>
                      </a:lnTo>
                      <a:lnTo>
                        <a:pt x="92" y="701"/>
                      </a:lnTo>
                      <a:lnTo>
                        <a:pt x="97" y="707"/>
                      </a:lnTo>
                      <a:lnTo>
                        <a:pt x="137" y="748"/>
                      </a:lnTo>
                      <a:lnTo>
                        <a:pt x="6" y="880"/>
                      </a:lnTo>
                      <a:lnTo>
                        <a:pt x="0" y="889"/>
                      </a:lnTo>
                      <a:lnTo>
                        <a:pt x="1" y="899"/>
                      </a:lnTo>
                      <a:lnTo>
                        <a:pt x="65" y="1127"/>
                      </a:lnTo>
                      <a:lnTo>
                        <a:pt x="69" y="1137"/>
                      </a:lnTo>
                      <a:lnTo>
                        <a:pt x="78" y="1141"/>
                      </a:lnTo>
                      <a:close/>
                      <a:moveTo>
                        <a:pt x="735" y="96"/>
                      </a:moveTo>
                      <a:lnTo>
                        <a:pt x="736" y="95"/>
                      </a:lnTo>
                      <a:lnTo>
                        <a:pt x="739" y="93"/>
                      </a:lnTo>
                      <a:lnTo>
                        <a:pt x="741" y="90"/>
                      </a:lnTo>
                      <a:lnTo>
                        <a:pt x="744" y="87"/>
                      </a:lnTo>
                      <a:lnTo>
                        <a:pt x="746" y="85"/>
                      </a:lnTo>
                      <a:lnTo>
                        <a:pt x="770" y="64"/>
                      </a:lnTo>
                      <a:lnTo>
                        <a:pt x="827" y="40"/>
                      </a:lnTo>
                      <a:lnTo>
                        <a:pt x="859" y="38"/>
                      </a:lnTo>
                      <a:lnTo>
                        <a:pt x="892" y="40"/>
                      </a:lnTo>
                      <a:lnTo>
                        <a:pt x="950" y="64"/>
                      </a:lnTo>
                      <a:lnTo>
                        <a:pt x="973" y="85"/>
                      </a:lnTo>
                      <a:lnTo>
                        <a:pt x="994" y="111"/>
                      </a:lnTo>
                      <a:lnTo>
                        <a:pt x="1019" y="168"/>
                      </a:lnTo>
                      <a:lnTo>
                        <a:pt x="1019" y="230"/>
                      </a:lnTo>
                      <a:lnTo>
                        <a:pt x="994" y="288"/>
                      </a:lnTo>
                      <a:lnTo>
                        <a:pt x="973" y="312"/>
                      </a:lnTo>
                      <a:lnTo>
                        <a:pt x="971" y="315"/>
                      </a:lnTo>
                      <a:lnTo>
                        <a:pt x="968" y="318"/>
                      </a:lnTo>
                      <a:lnTo>
                        <a:pt x="966" y="319"/>
                      </a:lnTo>
                      <a:lnTo>
                        <a:pt x="964" y="321"/>
                      </a:lnTo>
                      <a:lnTo>
                        <a:pt x="963" y="324"/>
                      </a:lnTo>
                      <a:lnTo>
                        <a:pt x="365" y="922"/>
                      </a:lnTo>
                      <a:lnTo>
                        <a:pt x="324" y="880"/>
                      </a:lnTo>
                      <a:lnTo>
                        <a:pt x="177" y="735"/>
                      </a:lnTo>
                      <a:lnTo>
                        <a:pt x="137" y="694"/>
                      </a:lnTo>
                      <a:lnTo>
                        <a:pt x="735" y="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Freeform 25">
                  <a:extLst>
                    <a:ext uri="{FF2B5EF4-FFF2-40B4-BE49-F238E27FC236}">
                      <a16:creationId xmlns:a16="http://schemas.microsoft.com/office/drawing/2014/main" id="{3B3D6DA8-C8C0-4F88-A7E3-CDD23CE015C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43" y="1129"/>
                  <a:ext cx="261" cy="261"/>
                </a:xfrm>
                <a:custGeom>
                  <a:avLst/>
                  <a:gdLst>
                    <a:gd name="T0" fmla="*/ 153 w 781"/>
                    <a:gd name="T1" fmla="*/ 778 h 782"/>
                    <a:gd name="T2" fmla="*/ 158 w 781"/>
                    <a:gd name="T3" fmla="*/ 782 h 782"/>
                    <a:gd name="T4" fmla="*/ 166 w 781"/>
                    <a:gd name="T5" fmla="*/ 782 h 782"/>
                    <a:gd name="T6" fmla="*/ 173 w 781"/>
                    <a:gd name="T7" fmla="*/ 782 h 782"/>
                    <a:gd name="T8" fmla="*/ 179 w 781"/>
                    <a:gd name="T9" fmla="*/ 778 h 782"/>
                    <a:gd name="T10" fmla="*/ 572 w 781"/>
                    <a:gd name="T11" fmla="*/ 385 h 782"/>
                    <a:gd name="T12" fmla="*/ 576 w 781"/>
                    <a:gd name="T13" fmla="*/ 390 h 782"/>
                    <a:gd name="T14" fmla="*/ 584 w 781"/>
                    <a:gd name="T15" fmla="*/ 395 h 782"/>
                    <a:gd name="T16" fmla="*/ 591 w 781"/>
                    <a:gd name="T17" fmla="*/ 396 h 782"/>
                    <a:gd name="T18" fmla="*/ 598 w 781"/>
                    <a:gd name="T19" fmla="*/ 395 h 782"/>
                    <a:gd name="T20" fmla="*/ 604 w 781"/>
                    <a:gd name="T21" fmla="*/ 390 h 782"/>
                    <a:gd name="T22" fmla="*/ 735 w 781"/>
                    <a:gd name="T23" fmla="*/ 259 h 782"/>
                    <a:gd name="T24" fmla="*/ 741 w 781"/>
                    <a:gd name="T25" fmla="*/ 252 h 782"/>
                    <a:gd name="T26" fmla="*/ 741 w 781"/>
                    <a:gd name="T27" fmla="*/ 245 h 782"/>
                    <a:gd name="T28" fmla="*/ 741 w 781"/>
                    <a:gd name="T29" fmla="*/ 238 h 782"/>
                    <a:gd name="T30" fmla="*/ 735 w 781"/>
                    <a:gd name="T31" fmla="*/ 232 h 782"/>
                    <a:gd name="T32" fmla="*/ 729 w 781"/>
                    <a:gd name="T33" fmla="*/ 226 h 782"/>
                    <a:gd name="T34" fmla="*/ 748 w 781"/>
                    <a:gd name="T35" fmla="*/ 210 h 782"/>
                    <a:gd name="T36" fmla="*/ 764 w 781"/>
                    <a:gd name="T37" fmla="*/ 190 h 782"/>
                    <a:gd name="T38" fmla="*/ 781 w 781"/>
                    <a:gd name="T39" fmla="*/ 147 h 782"/>
                    <a:gd name="T40" fmla="*/ 781 w 781"/>
                    <a:gd name="T41" fmla="*/ 99 h 782"/>
                    <a:gd name="T42" fmla="*/ 764 w 781"/>
                    <a:gd name="T43" fmla="*/ 55 h 782"/>
                    <a:gd name="T44" fmla="*/ 748 w 781"/>
                    <a:gd name="T45" fmla="*/ 36 h 782"/>
                    <a:gd name="T46" fmla="*/ 729 w 781"/>
                    <a:gd name="T47" fmla="*/ 20 h 782"/>
                    <a:gd name="T48" fmla="*/ 684 w 781"/>
                    <a:gd name="T49" fmla="*/ 3 h 782"/>
                    <a:gd name="T50" fmla="*/ 660 w 781"/>
                    <a:gd name="T51" fmla="*/ 0 h 782"/>
                    <a:gd name="T52" fmla="*/ 637 w 781"/>
                    <a:gd name="T53" fmla="*/ 3 h 782"/>
                    <a:gd name="T54" fmla="*/ 592 w 781"/>
                    <a:gd name="T55" fmla="*/ 20 h 782"/>
                    <a:gd name="T56" fmla="*/ 573 w 781"/>
                    <a:gd name="T57" fmla="*/ 37 h 782"/>
                    <a:gd name="T58" fmla="*/ 558 w 781"/>
                    <a:gd name="T59" fmla="*/ 55 h 782"/>
                    <a:gd name="T60" fmla="*/ 547 w 781"/>
                    <a:gd name="T61" fmla="*/ 45 h 782"/>
                    <a:gd name="T62" fmla="*/ 542 w 781"/>
                    <a:gd name="T63" fmla="*/ 40 h 782"/>
                    <a:gd name="T64" fmla="*/ 527 w 781"/>
                    <a:gd name="T65" fmla="*/ 40 h 782"/>
                    <a:gd name="T66" fmla="*/ 520 w 781"/>
                    <a:gd name="T67" fmla="*/ 45 h 782"/>
                    <a:gd name="T68" fmla="*/ 389 w 781"/>
                    <a:gd name="T69" fmla="*/ 176 h 782"/>
                    <a:gd name="T70" fmla="*/ 385 w 781"/>
                    <a:gd name="T71" fmla="*/ 182 h 782"/>
                    <a:gd name="T72" fmla="*/ 385 w 781"/>
                    <a:gd name="T73" fmla="*/ 196 h 782"/>
                    <a:gd name="T74" fmla="*/ 389 w 781"/>
                    <a:gd name="T75" fmla="*/ 203 h 782"/>
                    <a:gd name="T76" fmla="*/ 399 w 781"/>
                    <a:gd name="T77" fmla="*/ 212 h 782"/>
                    <a:gd name="T78" fmla="*/ 6 w 781"/>
                    <a:gd name="T79" fmla="*/ 604 h 782"/>
                    <a:gd name="T80" fmla="*/ 1 w 781"/>
                    <a:gd name="T81" fmla="*/ 611 h 782"/>
                    <a:gd name="T82" fmla="*/ 0 w 781"/>
                    <a:gd name="T83" fmla="*/ 618 h 782"/>
                    <a:gd name="T84" fmla="*/ 1 w 781"/>
                    <a:gd name="T85" fmla="*/ 625 h 782"/>
                    <a:gd name="T86" fmla="*/ 6 w 781"/>
                    <a:gd name="T87" fmla="*/ 631 h 782"/>
                    <a:gd name="T88" fmla="*/ 153 w 781"/>
                    <a:gd name="T89" fmla="*/ 778 h 782"/>
                    <a:gd name="T90" fmla="*/ 535 w 781"/>
                    <a:gd name="T91" fmla="*/ 85 h 782"/>
                    <a:gd name="T92" fmla="*/ 615 w 781"/>
                    <a:gd name="T93" fmla="*/ 166 h 782"/>
                    <a:gd name="T94" fmla="*/ 687 w 781"/>
                    <a:gd name="T95" fmla="*/ 238 h 782"/>
                    <a:gd name="T96" fmla="*/ 687 w 781"/>
                    <a:gd name="T97" fmla="*/ 238 h 782"/>
                    <a:gd name="T98" fmla="*/ 694 w 781"/>
                    <a:gd name="T99" fmla="*/ 245 h 782"/>
                    <a:gd name="T100" fmla="*/ 591 w 781"/>
                    <a:gd name="T101" fmla="*/ 350 h 782"/>
                    <a:gd name="T102" fmla="*/ 431 w 781"/>
                    <a:gd name="T103" fmla="*/ 189 h 782"/>
                    <a:gd name="T104" fmla="*/ 535 w 781"/>
                    <a:gd name="T105" fmla="*/ 85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81" h="782">
                      <a:moveTo>
                        <a:pt x="153" y="778"/>
                      </a:moveTo>
                      <a:lnTo>
                        <a:pt x="158" y="782"/>
                      </a:lnTo>
                      <a:lnTo>
                        <a:pt x="166" y="782"/>
                      </a:lnTo>
                      <a:lnTo>
                        <a:pt x="173" y="782"/>
                      </a:lnTo>
                      <a:lnTo>
                        <a:pt x="179" y="778"/>
                      </a:lnTo>
                      <a:lnTo>
                        <a:pt x="572" y="385"/>
                      </a:lnTo>
                      <a:lnTo>
                        <a:pt x="576" y="390"/>
                      </a:lnTo>
                      <a:lnTo>
                        <a:pt x="584" y="395"/>
                      </a:lnTo>
                      <a:lnTo>
                        <a:pt x="591" y="396"/>
                      </a:lnTo>
                      <a:lnTo>
                        <a:pt x="598" y="395"/>
                      </a:lnTo>
                      <a:lnTo>
                        <a:pt x="604" y="390"/>
                      </a:lnTo>
                      <a:lnTo>
                        <a:pt x="735" y="259"/>
                      </a:lnTo>
                      <a:lnTo>
                        <a:pt x="741" y="252"/>
                      </a:lnTo>
                      <a:lnTo>
                        <a:pt x="741" y="245"/>
                      </a:lnTo>
                      <a:lnTo>
                        <a:pt x="741" y="238"/>
                      </a:lnTo>
                      <a:lnTo>
                        <a:pt x="735" y="232"/>
                      </a:lnTo>
                      <a:lnTo>
                        <a:pt x="729" y="226"/>
                      </a:lnTo>
                      <a:lnTo>
                        <a:pt x="748" y="210"/>
                      </a:lnTo>
                      <a:lnTo>
                        <a:pt x="764" y="190"/>
                      </a:lnTo>
                      <a:lnTo>
                        <a:pt x="781" y="147"/>
                      </a:lnTo>
                      <a:lnTo>
                        <a:pt x="781" y="99"/>
                      </a:lnTo>
                      <a:lnTo>
                        <a:pt x="764" y="55"/>
                      </a:lnTo>
                      <a:lnTo>
                        <a:pt x="748" y="36"/>
                      </a:lnTo>
                      <a:lnTo>
                        <a:pt x="729" y="20"/>
                      </a:lnTo>
                      <a:lnTo>
                        <a:pt x="684" y="3"/>
                      </a:lnTo>
                      <a:lnTo>
                        <a:pt x="660" y="0"/>
                      </a:lnTo>
                      <a:lnTo>
                        <a:pt x="637" y="3"/>
                      </a:lnTo>
                      <a:lnTo>
                        <a:pt x="592" y="20"/>
                      </a:lnTo>
                      <a:lnTo>
                        <a:pt x="573" y="37"/>
                      </a:lnTo>
                      <a:lnTo>
                        <a:pt x="558" y="55"/>
                      </a:lnTo>
                      <a:lnTo>
                        <a:pt x="547" y="45"/>
                      </a:lnTo>
                      <a:lnTo>
                        <a:pt x="542" y="40"/>
                      </a:lnTo>
                      <a:lnTo>
                        <a:pt x="527" y="40"/>
                      </a:lnTo>
                      <a:lnTo>
                        <a:pt x="520" y="45"/>
                      </a:lnTo>
                      <a:lnTo>
                        <a:pt x="389" y="176"/>
                      </a:lnTo>
                      <a:lnTo>
                        <a:pt x="385" y="182"/>
                      </a:lnTo>
                      <a:lnTo>
                        <a:pt x="385" y="196"/>
                      </a:lnTo>
                      <a:lnTo>
                        <a:pt x="389" y="203"/>
                      </a:lnTo>
                      <a:lnTo>
                        <a:pt x="399" y="212"/>
                      </a:lnTo>
                      <a:lnTo>
                        <a:pt x="6" y="604"/>
                      </a:lnTo>
                      <a:lnTo>
                        <a:pt x="1" y="611"/>
                      </a:lnTo>
                      <a:lnTo>
                        <a:pt x="0" y="618"/>
                      </a:lnTo>
                      <a:lnTo>
                        <a:pt x="1" y="625"/>
                      </a:lnTo>
                      <a:lnTo>
                        <a:pt x="6" y="631"/>
                      </a:lnTo>
                      <a:lnTo>
                        <a:pt x="153" y="778"/>
                      </a:lnTo>
                      <a:close/>
                      <a:moveTo>
                        <a:pt x="535" y="85"/>
                      </a:moveTo>
                      <a:lnTo>
                        <a:pt x="615" y="166"/>
                      </a:lnTo>
                      <a:lnTo>
                        <a:pt x="687" y="238"/>
                      </a:lnTo>
                      <a:lnTo>
                        <a:pt x="687" y="238"/>
                      </a:lnTo>
                      <a:lnTo>
                        <a:pt x="694" y="245"/>
                      </a:lnTo>
                      <a:lnTo>
                        <a:pt x="591" y="350"/>
                      </a:lnTo>
                      <a:lnTo>
                        <a:pt x="431" y="189"/>
                      </a:lnTo>
                      <a:lnTo>
                        <a:pt x="535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Freeform 26">
                  <a:extLst>
                    <a:ext uri="{FF2B5EF4-FFF2-40B4-BE49-F238E27FC236}">
                      <a16:creationId xmlns:a16="http://schemas.microsoft.com/office/drawing/2014/main" id="{DEDD373A-9005-45E3-8D9F-62D72C6403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1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2 w 203"/>
                    <a:gd name="T13" fmla="*/ 17 h 19"/>
                    <a:gd name="T14" fmla="*/ 203 w 203"/>
                    <a:gd name="T15" fmla="*/ 10 h 19"/>
                    <a:gd name="T16" fmla="*/ 202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2" y="17"/>
                      </a:lnTo>
                      <a:lnTo>
                        <a:pt x="203" y="10"/>
                      </a:lnTo>
                      <a:lnTo>
                        <a:pt x="202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Freeform 27">
                  <a:extLst>
                    <a:ext uri="{FF2B5EF4-FFF2-40B4-BE49-F238E27FC236}">
                      <a16:creationId xmlns:a16="http://schemas.microsoft.com/office/drawing/2014/main" id="{BE7D5A63-6CD2-4D0E-8B98-3F7BC2C8F5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3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1 w 203"/>
                    <a:gd name="T13" fmla="*/ 17 h 19"/>
                    <a:gd name="T14" fmla="*/ 203 w 203"/>
                    <a:gd name="T15" fmla="*/ 10 h 19"/>
                    <a:gd name="T16" fmla="*/ 201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1" y="17"/>
                      </a:lnTo>
                      <a:lnTo>
                        <a:pt x="203" y="10"/>
                      </a:lnTo>
                      <a:lnTo>
                        <a:pt x="201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Freeform 28">
                  <a:extLst>
                    <a:ext uri="{FF2B5EF4-FFF2-40B4-BE49-F238E27FC236}">
                      <a16:creationId xmlns:a16="http://schemas.microsoft.com/office/drawing/2014/main" id="{CD38590D-5482-43A5-8684-98F937932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6" y="1475"/>
                  <a:ext cx="45" cy="6"/>
                </a:xfrm>
                <a:custGeom>
                  <a:avLst/>
                  <a:gdLst>
                    <a:gd name="T0" fmla="*/ 125 w 134"/>
                    <a:gd name="T1" fmla="*/ 0 h 19"/>
                    <a:gd name="T2" fmla="*/ 10 w 134"/>
                    <a:gd name="T3" fmla="*/ 0 h 19"/>
                    <a:gd name="T4" fmla="*/ 1 w 134"/>
                    <a:gd name="T5" fmla="*/ 3 h 19"/>
                    <a:gd name="T6" fmla="*/ 0 w 134"/>
                    <a:gd name="T7" fmla="*/ 10 h 19"/>
                    <a:gd name="T8" fmla="*/ 1 w 134"/>
                    <a:gd name="T9" fmla="*/ 17 h 19"/>
                    <a:gd name="T10" fmla="*/ 10 w 134"/>
                    <a:gd name="T11" fmla="*/ 19 h 19"/>
                    <a:gd name="T12" fmla="*/ 125 w 134"/>
                    <a:gd name="T13" fmla="*/ 19 h 19"/>
                    <a:gd name="T14" fmla="*/ 132 w 134"/>
                    <a:gd name="T15" fmla="*/ 17 h 19"/>
                    <a:gd name="T16" fmla="*/ 134 w 134"/>
                    <a:gd name="T17" fmla="*/ 10 h 19"/>
                    <a:gd name="T18" fmla="*/ 132 w 134"/>
                    <a:gd name="T19" fmla="*/ 3 h 19"/>
                    <a:gd name="T20" fmla="*/ 125 w 134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4" h="19">
                      <a:moveTo>
                        <a:pt x="125" y="0"/>
                      </a:moveTo>
                      <a:lnTo>
                        <a:pt x="10" y="0"/>
                      </a:lnTo>
                      <a:lnTo>
                        <a:pt x="1" y="3"/>
                      </a:lnTo>
                      <a:lnTo>
                        <a:pt x="0" y="10"/>
                      </a:lnTo>
                      <a:lnTo>
                        <a:pt x="1" y="17"/>
                      </a:lnTo>
                      <a:lnTo>
                        <a:pt x="10" y="19"/>
                      </a:lnTo>
                      <a:lnTo>
                        <a:pt x="125" y="19"/>
                      </a:lnTo>
                      <a:lnTo>
                        <a:pt x="132" y="17"/>
                      </a:lnTo>
                      <a:lnTo>
                        <a:pt x="134" y="10"/>
                      </a:lnTo>
                      <a:lnTo>
                        <a:pt x="132" y="3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5" name="Group 31">
                <a:extLst>
                  <a:ext uri="{FF2B5EF4-FFF2-40B4-BE49-F238E27FC236}">
                    <a16:creationId xmlns:a16="http://schemas.microsoft.com/office/drawing/2014/main" id="{D429098F-5705-4658-ABD4-F00D4122A2B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59921" y="1496521"/>
                <a:ext cx="221315" cy="268574"/>
                <a:chOff x="2647" y="1727"/>
                <a:chExt cx="192" cy="233"/>
              </a:xfrm>
              <a:solidFill>
                <a:srgbClr val="F75A7C"/>
              </a:solidFill>
            </p:grpSpPr>
            <p:sp>
              <p:nvSpPr>
                <p:cNvPr id="36" name="Freeform 32">
                  <a:extLst>
                    <a:ext uri="{FF2B5EF4-FFF2-40B4-BE49-F238E27FC236}">
                      <a16:creationId xmlns:a16="http://schemas.microsoft.com/office/drawing/2014/main" id="{7F5C7AC1-E901-480F-91C2-D3E8FDD7DD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9" y="1727"/>
                  <a:ext cx="140" cy="152"/>
                </a:xfrm>
                <a:custGeom>
                  <a:avLst/>
                  <a:gdLst>
                    <a:gd name="T0" fmla="*/ 94 w 421"/>
                    <a:gd name="T1" fmla="*/ 455 h 455"/>
                    <a:gd name="T2" fmla="*/ 0 w 421"/>
                    <a:gd name="T3" fmla="*/ 362 h 455"/>
                    <a:gd name="T4" fmla="*/ 172 w 421"/>
                    <a:gd name="T5" fmla="*/ 191 h 455"/>
                    <a:gd name="T6" fmla="*/ 371 w 421"/>
                    <a:gd name="T7" fmla="*/ 1 h 455"/>
                    <a:gd name="T8" fmla="*/ 377 w 421"/>
                    <a:gd name="T9" fmla="*/ 0 h 455"/>
                    <a:gd name="T10" fmla="*/ 404 w 421"/>
                    <a:gd name="T11" fmla="*/ 4 h 455"/>
                    <a:gd name="T12" fmla="*/ 419 w 421"/>
                    <a:gd name="T13" fmla="*/ 21 h 455"/>
                    <a:gd name="T14" fmla="*/ 421 w 421"/>
                    <a:gd name="T15" fmla="*/ 37 h 455"/>
                    <a:gd name="T16" fmla="*/ 364 w 421"/>
                    <a:gd name="T17" fmla="*/ 120 h 455"/>
                    <a:gd name="T18" fmla="*/ 130 w 421"/>
                    <a:gd name="T19" fmla="*/ 410 h 455"/>
                    <a:gd name="T20" fmla="*/ 94 w 421"/>
                    <a:gd name="T21" fmla="*/ 455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1" h="455">
                      <a:moveTo>
                        <a:pt x="94" y="455"/>
                      </a:moveTo>
                      <a:lnTo>
                        <a:pt x="0" y="362"/>
                      </a:lnTo>
                      <a:lnTo>
                        <a:pt x="172" y="191"/>
                      </a:lnTo>
                      <a:lnTo>
                        <a:pt x="371" y="1"/>
                      </a:lnTo>
                      <a:lnTo>
                        <a:pt x="377" y="0"/>
                      </a:lnTo>
                      <a:lnTo>
                        <a:pt x="404" y="4"/>
                      </a:lnTo>
                      <a:lnTo>
                        <a:pt x="419" y="21"/>
                      </a:lnTo>
                      <a:lnTo>
                        <a:pt x="421" y="37"/>
                      </a:lnTo>
                      <a:lnTo>
                        <a:pt x="364" y="120"/>
                      </a:lnTo>
                      <a:lnTo>
                        <a:pt x="130" y="410"/>
                      </a:lnTo>
                      <a:lnTo>
                        <a:pt x="94" y="455"/>
                      </a:lnTo>
                      <a:close/>
                    </a:path>
                  </a:pathLst>
                </a:custGeom>
                <a:solidFill>
                  <a:srgbClr val="FF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Freeform 33">
                  <a:extLst>
                    <a:ext uri="{FF2B5EF4-FFF2-40B4-BE49-F238E27FC236}">
                      <a16:creationId xmlns:a16="http://schemas.microsoft.com/office/drawing/2014/main" id="{5F0985D7-D97D-4FBA-8DBE-CE8D9CE8ED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7" y="1856"/>
                  <a:ext cx="76" cy="104"/>
                </a:xfrm>
                <a:custGeom>
                  <a:avLst/>
                  <a:gdLst>
                    <a:gd name="T0" fmla="*/ 22 w 226"/>
                    <a:gd name="T1" fmla="*/ 314 h 314"/>
                    <a:gd name="T2" fmla="*/ 21 w 226"/>
                    <a:gd name="T3" fmla="*/ 301 h 314"/>
                    <a:gd name="T4" fmla="*/ 37 w 226"/>
                    <a:gd name="T5" fmla="*/ 242 h 314"/>
                    <a:gd name="T6" fmla="*/ 63 w 226"/>
                    <a:gd name="T7" fmla="*/ 219 h 314"/>
                    <a:gd name="T8" fmla="*/ 90 w 226"/>
                    <a:gd name="T9" fmla="*/ 211 h 314"/>
                    <a:gd name="T10" fmla="*/ 107 w 226"/>
                    <a:gd name="T11" fmla="*/ 209 h 314"/>
                    <a:gd name="T12" fmla="*/ 125 w 226"/>
                    <a:gd name="T13" fmla="*/ 208 h 314"/>
                    <a:gd name="T14" fmla="*/ 153 w 226"/>
                    <a:gd name="T15" fmla="*/ 199 h 314"/>
                    <a:gd name="T16" fmla="*/ 188 w 226"/>
                    <a:gd name="T17" fmla="*/ 173 h 314"/>
                    <a:gd name="T18" fmla="*/ 223 w 226"/>
                    <a:gd name="T19" fmla="*/ 107 h 314"/>
                    <a:gd name="T20" fmla="*/ 226 w 226"/>
                    <a:gd name="T21" fmla="*/ 91 h 314"/>
                    <a:gd name="T22" fmla="*/ 132 w 226"/>
                    <a:gd name="T23" fmla="*/ 0 h 314"/>
                    <a:gd name="T24" fmla="*/ 96 w 226"/>
                    <a:gd name="T25" fmla="*/ 17 h 314"/>
                    <a:gd name="T26" fmla="*/ 44 w 226"/>
                    <a:gd name="T27" fmla="*/ 61 h 314"/>
                    <a:gd name="T28" fmla="*/ 13 w 226"/>
                    <a:gd name="T29" fmla="*/ 113 h 314"/>
                    <a:gd name="T30" fmla="*/ 0 w 226"/>
                    <a:gd name="T31" fmla="*/ 165 h 314"/>
                    <a:gd name="T32" fmla="*/ 2 w 226"/>
                    <a:gd name="T33" fmla="*/ 239 h 314"/>
                    <a:gd name="T34" fmla="*/ 19 w 226"/>
                    <a:gd name="T35" fmla="*/ 307 h 314"/>
                    <a:gd name="T36" fmla="*/ 22 w 226"/>
                    <a:gd name="T37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6" h="314">
                      <a:moveTo>
                        <a:pt x="22" y="314"/>
                      </a:moveTo>
                      <a:lnTo>
                        <a:pt x="21" y="301"/>
                      </a:lnTo>
                      <a:lnTo>
                        <a:pt x="37" y="242"/>
                      </a:lnTo>
                      <a:lnTo>
                        <a:pt x="63" y="219"/>
                      </a:lnTo>
                      <a:lnTo>
                        <a:pt x="90" y="211"/>
                      </a:lnTo>
                      <a:lnTo>
                        <a:pt x="107" y="209"/>
                      </a:lnTo>
                      <a:lnTo>
                        <a:pt x="125" y="208"/>
                      </a:lnTo>
                      <a:lnTo>
                        <a:pt x="153" y="199"/>
                      </a:lnTo>
                      <a:lnTo>
                        <a:pt x="188" y="173"/>
                      </a:lnTo>
                      <a:lnTo>
                        <a:pt x="223" y="107"/>
                      </a:lnTo>
                      <a:lnTo>
                        <a:pt x="226" y="91"/>
                      </a:lnTo>
                      <a:lnTo>
                        <a:pt x="132" y="0"/>
                      </a:lnTo>
                      <a:lnTo>
                        <a:pt x="96" y="17"/>
                      </a:lnTo>
                      <a:lnTo>
                        <a:pt x="44" y="61"/>
                      </a:lnTo>
                      <a:lnTo>
                        <a:pt x="13" y="113"/>
                      </a:lnTo>
                      <a:lnTo>
                        <a:pt x="0" y="165"/>
                      </a:lnTo>
                      <a:lnTo>
                        <a:pt x="2" y="239"/>
                      </a:lnTo>
                      <a:lnTo>
                        <a:pt x="19" y="307"/>
                      </a:lnTo>
                      <a:lnTo>
                        <a:pt x="22" y="314"/>
                      </a:lnTo>
                      <a:close/>
                    </a:path>
                  </a:pathLst>
                </a:custGeom>
                <a:solidFill>
                  <a:srgbClr val="FF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8" name="Group 36">
                <a:extLst>
                  <a:ext uri="{FF2B5EF4-FFF2-40B4-BE49-F238E27FC236}">
                    <a16:creationId xmlns:a16="http://schemas.microsoft.com/office/drawing/2014/main" id="{326CD6E8-74BB-4B36-9692-745F7AF7387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05884" y="3344318"/>
                <a:ext cx="138229" cy="357091"/>
                <a:chOff x="2375" y="2182"/>
                <a:chExt cx="144" cy="372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9" name="Freeform 37">
                  <a:extLst>
                    <a:ext uri="{FF2B5EF4-FFF2-40B4-BE49-F238E27FC236}">
                      <a16:creationId xmlns:a16="http://schemas.microsoft.com/office/drawing/2014/main" id="{6976B790-3AEA-4C00-94F4-8417D50747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9" y="2182"/>
                  <a:ext cx="99" cy="210"/>
                </a:xfrm>
                <a:custGeom>
                  <a:avLst/>
                  <a:gdLst>
                    <a:gd name="T0" fmla="*/ 0 w 296"/>
                    <a:gd name="T1" fmla="*/ 631 h 631"/>
                    <a:gd name="T2" fmla="*/ 296 w 296"/>
                    <a:gd name="T3" fmla="*/ 631 h 631"/>
                    <a:gd name="T4" fmla="*/ 270 w 296"/>
                    <a:gd name="T5" fmla="*/ 612 h 631"/>
                    <a:gd name="T6" fmla="*/ 232 w 296"/>
                    <a:gd name="T7" fmla="*/ 568 h 631"/>
                    <a:gd name="T8" fmla="*/ 209 w 296"/>
                    <a:gd name="T9" fmla="*/ 517 h 631"/>
                    <a:gd name="T10" fmla="*/ 199 w 296"/>
                    <a:gd name="T11" fmla="*/ 467 h 631"/>
                    <a:gd name="T12" fmla="*/ 198 w 296"/>
                    <a:gd name="T13" fmla="*/ 442 h 631"/>
                    <a:gd name="T14" fmla="*/ 200 w 296"/>
                    <a:gd name="T15" fmla="*/ 370 h 631"/>
                    <a:gd name="T16" fmla="*/ 208 w 296"/>
                    <a:gd name="T17" fmla="*/ 279 h 631"/>
                    <a:gd name="T18" fmla="*/ 213 w 296"/>
                    <a:gd name="T19" fmla="*/ 207 h 631"/>
                    <a:gd name="T20" fmla="*/ 215 w 296"/>
                    <a:gd name="T21" fmla="*/ 157 h 631"/>
                    <a:gd name="T22" fmla="*/ 215 w 296"/>
                    <a:gd name="T23" fmla="*/ 132 h 631"/>
                    <a:gd name="T24" fmla="*/ 205 w 296"/>
                    <a:gd name="T25" fmla="*/ 79 h 631"/>
                    <a:gd name="T26" fmla="*/ 189 w 296"/>
                    <a:gd name="T27" fmla="*/ 31 h 631"/>
                    <a:gd name="T28" fmla="*/ 172 w 296"/>
                    <a:gd name="T29" fmla="*/ 8 h 631"/>
                    <a:gd name="T30" fmla="*/ 159 w 296"/>
                    <a:gd name="T31" fmla="*/ 0 h 631"/>
                    <a:gd name="T32" fmla="*/ 151 w 296"/>
                    <a:gd name="T33" fmla="*/ 0 h 631"/>
                    <a:gd name="T34" fmla="*/ 138 w 296"/>
                    <a:gd name="T35" fmla="*/ 1 h 631"/>
                    <a:gd name="T36" fmla="*/ 127 w 296"/>
                    <a:gd name="T37" fmla="*/ 11 h 631"/>
                    <a:gd name="T38" fmla="*/ 114 w 296"/>
                    <a:gd name="T39" fmla="*/ 27 h 631"/>
                    <a:gd name="T40" fmla="*/ 98 w 296"/>
                    <a:gd name="T41" fmla="*/ 75 h 631"/>
                    <a:gd name="T42" fmla="*/ 89 w 296"/>
                    <a:gd name="T43" fmla="*/ 145 h 631"/>
                    <a:gd name="T44" fmla="*/ 89 w 296"/>
                    <a:gd name="T45" fmla="*/ 160 h 631"/>
                    <a:gd name="T46" fmla="*/ 92 w 296"/>
                    <a:gd name="T47" fmla="*/ 253 h 631"/>
                    <a:gd name="T48" fmla="*/ 101 w 296"/>
                    <a:gd name="T49" fmla="*/ 310 h 631"/>
                    <a:gd name="T50" fmla="*/ 105 w 296"/>
                    <a:gd name="T51" fmla="*/ 337 h 631"/>
                    <a:gd name="T52" fmla="*/ 111 w 296"/>
                    <a:gd name="T53" fmla="*/ 400 h 631"/>
                    <a:gd name="T54" fmla="*/ 109 w 296"/>
                    <a:gd name="T55" fmla="*/ 442 h 631"/>
                    <a:gd name="T56" fmla="*/ 105 w 296"/>
                    <a:gd name="T57" fmla="*/ 480 h 631"/>
                    <a:gd name="T58" fmla="*/ 83 w 296"/>
                    <a:gd name="T59" fmla="*/ 542 h 631"/>
                    <a:gd name="T60" fmla="*/ 50 w 296"/>
                    <a:gd name="T61" fmla="*/ 588 h 631"/>
                    <a:gd name="T62" fmla="*/ 15 w 296"/>
                    <a:gd name="T63" fmla="*/ 621 h 631"/>
                    <a:gd name="T64" fmla="*/ 0 w 296"/>
                    <a:gd name="T65" fmla="*/ 631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96" h="631">
                      <a:moveTo>
                        <a:pt x="0" y="631"/>
                      </a:moveTo>
                      <a:lnTo>
                        <a:pt x="296" y="631"/>
                      </a:lnTo>
                      <a:lnTo>
                        <a:pt x="270" y="612"/>
                      </a:lnTo>
                      <a:lnTo>
                        <a:pt x="232" y="568"/>
                      </a:lnTo>
                      <a:lnTo>
                        <a:pt x="209" y="517"/>
                      </a:lnTo>
                      <a:lnTo>
                        <a:pt x="199" y="467"/>
                      </a:lnTo>
                      <a:lnTo>
                        <a:pt x="198" y="442"/>
                      </a:lnTo>
                      <a:lnTo>
                        <a:pt x="200" y="370"/>
                      </a:lnTo>
                      <a:lnTo>
                        <a:pt x="208" y="279"/>
                      </a:lnTo>
                      <a:lnTo>
                        <a:pt x="213" y="207"/>
                      </a:lnTo>
                      <a:lnTo>
                        <a:pt x="215" y="157"/>
                      </a:lnTo>
                      <a:lnTo>
                        <a:pt x="215" y="132"/>
                      </a:lnTo>
                      <a:lnTo>
                        <a:pt x="205" y="79"/>
                      </a:lnTo>
                      <a:lnTo>
                        <a:pt x="189" y="31"/>
                      </a:lnTo>
                      <a:lnTo>
                        <a:pt x="172" y="8"/>
                      </a:lnTo>
                      <a:lnTo>
                        <a:pt x="159" y="0"/>
                      </a:lnTo>
                      <a:lnTo>
                        <a:pt x="151" y="0"/>
                      </a:lnTo>
                      <a:lnTo>
                        <a:pt x="138" y="1"/>
                      </a:lnTo>
                      <a:lnTo>
                        <a:pt x="127" y="11"/>
                      </a:lnTo>
                      <a:lnTo>
                        <a:pt x="114" y="27"/>
                      </a:lnTo>
                      <a:lnTo>
                        <a:pt x="98" y="75"/>
                      </a:lnTo>
                      <a:lnTo>
                        <a:pt x="89" y="145"/>
                      </a:lnTo>
                      <a:lnTo>
                        <a:pt x="89" y="160"/>
                      </a:lnTo>
                      <a:lnTo>
                        <a:pt x="92" y="253"/>
                      </a:lnTo>
                      <a:lnTo>
                        <a:pt x="101" y="310"/>
                      </a:lnTo>
                      <a:lnTo>
                        <a:pt x="105" y="337"/>
                      </a:lnTo>
                      <a:lnTo>
                        <a:pt x="111" y="400"/>
                      </a:lnTo>
                      <a:lnTo>
                        <a:pt x="109" y="442"/>
                      </a:lnTo>
                      <a:lnTo>
                        <a:pt x="105" y="480"/>
                      </a:lnTo>
                      <a:lnTo>
                        <a:pt x="83" y="542"/>
                      </a:lnTo>
                      <a:lnTo>
                        <a:pt x="50" y="588"/>
                      </a:lnTo>
                      <a:lnTo>
                        <a:pt x="15" y="621"/>
                      </a:lnTo>
                      <a:lnTo>
                        <a:pt x="0" y="6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" name="Rectangle 38">
                  <a:extLst>
                    <a:ext uri="{FF2B5EF4-FFF2-40B4-BE49-F238E27FC236}">
                      <a16:creationId xmlns:a16="http://schemas.microsoft.com/office/drawing/2014/main" id="{FD6A15C8-F1CC-445B-A847-5430425912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25"/>
                  <a:ext cx="123" cy="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Rectangle 39">
                  <a:extLst>
                    <a:ext uri="{FF2B5EF4-FFF2-40B4-BE49-F238E27FC236}">
                      <a16:creationId xmlns:a16="http://schemas.microsoft.com/office/drawing/2014/main" id="{7F842CDC-F5D4-4B1F-A505-A5E7B7B734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37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Rectangle 40">
                  <a:extLst>
                    <a:ext uri="{FF2B5EF4-FFF2-40B4-BE49-F238E27FC236}">
                      <a16:creationId xmlns:a16="http://schemas.microsoft.com/office/drawing/2014/main" id="{55ABF091-9266-4A68-9CA5-F753DCCB95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05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" name="Freeform 41">
                  <a:extLst>
                    <a:ext uri="{FF2B5EF4-FFF2-40B4-BE49-F238E27FC236}">
                      <a16:creationId xmlns:a16="http://schemas.microsoft.com/office/drawing/2014/main" id="{E29748BD-43A3-4F7B-87A4-0AB9400C02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5" y="2463"/>
                  <a:ext cx="143" cy="91"/>
                </a:xfrm>
                <a:custGeom>
                  <a:avLst/>
                  <a:gdLst>
                    <a:gd name="T0" fmla="*/ 4 w 429"/>
                    <a:gd name="T1" fmla="*/ 241 h 274"/>
                    <a:gd name="T2" fmla="*/ 0 w 429"/>
                    <a:gd name="T3" fmla="*/ 247 h 274"/>
                    <a:gd name="T4" fmla="*/ 0 w 429"/>
                    <a:gd name="T5" fmla="*/ 252 h 274"/>
                    <a:gd name="T6" fmla="*/ 4 w 429"/>
                    <a:gd name="T7" fmla="*/ 261 h 274"/>
                    <a:gd name="T8" fmla="*/ 19 w 429"/>
                    <a:gd name="T9" fmla="*/ 265 h 274"/>
                    <a:gd name="T10" fmla="*/ 40 w 429"/>
                    <a:gd name="T11" fmla="*/ 268 h 274"/>
                    <a:gd name="T12" fmla="*/ 66 w 429"/>
                    <a:gd name="T13" fmla="*/ 271 h 274"/>
                    <a:gd name="T14" fmla="*/ 68 w 429"/>
                    <a:gd name="T15" fmla="*/ 271 h 274"/>
                    <a:gd name="T16" fmla="*/ 68 w 429"/>
                    <a:gd name="T17" fmla="*/ 271 h 274"/>
                    <a:gd name="T18" fmla="*/ 78 w 429"/>
                    <a:gd name="T19" fmla="*/ 270 h 274"/>
                    <a:gd name="T20" fmla="*/ 95 w 429"/>
                    <a:gd name="T21" fmla="*/ 254 h 274"/>
                    <a:gd name="T22" fmla="*/ 121 w 429"/>
                    <a:gd name="T23" fmla="*/ 210 h 274"/>
                    <a:gd name="T24" fmla="*/ 134 w 429"/>
                    <a:gd name="T25" fmla="*/ 179 h 274"/>
                    <a:gd name="T26" fmla="*/ 130 w 429"/>
                    <a:gd name="T27" fmla="*/ 208 h 274"/>
                    <a:gd name="T28" fmla="*/ 117 w 429"/>
                    <a:gd name="T29" fmla="*/ 274 h 274"/>
                    <a:gd name="T30" fmla="*/ 144 w 429"/>
                    <a:gd name="T31" fmla="*/ 274 h 274"/>
                    <a:gd name="T32" fmla="*/ 172 w 429"/>
                    <a:gd name="T33" fmla="*/ 274 h 274"/>
                    <a:gd name="T34" fmla="*/ 231 w 429"/>
                    <a:gd name="T35" fmla="*/ 274 h 274"/>
                    <a:gd name="T36" fmla="*/ 329 w 429"/>
                    <a:gd name="T37" fmla="*/ 267 h 274"/>
                    <a:gd name="T38" fmla="*/ 363 w 429"/>
                    <a:gd name="T39" fmla="*/ 260 h 274"/>
                    <a:gd name="T40" fmla="*/ 379 w 429"/>
                    <a:gd name="T41" fmla="*/ 255 h 274"/>
                    <a:gd name="T42" fmla="*/ 400 w 429"/>
                    <a:gd name="T43" fmla="*/ 235 h 274"/>
                    <a:gd name="T44" fmla="*/ 405 w 429"/>
                    <a:gd name="T45" fmla="*/ 222 h 274"/>
                    <a:gd name="T46" fmla="*/ 416 w 429"/>
                    <a:gd name="T47" fmla="*/ 164 h 274"/>
                    <a:gd name="T48" fmla="*/ 428 w 429"/>
                    <a:gd name="T49" fmla="*/ 36 h 274"/>
                    <a:gd name="T50" fmla="*/ 429 w 429"/>
                    <a:gd name="T51" fmla="*/ 0 h 274"/>
                    <a:gd name="T52" fmla="*/ 64 w 429"/>
                    <a:gd name="T53" fmla="*/ 0 h 274"/>
                    <a:gd name="T54" fmla="*/ 64 w 429"/>
                    <a:gd name="T55" fmla="*/ 46 h 274"/>
                    <a:gd name="T56" fmla="*/ 48 w 429"/>
                    <a:gd name="T57" fmla="*/ 159 h 274"/>
                    <a:gd name="T58" fmla="*/ 30 w 429"/>
                    <a:gd name="T59" fmla="*/ 208 h 274"/>
                    <a:gd name="T60" fmla="*/ 14 w 429"/>
                    <a:gd name="T61" fmla="*/ 234 h 274"/>
                    <a:gd name="T62" fmla="*/ 4 w 429"/>
                    <a:gd name="T63" fmla="*/ 24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29" h="274">
                      <a:moveTo>
                        <a:pt x="4" y="241"/>
                      </a:moveTo>
                      <a:lnTo>
                        <a:pt x="0" y="247"/>
                      </a:lnTo>
                      <a:lnTo>
                        <a:pt x="0" y="252"/>
                      </a:lnTo>
                      <a:lnTo>
                        <a:pt x="4" y="261"/>
                      </a:lnTo>
                      <a:lnTo>
                        <a:pt x="19" y="265"/>
                      </a:lnTo>
                      <a:lnTo>
                        <a:pt x="40" y="268"/>
                      </a:lnTo>
                      <a:lnTo>
                        <a:pt x="66" y="271"/>
                      </a:lnTo>
                      <a:lnTo>
                        <a:pt x="68" y="271"/>
                      </a:lnTo>
                      <a:lnTo>
                        <a:pt x="68" y="271"/>
                      </a:lnTo>
                      <a:lnTo>
                        <a:pt x="78" y="270"/>
                      </a:lnTo>
                      <a:lnTo>
                        <a:pt x="95" y="254"/>
                      </a:lnTo>
                      <a:lnTo>
                        <a:pt x="121" y="210"/>
                      </a:lnTo>
                      <a:lnTo>
                        <a:pt x="134" y="179"/>
                      </a:lnTo>
                      <a:lnTo>
                        <a:pt x="130" y="208"/>
                      </a:lnTo>
                      <a:lnTo>
                        <a:pt x="117" y="274"/>
                      </a:lnTo>
                      <a:lnTo>
                        <a:pt x="144" y="274"/>
                      </a:lnTo>
                      <a:lnTo>
                        <a:pt x="172" y="274"/>
                      </a:lnTo>
                      <a:lnTo>
                        <a:pt x="231" y="274"/>
                      </a:lnTo>
                      <a:lnTo>
                        <a:pt x="329" y="267"/>
                      </a:lnTo>
                      <a:lnTo>
                        <a:pt x="363" y="260"/>
                      </a:lnTo>
                      <a:lnTo>
                        <a:pt x="379" y="255"/>
                      </a:lnTo>
                      <a:lnTo>
                        <a:pt x="400" y="235"/>
                      </a:lnTo>
                      <a:lnTo>
                        <a:pt x="405" y="222"/>
                      </a:lnTo>
                      <a:lnTo>
                        <a:pt x="416" y="164"/>
                      </a:lnTo>
                      <a:lnTo>
                        <a:pt x="428" y="36"/>
                      </a:lnTo>
                      <a:lnTo>
                        <a:pt x="429" y="0"/>
                      </a:lnTo>
                      <a:lnTo>
                        <a:pt x="64" y="0"/>
                      </a:lnTo>
                      <a:lnTo>
                        <a:pt x="64" y="46"/>
                      </a:lnTo>
                      <a:lnTo>
                        <a:pt x="48" y="159"/>
                      </a:lnTo>
                      <a:lnTo>
                        <a:pt x="30" y="208"/>
                      </a:lnTo>
                      <a:lnTo>
                        <a:pt x="14" y="234"/>
                      </a:lnTo>
                      <a:lnTo>
                        <a:pt x="4" y="2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눈물 방울 43">
                <a:extLst>
                  <a:ext uri="{FF2B5EF4-FFF2-40B4-BE49-F238E27FC236}">
                    <a16:creationId xmlns:a16="http://schemas.microsoft.com/office/drawing/2014/main" id="{278C586C-45EE-42D5-B217-B00495E617D0}"/>
                  </a:ext>
                </a:extLst>
              </p:cNvPr>
              <p:cNvSpPr/>
              <p:nvPr/>
            </p:nvSpPr>
            <p:spPr>
              <a:xfrm rot="18900000">
                <a:off x="11352944" y="4684806"/>
                <a:ext cx="224967" cy="224967"/>
              </a:xfrm>
              <a:prstGeom prst="teardrop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자유형 60">
                <a:extLst>
                  <a:ext uri="{FF2B5EF4-FFF2-40B4-BE49-F238E27FC236}">
                    <a16:creationId xmlns:a16="http://schemas.microsoft.com/office/drawing/2014/main" id="{41E64A27-FFC7-4DAD-8991-449689B83141}"/>
                  </a:ext>
                </a:extLst>
              </p:cNvPr>
              <p:cNvSpPr/>
              <p:nvPr/>
            </p:nvSpPr>
            <p:spPr>
              <a:xfrm rot="5400000">
                <a:off x="11355633" y="5261801"/>
                <a:ext cx="246114" cy="242466"/>
              </a:xfrm>
              <a:custGeom>
                <a:avLst/>
                <a:gdLst>
                  <a:gd name="connsiteX0" fmla="*/ 22860 w 251378"/>
                  <a:gd name="connsiteY0" fmla="*/ 247652 h 247652"/>
                  <a:gd name="connsiteX1" fmla="*/ 22860 w 251378"/>
                  <a:gd name="connsiteY1" fmla="*/ 247651 h 247652"/>
                  <a:gd name="connsiteX2" fmla="*/ 22861 w 251378"/>
                  <a:gd name="connsiteY2" fmla="*/ 247652 h 247652"/>
                  <a:gd name="connsiteX3" fmla="*/ 0 w 251378"/>
                  <a:gd name="connsiteY3" fmla="*/ 224792 h 247652"/>
                  <a:gd name="connsiteX4" fmla="*/ 0 w 251378"/>
                  <a:gd name="connsiteY4" fmla="*/ 22860 h 247652"/>
                  <a:gd name="connsiteX5" fmla="*/ 22861 w 251378"/>
                  <a:gd name="connsiteY5" fmla="*/ 0 h 247652"/>
                  <a:gd name="connsiteX6" fmla="*/ 22861 w 251378"/>
                  <a:gd name="connsiteY6" fmla="*/ 1 h 247652"/>
                  <a:gd name="connsiteX7" fmla="*/ 45721 w 251378"/>
                  <a:gd name="connsiteY7" fmla="*/ 22861 h 247652"/>
                  <a:gd name="connsiteX8" fmla="*/ 45720 w 251378"/>
                  <a:gd name="connsiteY8" fmla="*/ 100968 h 247652"/>
                  <a:gd name="connsiteX9" fmla="*/ 228518 w 251378"/>
                  <a:gd name="connsiteY9" fmla="*/ 100968 h 247652"/>
                  <a:gd name="connsiteX10" fmla="*/ 251378 w 251378"/>
                  <a:gd name="connsiteY10" fmla="*/ 123828 h 247652"/>
                  <a:gd name="connsiteX11" fmla="*/ 251377 w 251378"/>
                  <a:gd name="connsiteY11" fmla="*/ 123828 h 247652"/>
                  <a:gd name="connsiteX12" fmla="*/ 228517 w 251378"/>
                  <a:gd name="connsiteY12" fmla="*/ 146688 h 247652"/>
                  <a:gd name="connsiteX13" fmla="*/ 45720 w 251378"/>
                  <a:gd name="connsiteY13" fmla="*/ 146687 h 247652"/>
                  <a:gd name="connsiteX14" fmla="*/ 45720 w 251378"/>
                  <a:gd name="connsiteY14" fmla="*/ 224792 h 247652"/>
                  <a:gd name="connsiteX15" fmla="*/ 39024 w 251378"/>
                  <a:gd name="connsiteY15" fmla="*/ 240956 h 247652"/>
                  <a:gd name="connsiteX16" fmla="*/ 22860 w 251378"/>
                  <a:gd name="connsiteY16" fmla="*/ 247651 h 247652"/>
                  <a:gd name="connsiteX17" fmla="*/ 6696 w 251378"/>
                  <a:gd name="connsiteY17" fmla="*/ 240956 h 247652"/>
                  <a:gd name="connsiteX18" fmla="*/ 0 w 251378"/>
                  <a:gd name="connsiteY18" fmla="*/ 224792 h 247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51378" h="247652">
                    <a:moveTo>
                      <a:pt x="22860" y="247652"/>
                    </a:moveTo>
                    <a:lnTo>
                      <a:pt x="22860" y="247651"/>
                    </a:lnTo>
                    <a:lnTo>
                      <a:pt x="22861" y="247652"/>
                    </a:lnTo>
                    <a:close/>
                    <a:moveTo>
                      <a:pt x="0" y="224792"/>
                    </a:moveTo>
                    <a:lnTo>
                      <a:pt x="0" y="22860"/>
                    </a:lnTo>
                    <a:cubicBezTo>
                      <a:pt x="0" y="10235"/>
                      <a:pt x="10236" y="0"/>
                      <a:pt x="22861" y="0"/>
                    </a:cubicBezTo>
                    <a:lnTo>
                      <a:pt x="22861" y="1"/>
                    </a:lnTo>
                    <a:cubicBezTo>
                      <a:pt x="35486" y="1"/>
                      <a:pt x="45721" y="10236"/>
                      <a:pt x="45721" y="22861"/>
                    </a:cubicBezTo>
                    <a:lnTo>
                      <a:pt x="45720" y="100968"/>
                    </a:lnTo>
                    <a:lnTo>
                      <a:pt x="228518" y="100968"/>
                    </a:lnTo>
                    <a:cubicBezTo>
                      <a:pt x="241143" y="100968"/>
                      <a:pt x="251378" y="111203"/>
                      <a:pt x="251378" y="123828"/>
                    </a:cubicBezTo>
                    <a:lnTo>
                      <a:pt x="251377" y="123828"/>
                    </a:lnTo>
                    <a:cubicBezTo>
                      <a:pt x="251377" y="136453"/>
                      <a:pt x="241142" y="146688"/>
                      <a:pt x="228517" y="146688"/>
                    </a:cubicBezTo>
                    <a:lnTo>
                      <a:pt x="45720" y="146687"/>
                    </a:lnTo>
                    <a:lnTo>
                      <a:pt x="45720" y="224792"/>
                    </a:lnTo>
                    <a:cubicBezTo>
                      <a:pt x="45720" y="231104"/>
                      <a:pt x="43161" y="236819"/>
                      <a:pt x="39024" y="240956"/>
                    </a:cubicBezTo>
                    <a:lnTo>
                      <a:pt x="22860" y="247651"/>
                    </a:lnTo>
                    <a:lnTo>
                      <a:pt x="6696" y="240956"/>
                    </a:lnTo>
                    <a:cubicBezTo>
                      <a:pt x="2559" y="236819"/>
                      <a:pt x="0" y="231104"/>
                      <a:pt x="0" y="224792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DBA767EA-5225-4956-8952-EA19D14F58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48617" y="5900245"/>
                <a:ext cx="247650" cy="247650"/>
              </a:xfrm>
              <a:custGeom>
                <a:avLst/>
                <a:gdLst>
                  <a:gd name="T0" fmla="*/ 5426 w 8269"/>
                  <a:gd name="T1" fmla="*/ 1403 h 8269"/>
                  <a:gd name="T2" fmla="*/ 5410 w 8269"/>
                  <a:gd name="T3" fmla="*/ 1069 h 8269"/>
                  <a:gd name="T4" fmla="*/ 5281 w 8269"/>
                  <a:gd name="T5" fmla="*/ 691 h 8269"/>
                  <a:gd name="T6" fmla="*/ 5087 w 8269"/>
                  <a:gd name="T7" fmla="*/ 418 h 8269"/>
                  <a:gd name="T8" fmla="*/ 4831 w 8269"/>
                  <a:gd name="T9" fmla="*/ 203 h 8269"/>
                  <a:gd name="T10" fmla="*/ 4467 w 8269"/>
                  <a:gd name="T11" fmla="*/ 42 h 8269"/>
                  <a:gd name="T12" fmla="*/ 4135 w 8269"/>
                  <a:gd name="T13" fmla="*/ 0 h 8269"/>
                  <a:gd name="T14" fmla="*/ 3802 w 8269"/>
                  <a:gd name="T15" fmla="*/ 42 h 8269"/>
                  <a:gd name="T16" fmla="*/ 3438 w 8269"/>
                  <a:gd name="T17" fmla="*/ 203 h 8269"/>
                  <a:gd name="T18" fmla="*/ 3182 w 8269"/>
                  <a:gd name="T19" fmla="*/ 418 h 8269"/>
                  <a:gd name="T20" fmla="*/ 2988 w 8269"/>
                  <a:gd name="T21" fmla="*/ 691 h 8269"/>
                  <a:gd name="T22" fmla="*/ 2859 w 8269"/>
                  <a:gd name="T23" fmla="*/ 1067 h 8269"/>
                  <a:gd name="T24" fmla="*/ 2842 w 8269"/>
                  <a:gd name="T25" fmla="*/ 1398 h 8269"/>
                  <a:gd name="T26" fmla="*/ 606 w 8269"/>
                  <a:gd name="T27" fmla="*/ 4824 h 8269"/>
                  <a:gd name="T28" fmla="*/ 419 w 8269"/>
                  <a:gd name="T29" fmla="*/ 4862 h 8269"/>
                  <a:gd name="T30" fmla="*/ 256 w 8269"/>
                  <a:gd name="T31" fmla="*/ 4950 h 8269"/>
                  <a:gd name="T32" fmla="*/ 127 w 8269"/>
                  <a:gd name="T33" fmla="*/ 5080 h 8269"/>
                  <a:gd name="T34" fmla="*/ 38 w 8269"/>
                  <a:gd name="T35" fmla="*/ 5243 h 8269"/>
                  <a:gd name="T36" fmla="*/ 1 w 8269"/>
                  <a:gd name="T37" fmla="*/ 5430 h 8269"/>
                  <a:gd name="T38" fmla="*/ 1 w 8269"/>
                  <a:gd name="T39" fmla="*/ 6286 h 8269"/>
                  <a:gd name="T40" fmla="*/ 38 w 8269"/>
                  <a:gd name="T41" fmla="*/ 6472 h 8269"/>
                  <a:gd name="T42" fmla="*/ 127 w 8269"/>
                  <a:gd name="T43" fmla="*/ 6635 h 8269"/>
                  <a:gd name="T44" fmla="*/ 256 w 8269"/>
                  <a:gd name="T45" fmla="*/ 6764 h 8269"/>
                  <a:gd name="T46" fmla="*/ 419 w 8269"/>
                  <a:gd name="T47" fmla="*/ 6852 h 8269"/>
                  <a:gd name="T48" fmla="*/ 606 w 8269"/>
                  <a:gd name="T49" fmla="*/ 6890 h 8269"/>
                  <a:gd name="T50" fmla="*/ 689 w 8269"/>
                  <a:gd name="T51" fmla="*/ 7533 h 8269"/>
                  <a:gd name="T52" fmla="*/ 712 w 8269"/>
                  <a:gd name="T53" fmla="*/ 7717 h 8269"/>
                  <a:gd name="T54" fmla="*/ 795 w 8269"/>
                  <a:gd name="T55" fmla="*/ 7915 h 8269"/>
                  <a:gd name="T56" fmla="*/ 931 w 8269"/>
                  <a:gd name="T57" fmla="*/ 8078 h 8269"/>
                  <a:gd name="T58" fmla="*/ 1106 w 8269"/>
                  <a:gd name="T59" fmla="*/ 8196 h 8269"/>
                  <a:gd name="T60" fmla="*/ 1313 w 8269"/>
                  <a:gd name="T61" fmla="*/ 8261 h 8269"/>
                  <a:gd name="T62" fmla="*/ 6844 w 8269"/>
                  <a:gd name="T63" fmla="*/ 8269 h 8269"/>
                  <a:gd name="T64" fmla="*/ 7027 w 8269"/>
                  <a:gd name="T65" fmla="*/ 8246 h 8269"/>
                  <a:gd name="T66" fmla="*/ 7225 w 8269"/>
                  <a:gd name="T67" fmla="*/ 8163 h 8269"/>
                  <a:gd name="T68" fmla="*/ 7389 w 8269"/>
                  <a:gd name="T69" fmla="*/ 8028 h 8269"/>
                  <a:gd name="T70" fmla="*/ 7508 w 8269"/>
                  <a:gd name="T71" fmla="*/ 7852 h 8269"/>
                  <a:gd name="T72" fmla="*/ 7572 w 8269"/>
                  <a:gd name="T73" fmla="*/ 7645 h 8269"/>
                  <a:gd name="T74" fmla="*/ 7580 w 8269"/>
                  <a:gd name="T75" fmla="*/ 6891 h 8269"/>
                  <a:gd name="T76" fmla="*/ 7728 w 8269"/>
                  <a:gd name="T77" fmla="*/ 6884 h 8269"/>
                  <a:gd name="T78" fmla="*/ 7908 w 8269"/>
                  <a:gd name="T79" fmla="*/ 6828 h 8269"/>
                  <a:gd name="T80" fmla="*/ 8060 w 8269"/>
                  <a:gd name="T81" fmla="*/ 6725 h 8269"/>
                  <a:gd name="T82" fmla="*/ 8177 w 8269"/>
                  <a:gd name="T83" fmla="*/ 6583 h 8269"/>
                  <a:gd name="T84" fmla="*/ 8249 w 8269"/>
                  <a:gd name="T85" fmla="*/ 6412 h 8269"/>
                  <a:gd name="T86" fmla="*/ 8269 w 8269"/>
                  <a:gd name="T87" fmla="*/ 6252 h 8269"/>
                  <a:gd name="T88" fmla="*/ 8262 w 8269"/>
                  <a:gd name="T89" fmla="*/ 5365 h 8269"/>
                  <a:gd name="T90" fmla="*/ 8206 w 8269"/>
                  <a:gd name="T91" fmla="*/ 5185 h 8269"/>
                  <a:gd name="T92" fmla="*/ 8103 w 8269"/>
                  <a:gd name="T93" fmla="*/ 5033 h 8269"/>
                  <a:gd name="T94" fmla="*/ 7961 w 8269"/>
                  <a:gd name="T95" fmla="*/ 4916 h 8269"/>
                  <a:gd name="T96" fmla="*/ 7791 w 8269"/>
                  <a:gd name="T97" fmla="*/ 4843 h 8269"/>
                  <a:gd name="T98" fmla="*/ 7631 w 8269"/>
                  <a:gd name="T99" fmla="*/ 4824 h 8269"/>
                  <a:gd name="T100" fmla="*/ 689 w 8269"/>
                  <a:gd name="T101" fmla="*/ 5512 h 8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269" h="8269">
                    <a:moveTo>
                      <a:pt x="7631" y="4824"/>
                    </a:moveTo>
                    <a:lnTo>
                      <a:pt x="5192" y="4824"/>
                    </a:lnTo>
                    <a:lnTo>
                      <a:pt x="5426" y="1403"/>
                    </a:lnTo>
                    <a:lnTo>
                      <a:pt x="5430" y="1335"/>
                    </a:lnTo>
                    <a:lnTo>
                      <a:pt x="5427" y="1201"/>
                    </a:lnTo>
                    <a:lnTo>
                      <a:pt x="5410" y="1069"/>
                    </a:lnTo>
                    <a:lnTo>
                      <a:pt x="5380" y="939"/>
                    </a:lnTo>
                    <a:lnTo>
                      <a:pt x="5337" y="813"/>
                    </a:lnTo>
                    <a:lnTo>
                      <a:pt x="5281" y="691"/>
                    </a:lnTo>
                    <a:lnTo>
                      <a:pt x="5213" y="576"/>
                    </a:lnTo>
                    <a:lnTo>
                      <a:pt x="5133" y="468"/>
                    </a:lnTo>
                    <a:lnTo>
                      <a:pt x="5087" y="418"/>
                    </a:lnTo>
                    <a:lnTo>
                      <a:pt x="5041" y="369"/>
                    </a:lnTo>
                    <a:lnTo>
                      <a:pt x="4940" y="281"/>
                    </a:lnTo>
                    <a:lnTo>
                      <a:pt x="4831" y="203"/>
                    </a:lnTo>
                    <a:lnTo>
                      <a:pt x="4716" y="137"/>
                    </a:lnTo>
                    <a:lnTo>
                      <a:pt x="4594" y="84"/>
                    </a:lnTo>
                    <a:lnTo>
                      <a:pt x="4467" y="42"/>
                    </a:lnTo>
                    <a:lnTo>
                      <a:pt x="4335" y="15"/>
                    </a:lnTo>
                    <a:lnTo>
                      <a:pt x="4202" y="1"/>
                    </a:lnTo>
                    <a:lnTo>
                      <a:pt x="4135" y="0"/>
                    </a:lnTo>
                    <a:lnTo>
                      <a:pt x="4067" y="1"/>
                    </a:lnTo>
                    <a:lnTo>
                      <a:pt x="3934" y="15"/>
                    </a:lnTo>
                    <a:lnTo>
                      <a:pt x="3802" y="42"/>
                    </a:lnTo>
                    <a:lnTo>
                      <a:pt x="3675" y="84"/>
                    </a:lnTo>
                    <a:lnTo>
                      <a:pt x="3553" y="137"/>
                    </a:lnTo>
                    <a:lnTo>
                      <a:pt x="3438" y="203"/>
                    </a:lnTo>
                    <a:lnTo>
                      <a:pt x="3329" y="281"/>
                    </a:lnTo>
                    <a:lnTo>
                      <a:pt x="3228" y="369"/>
                    </a:lnTo>
                    <a:lnTo>
                      <a:pt x="3182" y="418"/>
                    </a:lnTo>
                    <a:lnTo>
                      <a:pt x="3136" y="468"/>
                    </a:lnTo>
                    <a:lnTo>
                      <a:pt x="3056" y="576"/>
                    </a:lnTo>
                    <a:lnTo>
                      <a:pt x="2988" y="691"/>
                    </a:lnTo>
                    <a:lnTo>
                      <a:pt x="2932" y="813"/>
                    </a:lnTo>
                    <a:lnTo>
                      <a:pt x="2889" y="938"/>
                    </a:lnTo>
                    <a:lnTo>
                      <a:pt x="2859" y="1067"/>
                    </a:lnTo>
                    <a:lnTo>
                      <a:pt x="2841" y="1198"/>
                    </a:lnTo>
                    <a:lnTo>
                      <a:pt x="2838" y="1331"/>
                    </a:lnTo>
                    <a:lnTo>
                      <a:pt x="2842" y="1398"/>
                    </a:lnTo>
                    <a:lnTo>
                      <a:pt x="3077" y="4824"/>
                    </a:lnTo>
                    <a:lnTo>
                      <a:pt x="638" y="4824"/>
                    </a:lnTo>
                    <a:lnTo>
                      <a:pt x="606" y="4824"/>
                    </a:lnTo>
                    <a:lnTo>
                      <a:pt x="541" y="4831"/>
                    </a:lnTo>
                    <a:lnTo>
                      <a:pt x="478" y="4843"/>
                    </a:lnTo>
                    <a:lnTo>
                      <a:pt x="419" y="4862"/>
                    </a:lnTo>
                    <a:lnTo>
                      <a:pt x="361" y="4887"/>
                    </a:lnTo>
                    <a:lnTo>
                      <a:pt x="308" y="4916"/>
                    </a:lnTo>
                    <a:lnTo>
                      <a:pt x="256" y="4950"/>
                    </a:lnTo>
                    <a:lnTo>
                      <a:pt x="209" y="4989"/>
                    </a:lnTo>
                    <a:lnTo>
                      <a:pt x="166" y="5033"/>
                    </a:lnTo>
                    <a:lnTo>
                      <a:pt x="127" y="5080"/>
                    </a:lnTo>
                    <a:lnTo>
                      <a:pt x="92" y="5131"/>
                    </a:lnTo>
                    <a:lnTo>
                      <a:pt x="63" y="5185"/>
                    </a:lnTo>
                    <a:lnTo>
                      <a:pt x="38" y="5243"/>
                    </a:lnTo>
                    <a:lnTo>
                      <a:pt x="20" y="5302"/>
                    </a:lnTo>
                    <a:lnTo>
                      <a:pt x="7" y="5365"/>
                    </a:lnTo>
                    <a:lnTo>
                      <a:pt x="1" y="5430"/>
                    </a:lnTo>
                    <a:lnTo>
                      <a:pt x="0" y="5462"/>
                    </a:lnTo>
                    <a:lnTo>
                      <a:pt x="0" y="6252"/>
                    </a:lnTo>
                    <a:lnTo>
                      <a:pt x="1" y="6286"/>
                    </a:lnTo>
                    <a:lnTo>
                      <a:pt x="7" y="6349"/>
                    </a:lnTo>
                    <a:lnTo>
                      <a:pt x="20" y="6412"/>
                    </a:lnTo>
                    <a:lnTo>
                      <a:pt x="38" y="6472"/>
                    </a:lnTo>
                    <a:lnTo>
                      <a:pt x="63" y="6529"/>
                    </a:lnTo>
                    <a:lnTo>
                      <a:pt x="92" y="6583"/>
                    </a:lnTo>
                    <a:lnTo>
                      <a:pt x="127" y="6635"/>
                    </a:lnTo>
                    <a:lnTo>
                      <a:pt x="166" y="6681"/>
                    </a:lnTo>
                    <a:lnTo>
                      <a:pt x="209" y="6725"/>
                    </a:lnTo>
                    <a:lnTo>
                      <a:pt x="256" y="6764"/>
                    </a:lnTo>
                    <a:lnTo>
                      <a:pt x="308" y="6798"/>
                    </a:lnTo>
                    <a:lnTo>
                      <a:pt x="361" y="6828"/>
                    </a:lnTo>
                    <a:lnTo>
                      <a:pt x="419" y="6852"/>
                    </a:lnTo>
                    <a:lnTo>
                      <a:pt x="478" y="6871"/>
                    </a:lnTo>
                    <a:lnTo>
                      <a:pt x="541" y="6884"/>
                    </a:lnTo>
                    <a:lnTo>
                      <a:pt x="606" y="6890"/>
                    </a:lnTo>
                    <a:lnTo>
                      <a:pt x="638" y="6891"/>
                    </a:lnTo>
                    <a:lnTo>
                      <a:pt x="689" y="6891"/>
                    </a:lnTo>
                    <a:lnTo>
                      <a:pt x="689" y="7533"/>
                    </a:lnTo>
                    <a:lnTo>
                      <a:pt x="689" y="7571"/>
                    </a:lnTo>
                    <a:lnTo>
                      <a:pt x="697" y="7645"/>
                    </a:lnTo>
                    <a:lnTo>
                      <a:pt x="712" y="7717"/>
                    </a:lnTo>
                    <a:lnTo>
                      <a:pt x="734" y="7786"/>
                    </a:lnTo>
                    <a:lnTo>
                      <a:pt x="761" y="7852"/>
                    </a:lnTo>
                    <a:lnTo>
                      <a:pt x="795" y="7915"/>
                    </a:lnTo>
                    <a:lnTo>
                      <a:pt x="835" y="7973"/>
                    </a:lnTo>
                    <a:lnTo>
                      <a:pt x="880" y="8028"/>
                    </a:lnTo>
                    <a:lnTo>
                      <a:pt x="931" y="8078"/>
                    </a:lnTo>
                    <a:lnTo>
                      <a:pt x="985" y="8123"/>
                    </a:lnTo>
                    <a:lnTo>
                      <a:pt x="1044" y="8163"/>
                    </a:lnTo>
                    <a:lnTo>
                      <a:pt x="1106" y="8196"/>
                    </a:lnTo>
                    <a:lnTo>
                      <a:pt x="1172" y="8225"/>
                    </a:lnTo>
                    <a:lnTo>
                      <a:pt x="1242" y="8246"/>
                    </a:lnTo>
                    <a:lnTo>
                      <a:pt x="1313" y="8261"/>
                    </a:lnTo>
                    <a:lnTo>
                      <a:pt x="1387" y="8268"/>
                    </a:lnTo>
                    <a:lnTo>
                      <a:pt x="1425" y="8269"/>
                    </a:lnTo>
                    <a:lnTo>
                      <a:pt x="6844" y="8269"/>
                    </a:lnTo>
                    <a:lnTo>
                      <a:pt x="6882" y="8268"/>
                    </a:lnTo>
                    <a:lnTo>
                      <a:pt x="6956" y="8261"/>
                    </a:lnTo>
                    <a:lnTo>
                      <a:pt x="7027" y="8246"/>
                    </a:lnTo>
                    <a:lnTo>
                      <a:pt x="7097" y="8225"/>
                    </a:lnTo>
                    <a:lnTo>
                      <a:pt x="7163" y="8196"/>
                    </a:lnTo>
                    <a:lnTo>
                      <a:pt x="7225" y="8163"/>
                    </a:lnTo>
                    <a:lnTo>
                      <a:pt x="7284" y="8123"/>
                    </a:lnTo>
                    <a:lnTo>
                      <a:pt x="7338" y="8078"/>
                    </a:lnTo>
                    <a:lnTo>
                      <a:pt x="7389" y="8028"/>
                    </a:lnTo>
                    <a:lnTo>
                      <a:pt x="7434" y="7973"/>
                    </a:lnTo>
                    <a:lnTo>
                      <a:pt x="7474" y="7915"/>
                    </a:lnTo>
                    <a:lnTo>
                      <a:pt x="7508" y="7852"/>
                    </a:lnTo>
                    <a:lnTo>
                      <a:pt x="7535" y="7786"/>
                    </a:lnTo>
                    <a:lnTo>
                      <a:pt x="7557" y="7717"/>
                    </a:lnTo>
                    <a:lnTo>
                      <a:pt x="7572" y="7645"/>
                    </a:lnTo>
                    <a:lnTo>
                      <a:pt x="7580" y="7571"/>
                    </a:lnTo>
                    <a:lnTo>
                      <a:pt x="7580" y="7533"/>
                    </a:lnTo>
                    <a:lnTo>
                      <a:pt x="7580" y="6891"/>
                    </a:lnTo>
                    <a:lnTo>
                      <a:pt x="7631" y="6891"/>
                    </a:lnTo>
                    <a:lnTo>
                      <a:pt x="7663" y="6890"/>
                    </a:lnTo>
                    <a:lnTo>
                      <a:pt x="7728" y="6884"/>
                    </a:lnTo>
                    <a:lnTo>
                      <a:pt x="7791" y="6871"/>
                    </a:lnTo>
                    <a:lnTo>
                      <a:pt x="7850" y="6852"/>
                    </a:lnTo>
                    <a:lnTo>
                      <a:pt x="7908" y="6828"/>
                    </a:lnTo>
                    <a:lnTo>
                      <a:pt x="7961" y="6798"/>
                    </a:lnTo>
                    <a:lnTo>
                      <a:pt x="8013" y="6764"/>
                    </a:lnTo>
                    <a:lnTo>
                      <a:pt x="8060" y="6725"/>
                    </a:lnTo>
                    <a:lnTo>
                      <a:pt x="8103" y="6681"/>
                    </a:lnTo>
                    <a:lnTo>
                      <a:pt x="8142" y="6635"/>
                    </a:lnTo>
                    <a:lnTo>
                      <a:pt x="8177" y="6583"/>
                    </a:lnTo>
                    <a:lnTo>
                      <a:pt x="8206" y="6529"/>
                    </a:lnTo>
                    <a:lnTo>
                      <a:pt x="8231" y="6472"/>
                    </a:lnTo>
                    <a:lnTo>
                      <a:pt x="8249" y="6412"/>
                    </a:lnTo>
                    <a:lnTo>
                      <a:pt x="8262" y="6349"/>
                    </a:lnTo>
                    <a:lnTo>
                      <a:pt x="8268" y="6286"/>
                    </a:lnTo>
                    <a:lnTo>
                      <a:pt x="8269" y="6252"/>
                    </a:lnTo>
                    <a:lnTo>
                      <a:pt x="8269" y="5462"/>
                    </a:lnTo>
                    <a:lnTo>
                      <a:pt x="8268" y="5430"/>
                    </a:lnTo>
                    <a:lnTo>
                      <a:pt x="8262" y="5365"/>
                    </a:lnTo>
                    <a:lnTo>
                      <a:pt x="8249" y="5302"/>
                    </a:lnTo>
                    <a:lnTo>
                      <a:pt x="8231" y="5243"/>
                    </a:lnTo>
                    <a:lnTo>
                      <a:pt x="8206" y="5185"/>
                    </a:lnTo>
                    <a:lnTo>
                      <a:pt x="8177" y="5131"/>
                    </a:lnTo>
                    <a:lnTo>
                      <a:pt x="8142" y="5080"/>
                    </a:lnTo>
                    <a:lnTo>
                      <a:pt x="8103" y="5033"/>
                    </a:lnTo>
                    <a:lnTo>
                      <a:pt x="8060" y="4989"/>
                    </a:lnTo>
                    <a:lnTo>
                      <a:pt x="8013" y="4950"/>
                    </a:lnTo>
                    <a:lnTo>
                      <a:pt x="7961" y="4916"/>
                    </a:lnTo>
                    <a:lnTo>
                      <a:pt x="7908" y="4887"/>
                    </a:lnTo>
                    <a:lnTo>
                      <a:pt x="7850" y="4862"/>
                    </a:lnTo>
                    <a:lnTo>
                      <a:pt x="7791" y="4843"/>
                    </a:lnTo>
                    <a:lnTo>
                      <a:pt x="7728" y="4831"/>
                    </a:lnTo>
                    <a:lnTo>
                      <a:pt x="7663" y="4824"/>
                    </a:lnTo>
                    <a:lnTo>
                      <a:pt x="7631" y="4824"/>
                    </a:lnTo>
                    <a:close/>
                    <a:moveTo>
                      <a:pt x="7580" y="6202"/>
                    </a:moveTo>
                    <a:lnTo>
                      <a:pt x="689" y="6202"/>
                    </a:lnTo>
                    <a:lnTo>
                      <a:pt x="689" y="5512"/>
                    </a:lnTo>
                    <a:lnTo>
                      <a:pt x="7580" y="5512"/>
                    </a:lnTo>
                    <a:lnTo>
                      <a:pt x="7580" y="620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1EA6471-CF8D-48C7-81B6-5BD494D26760}"/>
              </a:ext>
            </a:extLst>
          </p:cNvPr>
          <p:cNvSpPr/>
          <p:nvPr/>
        </p:nvSpPr>
        <p:spPr>
          <a:xfrm>
            <a:off x="1284845" y="1493838"/>
            <a:ext cx="5721292" cy="45994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A219EFD-E5D9-4EE5-818A-1788C4914806}"/>
              </a:ext>
            </a:extLst>
          </p:cNvPr>
          <p:cNvCxnSpPr>
            <a:cxnSpLocks/>
          </p:cNvCxnSpPr>
          <p:nvPr/>
        </p:nvCxnSpPr>
        <p:spPr>
          <a:xfrm>
            <a:off x="1284843" y="2150093"/>
            <a:ext cx="5721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A5D7D73-DBE3-43C7-8C9F-6AC4D232BEF2}"/>
              </a:ext>
            </a:extLst>
          </p:cNvPr>
          <p:cNvCxnSpPr/>
          <p:nvPr/>
        </p:nvCxnSpPr>
        <p:spPr>
          <a:xfrm>
            <a:off x="1284843" y="5531767"/>
            <a:ext cx="5721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ACA67E1-92EC-4F81-9C94-08813313687D}"/>
              </a:ext>
            </a:extLst>
          </p:cNvPr>
          <p:cNvSpPr/>
          <p:nvPr/>
        </p:nvSpPr>
        <p:spPr>
          <a:xfrm>
            <a:off x="1402291" y="1659314"/>
            <a:ext cx="745561" cy="334505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7C09180-6518-4CD3-BF52-B8AF37004C63}"/>
              </a:ext>
            </a:extLst>
          </p:cNvPr>
          <p:cNvSpPr/>
          <p:nvPr/>
        </p:nvSpPr>
        <p:spPr>
          <a:xfrm>
            <a:off x="2275681" y="1659314"/>
            <a:ext cx="814097" cy="334505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FDBE3A25-94F6-4D33-9B74-E19808BB82EC}"/>
              </a:ext>
            </a:extLst>
          </p:cNvPr>
          <p:cNvSpPr/>
          <p:nvPr/>
        </p:nvSpPr>
        <p:spPr>
          <a:xfrm>
            <a:off x="3162269" y="1667899"/>
            <a:ext cx="629175" cy="334505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9E2B24B-D88D-40C6-8E15-01271885C556}"/>
              </a:ext>
            </a:extLst>
          </p:cNvPr>
          <p:cNvSpPr/>
          <p:nvPr/>
        </p:nvSpPr>
        <p:spPr>
          <a:xfrm>
            <a:off x="2606500" y="273326"/>
            <a:ext cx="25474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</a:t>
            </a:r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페이지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1E388C-BE2D-420E-88CE-43DDD89A744D}"/>
              </a:ext>
            </a:extLst>
          </p:cNvPr>
          <p:cNvSpPr/>
          <p:nvPr/>
        </p:nvSpPr>
        <p:spPr>
          <a:xfrm>
            <a:off x="1845918" y="2510565"/>
            <a:ext cx="1333849" cy="8897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AB77EFF-5E67-485C-B5B8-4018A23AFDCE}"/>
              </a:ext>
            </a:extLst>
          </p:cNvPr>
          <p:cNvSpPr/>
          <p:nvPr/>
        </p:nvSpPr>
        <p:spPr>
          <a:xfrm>
            <a:off x="3522512" y="2514983"/>
            <a:ext cx="1333849" cy="8897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8428468-AC46-4A8E-BC11-A174D13F9995}"/>
              </a:ext>
            </a:extLst>
          </p:cNvPr>
          <p:cNvSpPr/>
          <p:nvPr/>
        </p:nvSpPr>
        <p:spPr>
          <a:xfrm>
            <a:off x="5148382" y="2514983"/>
            <a:ext cx="1333849" cy="8897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4F83C2-CA1F-412E-97E6-6FAC7AED90BD}"/>
              </a:ext>
            </a:extLst>
          </p:cNvPr>
          <p:cNvSpPr/>
          <p:nvPr/>
        </p:nvSpPr>
        <p:spPr>
          <a:xfrm>
            <a:off x="1845918" y="3629860"/>
            <a:ext cx="4636313" cy="146224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9C9950-7C97-46DF-B6A2-7E5D80621967}"/>
              </a:ext>
            </a:extLst>
          </p:cNvPr>
          <p:cNvSpPr txBox="1"/>
          <p:nvPr/>
        </p:nvSpPr>
        <p:spPr>
          <a:xfrm>
            <a:off x="1334705" y="1699460"/>
            <a:ext cx="1011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RSP game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6BF416C-ADF8-4AF1-BC93-2ED9E070FA79}"/>
              </a:ext>
            </a:extLst>
          </p:cNvPr>
          <p:cNvSpPr txBox="1"/>
          <p:nvPr/>
        </p:nvSpPr>
        <p:spPr>
          <a:xfrm>
            <a:off x="2145705" y="1700979"/>
            <a:ext cx="1881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가위바위보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7E0757D-C6A1-4C0B-B094-D121531E1709}"/>
              </a:ext>
            </a:extLst>
          </p:cNvPr>
          <p:cNvSpPr txBox="1"/>
          <p:nvPr/>
        </p:nvSpPr>
        <p:spPr>
          <a:xfrm>
            <a:off x="3137422" y="1725717"/>
            <a:ext cx="89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게시판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D00845E-8EAF-414B-BDB9-F2E554F8009C}"/>
              </a:ext>
            </a:extLst>
          </p:cNvPr>
          <p:cNvSpPr txBox="1"/>
          <p:nvPr/>
        </p:nvSpPr>
        <p:spPr>
          <a:xfrm>
            <a:off x="2145705" y="2785145"/>
            <a:ext cx="73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3ADA72A-1F95-4ED9-BF53-9437D393CBA9}"/>
              </a:ext>
            </a:extLst>
          </p:cNvPr>
          <p:cNvSpPr txBox="1"/>
          <p:nvPr/>
        </p:nvSpPr>
        <p:spPr>
          <a:xfrm>
            <a:off x="3892757" y="2806349"/>
            <a:ext cx="73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269F5F-737A-4CD9-986A-D36CAB7CFAB8}"/>
              </a:ext>
            </a:extLst>
          </p:cNvPr>
          <p:cNvSpPr txBox="1"/>
          <p:nvPr/>
        </p:nvSpPr>
        <p:spPr>
          <a:xfrm>
            <a:off x="5449446" y="2804423"/>
            <a:ext cx="73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0FE4A5-3E19-4D47-A208-94C925DACB65}"/>
              </a:ext>
            </a:extLst>
          </p:cNvPr>
          <p:cNvSpPr txBox="1"/>
          <p:nvPr/>
        </p:nvSpPr>
        <p:spPr>
          <a:xfrm>
            <a:off x="1840534" y="5503246"/>
            <a:ext cx="439111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u="none" strike="noStrike" dirty="0" err="1">
                <a:solidFill>
                  <a:srgbClr val="007BFF"/>
                </a:solidFill>
                <a:effectLst/>
                <a:latin typeface="Josefin Sans" panose="020B0604020202020204" pitchFamily="2" charset="0"/>
                <a:hlinkClick r:id="rId2"/>
              </a:rPr>
              <a:t>Github</a:t>
            </a:r>
            <a:endParaRPr lang="en-US" altLang="ko-KR" sz="1050" u="none" strike="noStrike" dirty="0">
              <a:solidFill>
                <a:srgbClr val="007BFF"/>
              </a:solidFill>
              <a:effectLst/>
              <a:latin typeface="Josefin Sans" panose="020B0604020202020204" pitchFamily="2" charset="0"/>
            </a:endParaRPr>
          </a:p>
          <a:p>
            <a:r>
              <a:rPr lang="en-US" altLang="ko-KR" sz="1050" b="0" i="0" dirty="0" err="1">
                <a:solidFill>
                  <a:srgbClr val="396EB0"/>
                </a:solidFill>
                <a:effectLst/>
                <a:latin typeface="Josefin Sans" panose="020B0604020202020204" pitchFamily="2" charset="0"/>
              </a:rPr>
              <a:t>boram</a:t>
            </a:r>
            <a:r>
              <a:rPr lang="en-US" altLang="ko-KR" sz="1050" b="0" i="0" dirty="0">
                <a:solidFill>
                  <a:srgbClr val="396EB0"/>
                </a:solidFill>
                <a:effectLst/>
                <a:latin typeface="Josefin Sans" panose="020B0604020202020204" pitchFamily="2" charset="0"/>
              </a:rPr>
              <a:t> : </a:t>
            </a:r>
            <a:r>
              <a:rPr lang="en-US" altLang="ko-KR" sz="1050" b="0" i="0" dirty="0" err="1">
                <a:solidFill>
                  <a:srgbClr val="396EB0"/>
                </a:solidFill>
                <a:effectLst/>
                <a:latin typeface="Josefin Sans" panose="020B0604020202020204" pitchFamily="2" charset="0"/>
              </a:rPr>
              <a:t>cooder</a:t>
            </a:r>
            <a:r>
              <a:rPr lang="en-US" altLang="ko-KR" sz="1050" b="0" i="0" dirty="0">
                <a:solidFill>
                  <a:srgbClr val="396EB0"/>
                </a:solidFill>
                <a:effectLst/>
                <a:latin typeface="Josefin Sans" panose="020B0604020202020204" pitchFamily="2" charset="0"/>
              </a:rPr>
              <a:t>     e-mail : uzajjam0811@gmail.com</a:t>
            </a:r>
            <a:br>
              <a:rPr lang="en-US" altLang="ko-KR" sz="1050" b="0" i="0" dirty="0">
                <a:solidFill>
                  <a:srgbClr val="396EB0"/>
                </a:solidFill>
                <a:effectLst/>
                <a:latin typeface="Josefin Sans" panose="020B0604020202020204" pitchFamily="2" charset="0"/>
              </a:rPr>
            </a:br>
            <a:r>
              <a:rPr lang="en-US" altLang="ko-KR" sz="1050" b="0" i="0" dirty="0">
                <a:solidFill>
                  <a:srgbClr val="396EB0"/>
                </a:solidFill>
                <a:effectLst/>
                <a:latin typeface="Josefin Sans" panose="020B0604020202020204" pitchFamily="2" charset="0"/>
              </a:rPr>
              <a:t>© Copyright 2021. </a:t>
            </a:r>
            <a:r>
              <a:rPr lang="en-US" altLang="ko-KR" sz="1050" b="0" i="0" dirty="0" err="1">
                <a:solidFill>
                  <a:srgbClr val="396EB0"/>
                </a:solidFill>
                <a:effectLst/>
                <a:latin typeface="Josefin Sans" panose="020B0604020202020204" pitchFamily="2" charset="0"/>
              </a:rPr>
              <a:t>cooder</a:t>
            </a:r>
            <a:r>
              <a:rPr lang="en-US" altLang="ko-KR" sz="1050" b="0" i="0" dirty="0">
                <a:solidFill>
                  <a:srgbClr val="396EB0"/>
                </a:solidFill>
                <a:effectLst/>
                <a:latin typeface="Josefin Sans" panose="020B0604020202020204" pitchFamily="2" charset="0"/>
              </a:rPr>
              <a:t>. All Right Reserved</a:t>
            </a:r>
          </a:p>
          <a:p>
            <a:endParaRPr lang="ko-KR" altLang="en-US" dirty="0"/>
          </a:p>
        </p:txBody>
      </p:sp>
      <p:graphicFrame>
        <p:nvGraphicFramePr>
          <p:cNvPr id="87" name="표 87">
            <a:extLst>
              <a:ext uri="{FF2B5EF4-FFF2-40B4-BE49-F238E27FC236}">
                <a16:creationId xmlns:a16="http://schemas.microsoft.com/office/drawing/2014/main" id="{A01BE2A3-9187-4BB9-A48B-42C852088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638829"/>
              </p:ext>
            </p:extLst>
          </p:nvPr>
        </p:nvGraphicFramePr>
        <p:xfrm>
          <a:off x="7123583" y="1826566"/>
          <a:ext cx="4431076" cy="132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2186">
                  <a:extLst>
                    <a:ext uri="{9D8B030D-6E8A-4147-A177-3AD203B41FA5}">
                      <a16:colId xmlns:a16="http://schemas.microsoft.com/office/drawing/2014/main" val="1308203424"/>
                    </a:ext>
                  </a:extLst>
                </a:gridCol>
                <a:gridCol w="3148890">
                  <a:extLst>
                    <a:ext uri="{9D8B030D-6E8A-4147-A177-3AD203B41FA5}">
                      <a16:colId xmlns:a16="http://schemas.microsoft.com/office/drawing/2014/main" val="562353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74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img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가위바위보 사진들을 넣음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314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Text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가위바위보에 관련된 정보가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196408"/>
                  </a:ext>
                </a:extLst>
              </a:tr>
            </a:tbl>
          </a:graphicData>
        </a:graphic>
      </p:graphicFrame>
      <p:sp>
        <p:nvSpPr>
          <p:cNvPr id="88" name="직사각형 87">
            <a:extLst>
              <a:ext uri="{FF2B5EF4-FFF2-40B4-BE49-F238E27FC236}">
                <a16:creationId xmlns:a16="http://schemas.microsoft.com/office/drawing/2014/main" id="{533BE2C0-3EC4-4D22-9247-8EC47F5E5CA8}"/>
              </a:ext>
            </a:extLst>
          </p:cNvPr>
          <p:cNvSpPr/>
          <p:nvPr/>
        </p:nvSpPr>
        <p:spPr>
          <a:xfrm>
            <a:off x="3781534" y="4191705"/>
            <a:ext cx="5481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</a:t>
            </a:r>
            <a:endParaRPr lang="en-US" altLang="ko-K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B01CD084-C193-4D1D-BF8A-ECBEA658E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16" y="370450"/>
            <a:ext cx="394283" cy="39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8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802C6560-0EFE-4910-B244-DF0B64D86EC8}"/>
              </a:ext>
            </a:extLst>
          </p:cNvPr>
          <p:cNvGrpSpPr/>
          <p:nvPr/>
        </p:nvGrpSpPr>
        <p:grpSpPr>
          <a:xfrm>
            <a:off x="295275" y="190500"/>
            <a:ext cx="11601450" cy="6477000"/>
            <a:chOff x="295275" y="190500"/>
            <a:chExt cx="11601450" cy="6477000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7881E59F-DF46-44D7-A894-E367A749DA36}"/>
                </a:ext>
              </a:extLst>
            </p:cNvPr>
            <p:cNvSpPr/>
            <p:nvPr/>
          </p:nvSpPr>
          <p:spPr>
            <a:xfrm>
              <a:off x="295275" y="190500"/>
              <a:ext cx="11601450" cy="6477000"/>
            </a:xfrm>
            <a:prstGeom prst="round2SameRect">
              <a:avLst>
                <a:gd name="adj1" fmla="val 1526"/>
                <a:gd name="adj2" fmla="val 1833"/>
              </a:avLst>
            </a:prstGeom>
            <a:solidFill>
              <a:srgbClr val="F0EBE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47A0CD5-8244-4FBC-BD57-59DF3A4BBDE3}"/>
                </a:ext>
              </a:extLst>
            </p:cNvPr>
            <p:cNvSpPr/>
            <p:nvPr/>
          </p:nvSpPr>
          <p:spPr>
            <a:xfrm>
              <a:off x="295275" y="190500"/>
              <a:ext cx="11601450" cy="863990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defRPr/>
              </a:pPr>
              <a:endParaRPr lang="ko-KR" altLang="en-US" sz="40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0703544" y="369460"/>
            <a:ext cx="893823" cy="138845"/>
            <a:chOff x="10703544" y="369460"/>
            <a:chExt cx="893823" cy="13884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3AC870C-AAB7-4E4A-BA52-AE824DDB6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5186" y="369460"/>
              <a:ext cx="105211" cy="13884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998B797-A7B3-4C4B-A50F-560004B6F17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1469266" y="382095"/>
              <a:ext cx="128101" cy="11357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420D4BD-A960-4E80-8D81-AD2EA1F4C4E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03544" y="382096"/>
              <a:ext cx="142773" cy="113573"/>
              <a:chOff x="6124" y="305"/>
              <a:chExt cx="841" cy="66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A8FA5C6-B5B4-4795-B3CA-EB36CE71B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2F0A864-85D8-40D8-9ACE-121EDCA98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57010" y="1406526"/>
            <a:ext cx="523877" cy="4599481"/>
            <a:chOff x="457010" y="1406526"/>
            <a:chExt cx="523877" cy="4599481"/>
          </a:xfrm>
        </p:grpSpPr>
        <p:sp>
          <p:nvSpPr>
            <p:cNvPr id="21" name="양쪽 모서리가 둥근 사각형 12">
              <a:extLst>
                <a:ext uri="{FF2B5EF4-FFF2-40B4-BE49-F238E27FC236}">
                  <a16:creationId xmlns:a16="http://schemas.microsoft.com/office/drawing/2014/main" id="{C2660524-F1F7-4DF8-A7BE-752F6169F1AE}"/>
                </a:ext>
              </a:extLst>
            </p:cNvPr>
            <p:cNvSpPr/>
            <p:nvPr/>
          </p:nvSpPr>
          <p:spPr>
            <a:xfrm>
              <a:off x="457011" y="1406526"/>
              <a:ext cx="523876" cy="174625"/>
            </a:xfrm>
            <a:prstGeom prst="round2SameRect">
              <a:avLst/>
            </a:prstGeom>
            <a:solidFill>
              <a:srgbClr val="F0EBE7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600" dirty="0">
                  <a:solidFill>
                    <a:prstClr val="white">
                      <a:lumMod val="50000"/>
                    </a:prstClr>
                  </a:solidFill>
                </a:rPr>
                <a:t>▶▶</a:t>
              </a:r>
            </a:p>
          </p:txBody>
        </p:sp>
        <p:sp>
          <p:nvSpPr>
            <p:cNvPr id="22" name="양쪽 모서리가 둥근 사각형 13">
              <a:extLst>
                <a:ext uri="{FF2B5EF4-FFF2-40B4-BE49-F238E27FC236}">
                  <a16:creationId xmlns:a16="http://schemas.microsoft.com/office/drawing/2014/main" id="{A5DB8819-4A29-49C7-930E-F59301D75FBE}"/>
                </a:ext>
              </a:extLst>
            </p:cNvPr>
            <p:cNvSpPr/>
            <p:nvPr/>
          </p:nvSpPr>
          <p:spPr>
            <a:xfrm>
              <a:off x="457010" y="1581151"/>
              <a:ext cx="523875" cy="4424856"/>
            </a:xfrm>
            <a:prstGeom prst="round2SameRect">
              <a:avLst>
                <a:gd name="adj1" fmla="val 0"/>
                <a:gd name="adj2" fmla="val 8815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5CE4CA6-08EC-4C1B-882C-5AEB85D3BA2A}"/>
                </a:ext>
              </a:extLst>
            </p:cNvPr>
            <p:cNvGrpSpPr/>
            <p:nvPr/>
          </p:nvGrpSpPr>
          <p:grpSpPr>
            <a:xfrm>
              <a:off x="613140" y="1835152"/>
              <a:ext cx="225935" cy="3942254"/>
              <a:chOff x="11334883" y="1496521"/>
              <a:chExt cx="266576" cy="4651374"/>
            </a:xfrm>
          </p:grpSpPr>
          <p:sp>
            <p:nvSpPr>
              <p:cNvPr id="23" name="자유형 32">
                <a:extLst>
                  <a:ext uri="{FF2B5EF4-FFF2-40B4-BE49-F238E27FC236}">
                    <a16:creationId xmlns:a16="http://schemas.microsoft.com/office/drawing/2014/main" id="{75DB60ED-C854-4358-97C2-D04D80DBE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9124" y="2735045"/>
                <a:ext cx="258909" cy="258909"/>
              </a:xfrm>
              <a:custGeom>
                <a:avLst/>
                <a:gdLst>
                  <a:gd name="connsiteX0" fmla="*/ 4509870 w 6502401"/>
                  <a:gd name="connsiteY0" fmla="*/ 1250950 h 6502400"/>
                  <a:gd name="connsiteX1" fmla="*/ 3460751 w 6502401"/>
                  <a:gd name="connsiteY1" fmla="*/ 2299449 h 6502400"/>
                  <a:gd name="connsiteX2" fmla="*/ 4204979 w 6502401"/>
                  <a:gd name="connsiteY2" fmla="*/ 3043238 h 6502400"/>
                  <a:gd name="connsiteX3" fmla="*/ 5253039 w 6502401"/>
                  <a:gd name="connsiteY3" fmla="*/ 1994739 h 6502400"/>
                  <a:gd name="connsiteX4" fmla="*/ 5487377 w 6502401"/>
                  <a:gd name="connsiteY4" fmla="*/ 0 h 6502400"/>
                  <a:gd name="connsiteX5" fmla="*/ 5557233 w 6502401"/>
                  <a:gd name="connsiteY5" fmla="*/ 0 h 6502400"/>
                  <a:gd name="connsiteX6" fmla="*/ 5626559 w 6502401"/>
                  <a:gd name="connsiteY6" fmla="*/ 6350 h 6502400"/>
                  <a:gd name="connsiteX7" fmla="*/ 5695356 w 6502401"/>
                  <a:gd name="connsiteY7" fmla="*/ 20108 h 6502400"/>
                  <a:gd name="connsiteX8" fmla="*/ 5763095 w 6502401"/>
                  <a:gd name="connsiteY8" fmla="*/ 39688 h 6502400"/>
                  <a:gd name="connsiteX9" fmla="*/ 5828717 w 6502401"/>
                  <a:gd name="connsiteY9" fmla="*/ 66675 h 6502400"/>
                  <a:gd name="connsiteX10" fmla="*/ 5891693 w 6502401"/>
                  <a:gd name="connsiteY10" fmla="*/ 100013 h 6502400"/>
                  <a:gd name="connsiteX11" fmla="*/ 5953081 w 6502401"/>
                  <a:gd name="connsiteY11" fmla="*/ 139700 h 6502400"/>
                  <a:gd name="connsiteX12" fmla="*/ 6010236 w 6502401"/>
                  <a:gd name="connsiteY12" fmla="*/ 186796 h 6502400"/>
                  <a:gd name="connsiteX13" fmla="*/ 6036697 w 6502401"/>
                  <a:gd name="connsiteY13" fmla="*/ 212725 h 6502400"/>
                  <a:gd name="connsiteX14" fmla="*/ 6289659 w 6502401"/>
                  <a:gd name="connsiteY14" fmla="*/ 465667 h 6502400"/>
                  <a:gd name="connsiteX15" fmla="*/ 6316649 w 6502401"/>
                  <a:gd name="connsiteY15" fmla="*/ 493183 h 6502400"/>
                  <a:gd name="connsiteX16" fmla="*/ 6362690 w 6502401"/>
                  <a:gd name="connsiteY16" fmla="*/ 550333 h 6502400"/>
                  <a:gd name="connsiteX17" fmla="*/ 6402381 w 6502401"/>
                  <a:gd name="connsiteY17" fmla="*/ 610658 h 6502400"/>
                  <a:gd name="connsiteX18" fmla="*/ 6436250 w 6502401"/>
                  <a:gd name="connsiteY18" fmla="*/ 674158 h 6502400"/>
                  <a:gd name="connsiteX19" fmla="*/ 6462711 w 6502401"/>
                  <a:gd name="connsiteY19" fmla="*/ 739246 h 6502400"/>
                  <a:gd name="connsiteX20" fmla="*/ 6482820 w 6502401"/>
                  <a:gd name="connsiteY20" fmla="*/ 807508 h 6502400"/>
                  <a:gd name="connsiteX21" fmla="*/ 6495522 w 6502401"/>
                  <a:gd name="connsiteY21" fmla="*/ 875771 h 6502400"/>
                  <a:gd name="connsiteX22" fmla="*/ 6502401 w 6502401"/>
                  <a:gd name="connsiteY22" fmla="*/ 946150 h 6502400"/>
                  <a:gd name="connsiteX23" fmla="*/ 6502401 w 6502401"/>
                  <a:gd name="connsiteY23" fmla="*/ 1015471 h 6502400"/>
                  <a:gd name="connsiteX24" fmla="*/ 6495522 w 6502401"/>
                  <a:gd name="connsiteY24" fmla="*/ 1085321 h 6502400"/>
                  <a:gd name="connsiteX25" fmla="*/ 6482820 w 6502401"/>
                  <a:gd name="connsiteY25" fmla="*/ 1154113 h 6502400"/>
                  <a:gd name="connsiteX26" fmla="*/ 6462711 w 6502401"/>
                  <a:gd name="connsiteY26" fmla="*/ 1221846 h 6502400"/>
                  <a:gd name="connsiteX27" fmla="*/ 6436250 w 6502401"/>
                  <a:gd name="connsiteY27" fmla="*/ 1287463 h 6502400"/>
                  <a:gd name="connsiteX28" fmla="*/ 6402381 w 6502401"/>
                  <a:gd name="connsiteY28" fmla="*/ 1350963 h 6502400"/>
                  <a:gd name="connsiteX29" fmla="*/ 6362690 w 6502401"/>
                  <a:gd name="connsiteY29" fmla="*/ 1410759 h 6502400"/>
                  <a:gd name="connsiteX30" fmla="*/ 6316649 w 6502401"/>
                  <a:gd name="connsiteY30" fmla="*/ 1467909 h 6502400"/>
                  <a:gd name="connsiteX31" fmla="*/ 6289659 w 6502401"/>
                  <a:gd name="connsiteY31" fmla="*/ 1495425 h 6502400"/>
                  <a:gd name="connsiteX32" fmla="*/ 5791143 w 6502401"/>
                  <a:gd name="connsiteY32" fmla="*/ 1993900 h 6502400"/>
                  <a:gd name="connsiteX33" fmla="*/ 6036697 w 6502401"/>
                  <a:gd name="connsiteY33" fmla="*/ 2239433 h 6502400"/>
                  <a:gd name="connsiteX34" fmla="*/ 6050456 w 6502401"/>
                  <a:gd name="connsiteY34" fmla="*/ 2253192 h 6502400"/>
                  <a:gd name="connsiteX35" fmla="*/ 6071095 w 6502401"/>
                  <a:gd name="connsiteY35" fmla="*/ 2284942 h 6502400"/>
                  <a:gd name="connsiteX36" fmla="*/ 6084855 w 6502401"/>
                  <a:gd name="connsiteY36" fmla="*/ 2319338 h 6502400"/>
                  <a:gd name="connsiteX37" fmla="*/ 6092264 w 6502401"/>
                  <a:gd name="connsiteY37" fmla="*/ 2355321 h 6502400"/>
                  <a:gd name="connsiteX38" fmla="*/ 6092264 w 6502401"/>
                  <a:gd name="connsiteY38" fmla="*/ 2391833 h 6502400"/>
                  <a:gd name="connsiteX39" fmla="*/ 6084855 w 6502401"/>
                  <a:gd name="connsiteY39" fmla="*/ 2428346 h 6502400"/>
                  <a:gd name="connsiteX40" fmla="*/ 6071095 w 6502401"/>
                  <a:gd name="connsiteY40" fmla="*/ 2462742 h 6502400"/>
                  <a:gd name="connsiteX41" fmla="*/ 6050456 w 6502401"/>
                  <a:gd name="connsiteY41" fmla="*/ 2493963 h 6502400"/>
                  <a:gd name="connsiteX42" fmla="*/ 6036697 w 6502401"/>
                  <a:gd name="connsiteY42" fmla="*/ 2508250 h 6502400"/>
                  <a:gd name="connsiteX43" fmla="*/ 6022408 w 6502401"/>
                  <a:gd name="connsiteY43" fmla="*/ 2522008 h 6502400"/>
                  <a:gd name="connsiteX44" fmla="*/ 5991185 w 6502401"/>
                  <a:gd name="connsiteY44" fmla="*/ 2542646 h 6502400"/>
                  <a:gd name="connsiteX45" fmla="*/ 5956786 w 6502401"/>
                  <a:gd name="connsiteY45" fmla="*/ 2556933 h 6502400"/>
                  <a:gd name="connsiteX46" fmla="*/ 5920270 w 6502401"/>
                  <a:gd name="connsiteY46" fmla="*/ 2563813 h 6502400"/>
                  <a:gd name="connsiteX47" fmla="*/ 5883755 w 6502401"/>
                  <a:gd name="connsiteY47" fmla="*/ 2563813 h 6502400"/>
                  <a:gd name="connsiteX48" fmla="*/ 5847769 w 6502401"/>
                  <a:gd name="connsiteY48" fmla="*/ 2556933 h 6502400"/>
                  <a:gd name="connsiteX49" fmla="*/ 5813370 w 6502401"/>
                  <a:gd name="connsiteY49" fmla="*/ 2542646 h 6502400"/>
                  <a:gd name="connsiteX50" fmla="*/ 5781617 w 6502401"/>
                  <a:gd name="connsiteY50" fmla="*/ 2522008 h 6502400"/>
                  <a:gd name="connsiteX51" fmla="*/ 5767858 w 6502401"/>
                  <a:gd name="connsiteY51" fmla="*/ 2508250 h 6502400"/>
                  <a:gd name="connsiteX52" fmla="*/ 5522305 w 6502401"/>
                  <a:gd name="connsiteY52" fmla="*/ 2263775 h 6502400"/>
                  <a:gd name="connsiteX53" fmla="*/ 3771678 w 6502401"/>
                  <a:gd name="connsiteY53" fmla="*/ 4014258 h 6502400"/>
                  <a:gd name="connsiteX54" fmla="*/ 2034283 w 6502401"/>
                  <a:gd name="connsiteY54" fmla="*/ 5750454 h 6502400"/>
                  <a:gd name="connsiteX55" fmla="*/ 2004118 w 6502401"/>
                  <a:gd name="connsiteY55" fmla="*/ 5780088 h 6502400"/>
                  <a:gd name="connsiteX56" fmla="*/ 1936908 w 6502401"/>
                  <a:gd name="connsiteY56" fmla="*/ 5832475 h 6502400"/>
                  <a:gd name="connsiteX57" fmla="*/ 1865465 w 6502401"/>
                  <a:gd name="connsiteY57" fmla="*/ 5876925 h 6502400"/>
                  <a:gd name="connsiteX58" fmla="*/ 1789259 w 6502401"/>
                  <a:gd name="connsiteY58" fmla="*/ 5911850 h 6502400"/>
                  <a:gd name="connsiteX59" fmla="*/ 1709877 w 6502401"/>
                  <a:gd name="connsiteY59" fmla="*/ 5938838 h 6502400"/>
                  <a:gd name="connsiteX60" fmla="*/ 1627320 w 6502401"/>
                  <a:gd name="connsiteY60" fmla="*/ 5955242 h 6502400"/>
                  <a:gd name="connsiteX61" fmla="*/ 1543705 w 6502401"/>
                  <a:gd name="connsiteY61" fmla="*/ 5963709 h 6502400"/>
                  <a:gd name="connsiteX62" fmla="*/ 1459032 w 6502401"/>
                  <a:gd name="connsiteY62" fmla="*/ 5961592 h 6502400"/>
                  <a:gd name="connsiteX63" fmla="*/ 1417224 w 6502401"/>
                  <a:gd name="connsiteY63" fmla="*/ 5956300 h 6502400"/>
                  <a:gd name="connsiteX64" fmla="*/ 890660 w 6502401"/>
                  <a:gd name="connsiteY64" fmla="*/ 5881688 h 6502400"/>
                  <a:gd name="connsiteX65" fmla="*/ 324935 w 6502401"/>
                  <a:gd name="connsiteY65" fmla="*/ 6446838 h 6502400"/>
                  <a:gd name="connsiteX66" fmla="*/ 310646 w 6502401"/>
                  <a:gd name="connsiteY66" fmla="*/ 6460596 h 6502400"/>
                  <a:gd name="connsiteX67" fmla="*/ 278364 w 6502401"/>
                  <a:gd name="connsiteY67" fmla="*/ 6481234 h 6502400"/>
                  <a:gd name="connsiteX68" fmla="*/ 243966 w 6502401"/>
                  <a:gd name="connsiteY68" fmla="*/ 6494992 h 6502400"/>
                  <a:gd name="connsiteX69" fmla="*/ 208509 w 6502401"/>
                  <a:gd name="connsiteY69" fmla="*/ 6502400 h 6502400"/>
                  <a:gd name="connsiteX70" fmla="*/ 171464 w 6502401"/>
                  <a:gd name="connsiteY70" fmla="*/ 6502400 h 6502400"/>
                  <a:gd name="connsiteX71" fmla="*/ 136007 w 6502401"/>
                  <a:gd name="connsiteY71" fmla="*/ 6494992 h 6502400"/>
                  <a:gd name="connsiteX72" fmla="*/ 101608 w 6502401"/>
                  <a:gd name="connsiteY72" fmla="*/ 6481234 h 6502400"/>
                  <a:gd name="connsiteX73" fmla="*/ 69856 w 6502401"/>
                  <a:gd name="connsiteY73" fmla="*/ 6460596 h 6502400"/>
                  <a:gd name="connsiteX74" fmla="*/ 55038 w 6502401"/>
                  <a:gd name="connsiteY74" fmla="*/ 6446838 h 6502400"/>
                  <a:gd name="connsiteX75" fmla="*/ 42337 w 6502401"/>
                  <a:gd name="connsiteY75" fmla="*/ 6432550 h 6502400"/>
                  <a:gd name="connsiteX76" fmla="*/ 20639 w 6502401"/>
                  <a:gd name="connsiteY76" fmla="*/ 6401329 h 6502400"/>
                  <a:gd name="connsiteX77" fmla="*/ 6880 w 6502401"/>
                  <a:gd name="connsiteY77" fmla="*/ 6366934 h 6502400"/>
                  <a:gd name="connsiteX78" fmla="*/ 0 w 6502401"/>
                  <a:gd name="connsiteY78" fmla="*/ 6330421 h 6502400"/>
                  <a:gd name="connsiteX79" fmla="*/ 0 w 6502401"/>
                  <a:gd name="connsiteY79" fmla="*/ 6293909 h 6502400"/>
                  <a:gd name="connsiteX80" fmla="*/ 6880 w 6502401"/>
                  <a:gd name="connsiteY80" fmla="*/ 6257925 h 6502400"/>
                  <a:gd name="connsiteX81" fmla="*/ 20639 w 6502401"/>
                  <a:gd name="connsiteY81" fmla="*/ 6223529 h 6502400"/>
                  <a:gd name="connsiteX82" fmla="*/ 42337 w 6502401"/>
                  <a:gd name="connsiteY82" fmla="*/ 6191779 h 6502400"/>
                  <a:gd name="connsiteX83" fmla="*/ 55038 w 6502401"/>
                  <a:gd name="connsiteY83" fmla="*/ 6178021 h 6502400"/>
                  <a:gd name="connsiteX84" fmla="*/ 621292 w 6502401"/>
                  <a:gd name="connsiteY84" fmla="*/ 5611813 h 6502400"/>
                  <a:gd name="connsiteX85" fmla="*/ 546145 w 6502401"/>
                  <a:gd name="connsiteY85" fmla="*/ 5085821 h 6502400"/>
                  <a:gd name="connsiteX86" fmla="*/ 540853 w 6502401"/>
                  <a:gd name="connsiteY86" fmla="*/ 5042959 h 6502400"/>
                  <a:gd name="connsiteX87" fmla="*/ 539265 w 6502401"/>
                  <a:gd name="connsiteY87" fmla="*/ 4958821 h 6502400"/>
                  <a:gd name="connsiteX88" fmla="*/ 546674 w 6502401"/>
                  <a:gd name="connsiteY88" fmla="*/ 4874684 h 6502400"/>
                  <a:gd name="connsiteX89" fmla="*/ 564138 w 6502401"/>
                  <a:gd name="connsiteY89" fmla="*/ 4792663 h 6502400"/>
                  <a:gd name="connsiteX90" fmla="*/ 590069 w 6502401"/>
                  <a:gd name="connsiteY90" fmla="*/ 4713288 h 6502400"/>
                  <a:gd name="connsiteX91" fmla="*/ 626055 w 6502401"/>
                  <a:gd name="connsiteY91" fmla="*/ 4637088 h 6502400"/>
                  <a:gd name="connsiteX92" fmla="*/ 669980 w 6502401"/>
                  <a:gd name="connsiteY92" fmla="*/ 4565121 h 6502400"/>
                  <a:gd name="connsiteX93" fmla="*/ 721842 w 6502401"/>
                  <a:gd name="connsiteY93" fmla="*/ 4498975 h 6502400"/>
                  <a:gd name="connsiteX94" fmla="*/ 752007 w 6502401"/>
                  <a:gd name="connsiteY94" fmla="*/ 4467754 h 6502400"/>
                  <a:gd name="connsiteX95" fmla="*/ 2468235 w 6502401"/>
                  <a:gd name="connsiteY95" fmla="*/ 2752196 h 6502400"/>
                  <a:gd name="connsiteX96" fmla="*/ 4239500 w 6502401"/>
                  <a:gd name="connsiteY96" fmla="*/ 981075 h 6502400"/>
                  <a:gd name="connsiteX97" fmla="*/ 3993947 w 6502401"/>
                  <a:gd name="connsiteY97" fmla="*/ 735542 h 6502400"/>
                  <a:gd name="connsiteX98" fmla="*/ 3981246 w 6502401"/>
                  <a:gd name="connsiteY98" fmla="*/ 721254 h 6502400"/>
                  <a:gd name="connsiteX99" fmla="*/ 3959548 w 6502401"/>
                  <a:gd name="connsiteY99" fmla="*/ 688975 h 6502400"/>
                  <a:gd name="connsiteX100" fmla="*/ 3945789 w 6502401"/>
                  <a:gd name="connsiteY100" fmla="*/ 655108 h 6502400"/>
                  <a:gd name="connsiteX101" fmla="*/ 3939438 w 6502401"/>
                  <a:gd name="connsiteY101" fmla="*/ 619125 h 6502400"/>
                  <a:gd name="connsiteX102" fmla="*/ 3939438 w 6502401"/>
                  <a:gd name="connsiteY102" fmla="*/ 582613 h 6502400"/>
                  <a:gd name="connsiteX103" fmla="*/ 3945789 w 6502401"/>
                  <a:gd name="connsiteY103" fmla="*/ 546629 h 6502400"/>
                  <a:gd name="connsiteX104" fmla="*/ 3959548 w 6502401"/>
                  <a:gd name="connsiteY104" fmla="*/ 512233 h 6502400"/>
                  <a:gd name="connsiteX105" fmla="*/ 3981246 w 6502401"/>
                  <a:gd name="connsiteY105" fmla="*/ 480483 h 6502400"/>
                  <a:gd name="connsiteX106" fmla="*/ 3993947 w 6502401"/>
                  <a:gd name="connsiteY106" fmla="*/ 465667 h 6502400"/>
                  <a:gd name="connsiteX107" fmla="*/ 4008764 w 6502401"/>
                  <a:gd name="connsiteY107" fmla="*/ 452967 h 6502400"/>
                  <a:gd name="connsiteX108" fmla="*/ 4039988 w 6502401"/>
                  <a:gd name="connsiteY108" fmla="*/ 431800 h 6502400"/>
                  <a:gd name="connsiteX109" fmla="*/ 4074916 w 6502401"/>
                  <a:gd name="connsiteY109" fmla="*/ 418042 h 6502400"/>
                  <a:gd name="connsiteX110" fmla="*/ 4110902 w 6502401"/>
                  <a:gd name="connsiteY110" fmla="*/ 411163 h 6502400"/>
                  <a:gd name="connsiteX111" fmla="*/ 4147417 w 6502401"/>
                  <a:gd name="connsiteY111" fmla="*/ 411163 h 6502400"/>
                  <a:gd name="connsiteX112" fmla="*/ 4182875 w 6502401"/>
                  <a:gd name="connsiteY112" fmla="*/ 418042 h 6502400"/>
                  <a:gd name="connsiteX113" fmla="*/ 4217273 w 6502401"/>
                  <a:gd name="connsiteY113" fmla="*/ 431800 h 6502400"/>
                  <a:gd name="connsiteX114" fmla="*/ 4249555 w 6502401"/>
                  <a:gd name="connsiteY114" fmla="*/ 452967 h 6502400"/>
                  <a:gd name="connsiteX115" fmla="*/ 4263844 w 6502401"/>
                  <a:gd name="connsiteY115" fmla="*/ 465667 h 6502400"/>
                  <a:gd name="connsiteX116" fmla="*/ 4508339 w 6502401"/>
                  <a:gd name="connsiteY116" fmla="*/ 711200 h 6502400"/>
                  <a:gd name="connsiteX117" fmla="*/ 5007913 w 6502401"/>
                  <a:gd name="connsiteY117" fmla="*/ 212725 h 6502400"/>
                  <a:gd name="connsiteX118" fmla="*/ 5034373 w 6502401"/>
                  <a:gd name="connsiteY118" fmla="*/ 186796 h 6502400"/>
                  <a:gd name="connsiteX119" fmla="*/ 5091528 w 6502401"/>
                  <a:gd name="connsiteY119" fmla="*/ 139700 h 6502400"/>
                  <a:gd name="connsiteX120" fmla="*/ 5152387 w 6502401"/>
                  <a:gd name="connsiteY120" fmla="*/ 100013 h 6502400"/>
                  <a:gd name="connsiteX121" fmla="*/ 5215892 w 6502401"/>
                  <a:gd name="connsiteY121" fmla="*/ 66675 h 6502400"/>
                  <a:gd name="connsiteX122" fmla="*/ 5281514 w 6502401"/>
                  <a:gd name="connsiteY122" fmla="*/ 39688 h 6502400"/>
                  <a:gd name="connsiteX123" fmla="*/ 5348195 w 6502401"/>
                  <a:gd name="connsiteY123" fmla="*/ 20108 h 6502400"/>
                  <a:gd name="connsiteX124" fmla="*/ 5418050 w 6502401"/>
                  <a:gd name="connsiteY124" fmla="*/ 6350 h 650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6502401" h="6502400">
                    <a:moveTo>
                      <a:pt x="4509870" y="1250950"/>
                    </a:moveTo>
                    <a:lnTo>
                      <a:pt x="3460751" y="2299449"/>
                    </a:lnTo>
                    <a:lnTo>
                      <a:pt x="4204979" y="3043238"/>
                    </a:lnTo>
                    <a:lnTo>
                      <a:pt x="5253039" y="1994739"/>
                    </a:lnTo>
                    <a:close/>
                    <a:moveTo>
                      <a:pt x="5487377" y="0"/>
                    </a:moveTo>
                    <a:lnTo>
                      <a:pt x="5557233" y="0"/>
                    </a:lnTo>
                    <a:lnTo>
                      <a:pt x="5626559" y="6350"/>
                    </a:lnTo>
                    <a:lnTo>
                      <a:pt x="5695356" y="20108"/>
                    </a:lnTo>
                    <a:lnTo>
                      <a:pt x="5763095" y="39688"/>
                    </a:lnTo>
                    <a:lnTo>
                      <a:pt x="5828717" y="66675"/>
                    </a:lnTo>
                    <a:lnTo>
                      <a:pt x="5891693" y="100013"/>
                    </a:lnTo>
                    <a:lnTo>
                      <a:pt x="5953081" y="139700"/>
                    </a:lnTo>
                    <a:lnTo>
                      <a:pt x="6010236" y="186796"/>
                    </a:lnTo>
                    <a:lnTo>
                      <a:pt x="6036697" y="212725"/>
                    </a:lnTo>
                    <a:lnTo>
                      <a:pt x="6289659" y="465667"/>
                    </a:lnTo>
                    <a:lnTo>
                      <a:pt x="6316649" y="493183"/>
                    </a:lnTo>
                    <a:lnTo>
                      <a:pt x="6362690" y="550333"/>
                    </a:lnTo>
                    <a:lnTo>
                      <a:pt x="6402381" y="610658"/>
                    </a:lnTo>
                    <a:lnTo>
                      <a:pt x="6436250" y="674158"/>
                    </a:lnTo>
                    <a:lnTo>
                      <a:pt x="6462711" y="739246"/>
                    </a:lnTo>
                    <a:lnTo>
                      <a:pt x="6482820" y="807508"/>
                    </a:lnTo>
                    <a:lnTo>
                      <a:pt x="6495522" y="875771"/>
                    </a:lnTo>
                    <a:lnTo>
                      <a:pt x="6502401" y="946150"/>
                    </a:lnTo>
                    <a:lnTo>
                      <a:pt x="6502401" y="1015471"/>
                    </a:lnTo>
                    <a:lnTo>
                      <a:pt x="6495522" y="1085321"/>
                    </a:lnTo>
                    <a:lnTo>
                      <a:pt x="6482820" y="1154113"/>
                    </a:lnTo>
                    <a:lnTo>
                      <a:pt x="6462711" y="1221846"/>
                    </a:lnTo>
                    <a:lnTo>
                      <a:pt x="6436250" y="1287463"/>
                    </a:lnTo>
                    <a:lnTo>
                      <a:pt x="6402381" y="1350963"/>
                    </a:lnTo>
                    <a:lnTo>
                      <a:pt x="6362690" y="1410759"/>
                    </a:lnTo>
                    <a:lnTo>
                      <a:pt x="6316649" y="1467909"/>
                    </a:lnTo>
                    <a:lnTo>
                      <a:pt x="6289659" y="1495425"/>
                    </a:lnTo>
                    <a:lnTo>
                      <a:pt x="5791143" y="1993900"/>
                    </a:lnTo>
                    <a:lnTo>
                      <a:pt x="6036697" y="2239433"/>
                    </a:lnTo>
                    <a:lnTo>
                      <a:pt x="6050456" y="2253192"/>
                    </a:lnTo>
                    <a:lnTo>
                      <a:pt x="6071095" y="2284942"/>
                    </a:lnTo>
                    <a:lnTo>
                      <a:pt x="6084855" y="2319338"/>
                    </a:lnTo>
                    <a:lnTo>
                      <a:pt x="6092264" y="2355321"/>
                    </a:lnTo>
                    <a:lnTo>
                      <a:pt x="6092264" y="2391833"/>
                    </a:lnTo>
                    <a:lnTo>
                      <a:pt x="6084855" y="2428346"/>
                    </a:lnTo>
                    <a:lnTo>
                      <a:pt x="6071095" y="2462742"/>
                    </a:lnTo>
                    <a:lnTo>
                      <a:pt x="6050456" y="2493963"/>
                    </a:lnTo>
                    <a:lnTo>
                      <a:pt x="6036697" y="2508250"/>
                    </a:lnTo>
                    <a:lnTo>
                      <a:pt x="6022408" y="2522008"/>
                    </a:lnTo>
                    <a:lnTo>
                      <a:pt x="5991185" y="2542646"/>
                    </a:lnTo>
                    <a:lnTo>
                      <a:pt x="5956786" y="2556933"/>
                    </a:lnTo>
                    <a:lnTo>
                      <a:pt x="5920270" y="2563813"/>
                    </a:lnTo>
                    <a:lnTo>
                      <a:pt x="5883755" y="2563813"/>
                    </a:lnTo>
                    <a:lnTo>
                      <a:pt x="5847769" y="2556933"/>
                    </a:lnTo>
                    <a:lnTo>
                      <a:pt x="5813370" y="2542646"/>
                    </a:lnTo>
                    <a:lnTo>
                      <a:pt x="5781617" y="2522008"/>
                    </a:lnTo>
                    <a:lnTo>
                      <a:pt x="5767858" y="2508250"/>
                    </a:lnTo>
                    <a:lnTo>
                      <a:pt x="5522305" y="2263775"/>
                    </a:lnTo>
                    <a:lnTo>
                      <a:pt x="3771678" y="4014258"/>
                    </a:lnTo>
                    <a:lnTo>
                      <a:pt x="2034283" y="5750454"/>
                    </a:lnTo>
                    <a:lnTo>
                      <a:pt x="2004118" y="5780088"/>
                    </a:lnTo>
                    <a:lnTo>
                      <a:pt x="1936908" y="5832475"/>
                    </a:lnTo>
                    <a:lnTo>
                      <a:pt x="1865465" y="5876925"/>
                    </a:lnTo>
                    <a:lnTo>
                      <a:pt x="1789259" y="5911850"/>
                    </a:lnTo>
                    <a:lnTo>
                      <a:pt x="1709877" y="5938838"/>
                    </a:lnTo>
                    <a:lnTo>
                      <a:pt x="1627320" y="5955242"/>
                    </a:lnTo>
                    <a:lnTo>
                      <a:pt x="1543705" y="5963709"/>
                    </a:lnTo>
                    <a:lnTo>
                      <a:pt x="1459032" y="5961592"/>
                    </a:lnTo>
                    <a:lnTo>
                      <a:pt x="1417224" y="5956300"/>
                    </a:lnTo>
                    <a:lnTo>
                      <a:pt x="890660" y="5881688"/>
                    </a:lnTo>
                    <a:lnTo>
                      <a:pt x="324935" y="6446838"/>
                    </a:lnTo>
                    <a:lnTo>
                      <a:pt x="310646" y="6460596"/>
                    </a:lnTo>
                    <a:lnTo>
                      <a:pt x="278364" y="6481234"/>
                    </a:lnTo>
                    <a:lnTo>
                      <a:pt x="243966" y="6494992"/>
                    </a:lnTo>
                    <a:lnTo>
                      <a:pt x="208509" y="6502400"/>
                    </a:lnTo>
                    <a:lnTo>
                      <a:pt x="171464" y="6502400"/>
                    </a:lnTo>
                    <a:lnTo>
                      <a:pt x="136007" y="6494992"/>
                    </a:lnTo>
                    <a:lnTo>
                      <a:pt x="101608" y="6481234"/>
                    </a:lnTo>
                    <a:lnTo>
                      <a:pt x="69856" y="6460596"/>
                    </a:lnTo>
                    <a:lnTo>
                      <a:pt x="55038" y="6446838"/>
                    </a:lnTo>
                    <a:lnTo>
                      <a:pt x="42337" y="6432550"/>
                    </a:lnTo>
                    <a:lnTo>
                      <a:pt x="20639" y="6401329"/>
                    </a:lnTo>
                    <a:lnTo>
                      <a:pt x="6880" y="6366934"/>
                    </a:lnTo>
                    <a:lnTo>
                      <a:pt x="0" y="6330421"/>
                    </a:lnTo>
                    <a:lnTo>
                      <a:pt x="0" y="6293909"/>
                    </a:lnTo>
                    <a:lnTo>
                      <a:pt x="6880" y="6257925"/>
                    </a:lnTo>
                    <a:lnTo>
                      <a:pt x="20639" y="6223529"/>
                    </a:lnTo>
                    <a:lnTo>
                      <a:pt x="42337" y="6191779"/>
                    </a:lnTo>
                    <a:lnTo>
                      <a:pt x="55038" y="6178021"/>
                    </a:lnTo>
                    <a:lnTo>
                      <a:pt x="621292" y="5611813"/>
                    </a:lnTo>
                    <a:lnTo>
                      <a:pt x="546145" y="5085821"/>
                    </a:lnTo>
                    <a:lnTo>
                      <a:pt x="540853" y="5042959"/>
                    </a:lnTo>
                    <a:lnTo>
                      <a:pt x="539265" y="4958821"/>
                    </a:lnTo>
                    <a:lnTo>
                      <a:pt x="546674" y="4874684"/>
                    </a:lnTo>
                    <a:lnTo>
                      <a:pt x="564138" y="4792663"/>
                    </a:lnTo>
                    <a:lnTo>
                      <a:pt x="590069" y="4713288"/>
                    </a:lnTo>
                    <a:lnTo>
                      <a:pt x="626055" y="4637088"/>
                    </a:lnTo>
                    <a:lnTo>
                      <a:pt x="669980" y="4565121"/>
                    </a:lnTo>
                    <a:lnTo>
                      <a:pt x="721842" y="4498975"/>
                    </a:lnTo>
                    <a:lnTo>
                      <a:pt x="752007" y="4467754"/>
                    </a:lnTo>
                    <a:lnTo>
                      <a:pt x="2468235" y="2752196"/>
                    </a:lnTo>
                    <a:lnTo>
                      <a:pt x="4239500" y="981075"/>
                    </a:lnTo>
                    <a:lnTo>
                      <a:pt x="3993947" y="735542"/>
                    </a:lnTo>
                    <a:lnTo>
                      <a:pt x="3981246" y="721254"/>
                    </a:lnTo>
                    <a:lnTo>
                      <a:pt x="3959548" y="688975"/>
                    </a:lnTo>
                    <a:lnTo>
                      <a:pt x="3945789" y="655108"/>
                    </a:lnTo>
                    <a:lnTo>
                      <a:pt x="3939438" y="619125"/>
                    </a:lnTo>
                    <a:lnTo>
                      <a:pt x="3939438" y="582613"/>
                    </a:lnTo>
                    <a:lnTo>
                      <a:pt x="3945789" y="546629"/>
                    </a:lnTo>
                    <a:lnTo>
                      <a:pt x="3959548" y="512233"/>
                    </a:lnTo>
                    <a:lnTo>
                      <a:pt x="3981246" y="480483"/>
                    </a:lnTo>
                    <a:lnTo>
                      <a:pt x="3993947" y="465667"/>
                    </a:lnTo>
                    <a:lnTo>
                      <a:pt x="4008764" y="452967"/>
                    </a:lnTo>
                    <a:lnTo>
                      <a:pt x="4039988" y="431800"/>
                    </a:lnTo>
                    <a:lnTo>
                      <a:pt x="4074916" y="418042"/>
                    </a:lnTo>
                    <a:lnTo>
                      <a:pt x="4110902" y="411163"/>
                    </a:lnTo>
                    <a:lnTo>
                      <a:pt x="4147417" y="411163"/>
                    </a:lnTo>
                    <a:lnTo>
                      <a:pt x="4182875" y="418042"/>
                    </a:lnTo>
                    <a:lnTo>
                      <a:pt x="4217273" y="431800"/>
                    </a:lnTo>
                    <a:lnTo>
                      <a:pt x="4249555" y="452967"/>
                    </a:lnTo>
                    <a:lnTo>
                      <a:pt x="4263844" y="465667"/>
                    </a:lnTo>
                    <a:lnTo>
                      <a:pt x="4508339" y="711200"/>
                    </a:lnTo>
                    <a:lnTo>
                      <a:pt x="5007913" y="212725"/>
                    </a:lnTo>
                    <a:lnTo>
                      <a:pt x="5034373" y="186796"/>
                    </a:lnTo>
                    <a:lnTo>
                      <a:pt x="5091528" y="139700"/>
                    </a:lnTo>
                    <a:lnTo>
                      <a:pt x="5152387" y="100013"/>
                    </a:lnTo>
                    <a:lnTo>
                      <a:pt x="5215892" y="66675"/>
                    </a:lnTo>
                    <a:lnTo>
                      <a:pt x="5281514" y="39688"/>
                    </a:lnTo>
                    <a:lnTo>
                      <a:pt x="5348195" y="20108"/>
                    </a:lnTo>
                    <a:lnTo>
                      <a:pt x="5418050" y="635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" name="Group 16">
                <a:extLst>
                  <a:ext uri="{FF2B5EF4-FFF2-40B4-BE49-F238E27FC236}">
                    <a16:creationId xmlns:a16="http://schemas.microsoft.com/office/drawing/2014/main" id="{219E72C4-279F-4B1C-B892-1E0D4727597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63439" y="2127164"/>
                <a:ext cx="214957" cy="247071"/>
                <a:chOff x="1039" y="1681"/>
                <a:chExt cx="1071" cy="1231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5" name="Freeform 17">
                  <a:extLst>
                    <a:ext uri="{FF2B5EF4-FFF2-40B4-BE49-F238E27FC236}">
                      <a16:creationId xmlns:a16="http://schemas.microsoft.com/office/drawing/2014/main" id="{8A5696CB-2230-4E1F-B28B-BCE013BFD2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18">
                  <a:extLst>
                    <a:ext uri="{FF2B5EF4-FFF2-40B4-BE49-F238E27FC236}">
                      <a16:creationId xmlns:a16="http://schemas.microsoft.com/office/drawing/2014/main" id="{A4482908-F18A-41CE-8EFF-D19AA40E0C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19">
                  <a:extLst>
                    <a:ext uri="{FF2B5EF4-FFF2-40B4-BE49-F238E27FC236}">
                      <a16:creationId xmlns:a16="http://schemas.microsoft.com/office/drawing/2014/main" id="{D3AA3895-FB65-4019-89BF-5154573F29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20">
                  <a:extLst>
                    <a:ext uri="{FF2B5EF4-FFF2-40B4-BE49-F238E27FC236}">
                      <a16:creationId xmlns:a16="http://schemas.microsoft.com/office/drawing/2014/main" id="{12A32935-AD35-4CFD-BFE3-52755691FC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9" name="Group 23">
                <a:extLst>
                  <a:ext uri="{FF2B5EF4-FFF2-40B4-BE49-F238E27FC236}">
                    <a16:creationId xmlns:a16="http://schemas.microsoft.com/office/drawing/2014/main" id="{588B3024-10C8-4915-8D2C-B6F5E5885B7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34883" y="4063734"/>
                <a:ext cx="266576" cy="244684"/>
                <a:chOff x="2577" y="1104"/>
                <a:chExt cx="414" cy="380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0" name="Freeform 24">
                  <a:extLst>
                    <a:ext uri="{FF2B5EF4-FFF2-40B4-BE49-F238E27FC236}">
                      <a16:creationId xmlns:a16="http://schemas.microsoft.com/office/drawing/2014/main" id="{EA49D15B-C0F9-46A9-A6E5-CD0A421BB6B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77" y="1104"/>
                  <a:ext cx="353" cy="380"/>
                </a:xfrm>
                <a:custGeom>
                  <a:avLst/>
                  <a:gdLst>
                    <a:gd name="T0" fmla="*/ 81 w 1058"/>
                    <a:gd name="T1" fmla="*/ 1141 h 1141"/>
                    <a:gd name="T2" fmla="*/ 91 w 1058"/>
                    <a:gd name="T3" fmla="*/ 1140 h 1141"/>
                    <a:gd name="T4" fmla="*/ 101 w 1058"/>
                    <a:gd name="T5" fmla="*/ 1131 h 1141"/>
                    <a:gd name="T6" fmla="*/ 206 w 1058"/>
                    <a:gd name="T7" fmla="*/ 1129 h 1141"/>
                    <a:gd name="T8" fmla="*/ 206 w 1058"/>
                    <a:gd name="T9" fmla="*/ 1115 h 1141"/>
                    <a:gd name="T10" fmla="*/ 120 w 1058"/>
                    <a:gd name="T11" fmla="*/ 1112 h 1141"/>
                    <a:gd name="T12" fmla="*/ 352 w 1058"/>
                    <a:gd name="T13" fmla="*/ 962 h 1141"/>
                    <a:gd name="T14" fmla="*/ 365 w 1058"/>
                    <a:gd name="T15" fmla="*/ 968 h 1141"/>
                    <a:gd name="T16" fmla="*/ 378 w 1058"/>
                    <a:gd name="T17" fmla="*/ 962 h 1141"/>
                    <a:gd name="T18" fmla="*/ 994 w 1058"/>
                    <a:gd name="T19" fmla="*/ 347 h 1141"/>
                    <a:gd name="T20" fmla="*/ 997 w 1058"/>
                    <a:gd name="T21" fmla="*/ 343 h 1141"/>
                    <a:gd name="T22" fmla="*/ 1015 w 1058"/>
                    <a:gd name="T23" fmla="*/ 325 h 1141"/>
                    <a:gd name="T24" fmla="*/ 1051 w 1058"/>
                    <a:gd name="T25" fmla="*/ 256 h 1141"/>
                    <a:gd name="T26" fmla="*/ 1058 w 1058"/>
                    <a:gd name="T27" fmla="*/ 180 h 1141"/>
                    <a:gd name="T28" fmla="*/ 1036 w 1058"/>
                    <a:gd name="T29" fmla="*/ 106 h 1141"/>
                    <a:gd name="T30" fmla="*/ 1000 w 1058"/>
                    <a:gd name="T31" fmla="*/ 59 h 1141"/>
                    <a:gd name="T32" fmla="*/ 954 w 1058"/>
                    <a:gd name="T33" fmla="*/ 23 h 1141"/>
                    <a:gd name="T34" fmla="*/ 879 w 1058"/>
                    <a:gd name="T35" fmla="*/ 1 h 1141"/>
                    <a:gd name="T36" fmla="*/ 840 w 1058"/>
                    <a:gd name="T37" fmla="*/ 1 h 1141"/>
                    <a:gd name="T38" fmla="*/ 765 w 1058"/>
                    <a:gd name="T39" fmla="*/ 23 h 1141"/>
                    <a:gd name="T40" fmla="*/ 719 w 1058"/>
                    <a:gd name="T41" fmla="*/ 59 h 1141"/>
                    <a:gd name="T42" fmla="*/ 713 w 1058"/>
                    <a:gd name="T43" fmla="*/ 64 h 1141"/>
                    <a:gd name="T44" fmla="*/ 710 w 1058"/>
                    <a:gd name="T45" fmla="*/ 66 h 1141"/>
                    <a:gd name="T46" fmla="*/ 92 w 1058"/>
                    <a:gd name="T47" fmla="*/ 687 h 1141"/>
                    <a:gd name="T48" fmla="*/ 97 w 1058"/>
                    <a:gd name="T49" fmla="*/ 707 h 1141"/>
                    <a:gd name="T50" fmla="*/ 6 w 1058"/>
                    <a:gd name="T51" fmla="*/ 880 h 1141"/>
                    <a:gd name="T52" fmla="*/ 1 w 1058"/>
                    <a:gd name="T53" fmla="*/ 899 h 1141"/>
                    <a:gd name="T54" fmla="*/ 69 w 1058"/>
                    <a:gd name="T55" fmla="*/ 1137 h 1141"/>
                    <a:gd name="T56" fmla="*/ 735 w 1058"/>
                    <a:gd name="T57" fmla="*/ 96 h 1141"/>
                    <a:gd name="T58" fmla="*/ 739 w 1058"/>
                    <a:gd name="T59" fmla="*/ 93 h 1141"/>
                    <a:gd name="T60" fmla="*/ 744 w 1058"/>
                    <a:gd name="T61" fmla="*/ 87 h 1141"/>
                    <a:gd name="T62" fmla="*/ 770 w 1058"/>
                    <a:gd name="T63" fmla="*/ 64 h 1141"/>
                    <a:gd name="T64" fmla="*/ 859 w 1058"/>
                    <a:gd name="T65" fmla="*/ 38 h 1141"/>
                    <a:gd name="T66" fmla="*/ 950 w 1058"/>
                    <a:gd name="T67" fmla="*/ 64 h 1141"/>
                    <a:gd name="T68" fmla="*/ 994 w 1058"/>
                    <a:gd name="T69" fmla="*/ 111 h 1141"/>
                    <a:gd name="T70" fmla="*/ 1019 w 1058"/>
                    <a:gd name="T71" fmla="*/ 230 h 1141"/>
                    <a:gd name="T72" fmla="*/ 973 w 1058"/>
                    <a:gd name="T73" fmla="*/ 312 h 1141"/>
                    <a:gd name="T74" fmla="*/ 968 w 1058"/>
                    <a:gd name="T75" fmla="*/ 318 h 1141"/>
                    <a:gd name="T76" fmla="*/ 964 w 1058"/>
                    <a:gd name="T77" fmla="*/ 321 h 1141"/>
                    <a:gd name="T78" fmla="*/ 365 w 1058"/>
                    <a:gd name="T79" fmla="*/ 922 h 1141"/>
                    <a:gd name="T80" fmla="*/ 177 w 1058"/>
                    <a:gd name="T81" fmla="*/ 735 h 1141"/>
                    <a:gd name="T82" fmla="*/ 735 w 1058"/>
                    <a:gd name="T83" fmla="*/ 96 h 1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058" h="1141">
                      <a:moveTo>
                        <a:pt x="78" y="1141"/>
                      </a:moveTo>
                      <a:lnTo>
                        <a:pt x="81" y="1141"/>
                      </a:lnTo>
                      <a:lnTo>
                        <a:pt x="84" y="1141"/>
                      </a:lnTo>
                      <a:lnTo>
                        <a:pt x="91" y="1140"/>
                      </a:lnTo>
                      <a:lnTo>
                        <a:pt x="97" y="1135"/>
                      </a:lnTo>
                      <a:lnTo>
                        <a:pt x="101" y="1131"/>
                      </a:lnTo>
                      <a:lnTo>
                        <a:pt x="199" y="1131"/>
                      </a:lnTo>
                      <a:lnTo>
                        <a:pt x="206" y="1129"/>
                      </a:lnTo>
                      <a:lnTo>
                        <a:pt x="208" y="1122"/>
                      </a:lnTo>
                      <a:lnTo>
                        <a:pt x="206" y="1115"/>
                      </a:lnTo>
                      <a:lnTo>
                        <a:pt x="199" y="1112"/>
                      </a:lnTo>
                      <a:lnTo>
                        <a:pt x="120" y="1112"/>
                      </a:lnTo>
                      <a:lnTo>
                        <a:pt x="310" y="922"/>
                      </a:lnTo>
                      <a:lnTo>
                        <a:pt x="352" y="962"/>
                      </a:lnTo>
                      <a:lnTo>
                        <a:pt x="357" y="967"/>
                      </a:lnTo>
                      <a:lnTo>
                        <a:pt x="365" y="968"/>
                      </a:lnTo>
                      <a:lnTo>
                        <a:pt x="372" y="967"/>
                      </a:lnTo>
                      <a:lnTo>
                        <a:pt x="378" y="962"/>
                      </a:lnTo>
                      <a:lnTo>
                        <a:pt x="993" y="348"/>
                      </a:lnTo>
                      <a:lnTo>
                        <a:pt x="994" y="347"/>
                      </a:lnTo>
                      <a:lnTo>
                        <a:pt x="994" y="345"/>
                      </a:lnTo>
                      <a:lnTo>
                        <a:pt x="997" y="343"/>
                      </a:lnTo>
                      <a:lnTo>
                        <a:pt x="1000" y="340"/>
                      </a:lnTo>
                      <a:lnTo>
                        <a:pt x="1015" y="325"/>
                      </a:lnTo>
                      <a:lnTo>
                        <a:pt x="1036" y="292"/>
                      </a:lnTo>
                      <a:lnTo>
                        <a:pt x="1051" y="256"/>
                      </a:lnTo>
                      <a:lnTo>
                        <a:pt x="1058" y="219"/>
                      </a:lnTo>
                      <a:lnTo>
                        <a:pt x="1058" y="180"/>
                      </a:lnTo>
                      <a:lnTo>
                        <a:pt x="1051" y="142"/>
                      </a:lnTo>
                      <a:lnTo>
                        <a:pt x="1036" y="106"/>
                      </a:lnTo>
                      <a:lnTo>
                        <a:pt x="1015" y="73"/>
                      </a:lnTo>
                      <a:lnTo>
                        <a:pt x="1000" y="59"/>
                      </a:lnTo>
                      <a:lnTo>
                        <a:pt x="986" y="44"/>
                      </a:lnTo>
                      <a:lnTo>
                        <a:pt x="954" y="23"/>
                      </a:lnTo>
                      <a:lnTo>
                        <a:pt x="918" y="8"/>
                      </a:lnTo>
                      <a:lnTo>
                        <a:pt x="879" y="1"/>
                      </a:lnTo>
                      <a:lnTo>
                        <a:pt x="859" y="0"/>
                      </a:lnTo>
                      <a:lnTo>
                        <a:pt x="840" y="1"/>
                      </a:lnTo>
                      <a:lnTo>
                        <a:pt x="801" y="8"/>
                      </a:lnTo>
                      <a:lnTo>
                        <a:pt x="765" y="23"/>
                      </a:lnTo>
                      <a:lnTo>
                        <a:pt x="734" y="44"/>
                      </a:lnTo>
                      <a:lnTo>
                        <a:pt x="719" y="59"/>
                      </a:lnTo>
                      <a:lnTo>
                        <a:pt x="716" y="62"/>
                      </a:lnTo>
                      <a:lnTo>
                        <a:pt x="713" y="64"/>
                      </a:lnTo>
                      <a:lnTo>
                        <a:pt x="712" y="64"/>
                      </a:lnTo>
                      <a:lnTo>
                        <a:pt x="710" y="66"/>
                      </a:lnTo>
                      <a:lnTo>
                        <a:pt x="97" y="680"/>
                      </a:lnTo>
                      <a:lnTo>
                        <a:pt x="92" y="687"/>
                      </a:lnTo>
                      <a:lnTo>
                        <a:pt x="92" y="701"/>
                      </a:lnTo>
                      <a:lnTo>
                        <a:pt x="97" y="707"/>
                      </a:lnTo>
                      <a:lnTo>
                        <a:pt x="137" y="748"/>
                      </a:lnTo>
                      <a:lnTo>
                        <a:pt x="6" y="880"/>
                      </a:lnTo>
                      <a:lnTo>
                        <a:pt x="0" y="889"/>
                      </a:lnTo>
                      <a:lnTo>
                        <a:pt x="1" y="899"/>
                      </a:lnTo>
                      <a:lnTo>
                        <a:pt x="65" y="1127"/>
                      </a:lnTo>
                      <a:lnTo>
                        <a:pt x="69" y="1137"/>
                      </a:lnTo>
                      <a:lnTo>
                        <a:pt x="78" y="1141"/>
                      </a:lnTo>
                      <a:close/>
                      <a:moveTo>
                        <a:pt x="735" y="96"/>
                      </a:moveTo>
                      <a:lnTo>
                        <a:pt x="736" y="95"/>
                      </a:lnTo>
                      <a:lnTo>
                        <a:pt x="739" y="93"/>
                      </a:lnTo>
                      <a:lnTo>
                        <a:pt x="741" y="90"/>
                      </a:lnTo>
                      <a:lnTo>
                        <a:pt x="744" y="87"/>
                      </a:lnTo>
                      <a:lnTo>
                        <a:pt x="746" y="85"/>
                      </a:lnTo>
                      <a:lnTo>
                        <a:pt x="770" y="64"/>
                      </a:lnTo>
                      <a:lnTo>
                        <a:pt x="827" y="40"/>
                      </a:lnTo>
                      <a:lnTo>
                        <a:pt x="859" y="38"/>
                      </a:lnTo>
                      <a:lnTo>
                        <a:pt x="892" y="40"/>
                      </a:lnTo>
                      <a:lnTo>
                        <a:pt x="950" y="64"/>
                      </a:lnTo>
                      <a:lnTo>
                        <a:pt x="973" y="85"/>
                      </a:lnTo>
                      <a:lnTo>
                        <a:pt x="994" y="111"/>
                      </a:lnTo>
                      <a:lnTo>
                        <a:pt x="1019" y="168"/>
                      </a:lnTo>
                      <a:lnTo>
                        <a:pt x="1019" y="230"/>
                      </a:lnTo>
                      <a:lnTo>
                        <a:pt x="994" y="288"/>
                      </a:lnTo>
                      <a:lnTo>
                        <a:pt x="973" y="312"/>
                      </a:lnTo>
                      <a:lnTo>
                        <a:pt x="971" y="315"/>
                      </a:lnTo>
                      <a:lnTo>
                        <a:pt x="968" y="318"/>
                      </a:lnTo>
                      <a:lnTo>
                        <a:pt x="966" y="319"/>
                      </a:lnTo>
                      <a:lnTo>
                        <a:pt x="964" y="321"/>
                      </a:lnTo>
                      <a:lnTo>
                        <a:pt x="963" y="324"/>
                      </a:lnTo>
                      <a:lnTo>
                        <a:pt x="365" y="922"/>
                      </a:lnTo>
                      <a:lnTo>
                        <a:pt x="324" y="880"/>
                      </a:lnTo>
                      <a:lnTo>
                        <a:pt x="177" y="735"/>
                      </a:lnTo>
                      <a:lnTo>
                        <a:pt x="137" y="694"/>
                      </a:lnTo>
                      <a:lnTo>
                        <a:pt x="735" y="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Freeform 25">
                  <a:extLst>
                    <a:ext uri="{FF2B5EF4-FFF2-40B4-BE49-F238E27FC236}">
                      <a16:creationId xmlns:a16="http://schemas.microsoft.com/office/drawing/2014/main" id="{3B3D6DA8-C8C0-4F88-A7E3-CDD23CE015C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43" y="1129"/>
                  <a:ext cx="261" cy="261"/>
                </a:xfrm>
                <a:custGeom>
                  <a:avLst/>
                  <a:gdLst>
                    <a:gd name="T0" fmla="*/ 153 w 781"/>
                    <a:gd name="T1" fmla="*/ 778 h 782"/>
                    <a:gd name="T2" fmla="*/ 158 w 781"/>
                    <a:gd name="T3" fmla="*/ 782 h 782"/>
                    <a:gd name="T4" fmla="*/ 166 w 781"/>
                    <a:gd name="T5" fmla="*/ 782 h 782"/>
                    <a:gd name="T6" fmla="*/ 173 w 781"/>
                    <a:gd name="T7" fmla="*/ 782 h 782"/>
                    <a:gd name="T8" fmla="*/ 179 w 781"/>
                    <a:gd name="T9" fmla="*/ 778 h 782"/>
                    <a:gd name="T10" fmla="*/ 572 w 781"/>
                    <a:gd name="T11" fmla="*/ 385 h 782"/>
                    <a:gd name="T12" fmla="*/ 576 w 781"/>
                    <a:gd name="T13" fmla="*/ 390 h 782"/>
                    <a:gd name="T14" fmla="*/ 584 w 781"/>
                    <a:gd name="T15" fmla="*/ 395 h 782"/>
                    <a:gd name="T16" fmla="*/ 591 w 781"/>
                    <a:gd name="T17" fmla="*/ 396 h 782"/>
                    <a:gd name="T18" fmla="*/ 598 w 781"/>
                    <a:gd name="T19" fmla="*/ 395 h 782"/>
                    <a:gd name="T20" fmla="*/ 604 w 781"/>
                    <a:gd name="T21" fmla="*/ 390 h 782"/>
                    <a:gd name="T22" fmla="*/ 735 w 781"/>
                    <a:gd name="T23" fmla="*/ 259 h 782"/>
                    <a:gd name="T24" fmla="*/ 741 w 781"/>
                    <a:gd name="T25" fmla="*/ 252 h 782"/>
                    <a:gd name="T26" fmla="*/ 741 w 781"/>
                    <a:gd name="T27" fmla="*/ 245 h 782"/>
                    <a:gd name="T28" fmla="*/ 741 w 781"/>
                    <a:gd name="T29" fmla="*/ 238 h 782"/>
                    <a:gd name="T30" fmla="*/ 735 w 781"/>
                    <a:gd name="T31" fmla="*/ 232 h 782"/>
                    <a:gd name="T32" fmla="*/ 729 w 781"/>
                    <a:gd name="T33" fmla="*/ 226 h 782"/>
                    <a:gd name="T34" fmla="*/ 748 w 781"/>
                    <a:gd name="T35" fmla="*/ 210 h 782"/>
                    <a:gd name="T36" fmla="*/ 764 w 781"/>
                    <a:gd name="T37" fmla="*/ 190 h 782"/>
                    <a:gd name="T38" fmla="*/ 781 w 781"/>
                    <a:gd name="T39" fmla="*/ 147 h 782"/>
                    <a:gd name="T40" fmla="*/ 781 w 781"/>
                    <a:gd name="T41" fmla="*/ 99 h 782"/>
                    <a:gd name="T42" fmla="*/ 764 w 781"/>
                    <a:gd name="T43" fmla="*/ 55 h 782"/>
                    <a:gd name="T44" fmla="*/ 748 w 781"/>
                    <a:gd name="T45" fmla="*/ 36 h 782"/>
                    <a:gd name="T46" fmla="*/ 729 w 781"/>
                    <a:gd name="T47" fmla="*/ 20 h 782"/>
                    <a:gd name="T48" fmla="*/ 684 w 781"/>
                    <a:gd name="T49" fmla="*/ 3 h 782"/>
                    <a:gd name="T50" fmla="*/ 660 w 781"/>
                    <a:gd name="T51" fmla="*/ 0 h 782"/>
                    <a:gd name="T52" fmla="*/ 637 w 781"/>
                    <a:gd name="T53" fmla="*/ 3 h 782"/>
                    <a:gd name="T54" fmla="*/ 592 w 781"/>
                    <a:gd name="T55" fmla="*/ 20 h 782"/>
                    <a:gd name="T56" fmla="*/ 573 w 781"/>
                    <a:gd name="T57" fmla="*/ 37 h 782"/>
                    <a:gd name="T58" fmla="*/ 558 w 781"/>
                    <a:gd name="T59" fmla="*/ 55 h 782"/>
                    <a:gd name="T60" fmla="*/ 547 w 781"/>
                    <a:gd name="T61" fmla="*/ 45 h 782"/>
                    <a:gd name="T62" fmla="*/ 542 w 781"/>
                    <a:gd name="T63" fmla="*/ 40 h 782"/>
                    <a:gd name="T64" fmla="*/ 527 w 781"/>
                    <a:gd name="T65" fmla="*/ 40 h 782"/>
                    <a:gd name="T66" fmla="*/ 520 w 781"/>
                    <a:gd name="T67" fmla="*/ 45 h 782"/>
                    <a:gd name="T68" fmla="*/ 389 w 781"/>
                    <a:gd name="T69" fmla="*/ 176 h 782"/>
                    <a:gd name="T70" fmla="*/ 385 w 781"/>
                    <a:gd name="T71" fmla="*/ 182 h 782"/>
                    <a:gd name="T72" fmla="*/ 385 w 781"/>
                    <a:gd name="T73" fmla="*/ 196 h 782"/>
                    <a:gd name="T74" fmla="*/ 389 w 781"/>
                    <a:gd name="T75" fmla="*/ 203 h 782"/>
                    <a:gd name="T76" fmla="*/ 399 w 781"/>
                    <a:gd name="T77" fmla="*/ 212 h 782"/>
                    <a:gd name="T78" fmla="*/ 6 w 781"/>
                    <a:gd name="T79" fmla="*/ 604 h 782"/>
                    <a:gd name="T80" fmla="*/ 1 w 781"/>
                    <a:gd name="T81" fmla="*/ 611 h 782"/>
                    <a:gd name="T82" fmla="*/ 0 w 781"/>
                    <a:gd name="T83" fmla="*/ 618 h 782"/>
                    <a:gd name="T84" fmla="*/ 1 w 781"/>
                    <a:gd name="T85" fmla="*/ 625 h 782"/>
                    <a:gd name="T86" fmla="*/ 6 w 781"/>
                    <a:gd name="T87" fmla="*/ 631 h 782"/>
                    <a:gd name="T88" fmla="*/ 153 w 781"/>
                    <a:gd name="T89" fmla="*/ 778 h 782"/>
                    <a:gd name="T90" fmla="*/ 535 w 781"/>
                    <a:gd name="T91" fmla="*/ 85 h 782"/>
                    <a:gd name="T92" fmla="*/ 615 w 781"/>
                    <a:gd name="T93" fmla="*/ 166 h 782"/>
                    <a:gd name="T94" fmla="*/ 687 w 781"/>
                    <a:gd name="T95" fmla="*/ 238 h 782"/>
                    <a:gd name="T96" fmla="*/ 687 w 781"/>
                    <a:gd name="T97" fmla="*/ 238 h 782"/>
                    <a:gd name="T98" fmla="*/ 694 w 781"/>
                    <a:gd name="T99" fmla="*/ 245 h 782"/>
                    <a:gd name="T100" fmla="*/ 591 w 781"/>
                    <a:gd name="T101" fmla="*/ 350 h 782"/>
                    <a:gd name="T102" fmla="*/ 431 w 781"/>
                    <a:gd name="T103" fmla="*/ 189 h 782"/>
                    <a:gd name="T104" fmla="*/ 535 w 781"/>
                    <a:gd name="T105" fmla="*/ 85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81" h="782">
                      <a:moveTo>
                        <a:pt x="153" y="778"/>
                      </a:moveTo>
                      <a:lnTo>
                        <a:pt x="158" y="782"/>
                      </a:lnTo>
                      <a:lnTo>
                        <a:pt x="166" y="782"/>
                      </a:lnTo>
                      <a:lnTo>
                        <a:pt x="173" y="782"/>
                      </a:lnTo>
                      <a:lnTo>
                        <a:pt x="179" y="778"/>
                      </a:lnTo>
                      <a:lnTo>
                        <a:pt x="572" y="385"/>
                      </a:lnTo>
                      <a:lnTo>
                        <a:pt x="576" y="390"/>
                      </a:lnTo>
                      <a:lnTo>
                        <a:pt x="584" y="395"/>
                      </a:lnTo>
                      <a:lnTo>
                        <a:pt x="591" y="396"/>
                      </a:lnTo>
                      <a:lnTo>
                        <a:pt x="598" y="395"/>
                      </a:lnTo>
                      <a:lnTo>
                        <a:pt x="604" y="390"/>
                      </a:lnTo>
                      <a:lnTo>
                        <a:pt x="735" y="259"/>
                      </a:lnTo>
                      <a:lnTo>
                        <a:pt x="741" y="252"/>
                      </a:lnTo>
                      <a:lnTo>
                        <a:pt x="741" y="245"/>
                      </a:lnTo>
                      <a:lnTo>
                        <a:pt x="741" y="238"/>
                      </a:lnTo>
                      <a:lnTo>
                        <a:pt x="735" y="232"/>
                      </a:lnTo>
                      <a:lnTo>
                        <a:pt x="729" y="226"/>
                      </a:lnTo>
                      <a:lnTo>
                        <a:pt x="748" y="210"/>
                      </a:lnTo>
                      <a:lnTo>
                        <a:pt x="764" y="190"/>
                      </a:lnTo>
                      <a:lnTo>
                        <a:pt x="781" y="147"/>
                      </a:lnTo>
                      <a:lnTo>
                        <a:pt x="781" y="99"/>
                      </a:lnTo>
                      <a:lnTo>
                        <a:pt x="764" y="55"/>
                      </a:lnTo>
                      <a:lnTo>
                        <a:pt x="748" y="36"/>
                      </a:lnTo>
                      <a:lnTo>
                        <a:pt x="729" y="20"/>
                      </a:lnTo>
                      <a:lnTo>
                        <a:pt x="684" y="3"/>
                      </a:lnTo>
                      <a:lnTo>
                        <a:pt x="660" y="0"/>
                      </a:lnTo>
                      <a:lnTo>
                        <a:pt x="637" y="3"/>
                      </a:lnTo>
                      <a:lnTo>
                        <a:pt x="592" y="20"/>
                      </a:lnTo>
                      <a:lnTo>
                        <a:pt x="573" y="37"/>
                      </a:lnTo>
                      <a:lnTo>
                        <a:pt x="558" y="55"/>
                      </a:lnTo>
                      <a:lnTo>
                        <a:pt x="547" y="45"/>
                      </a:lnTo>
                      <a:lnTo>
                        <a:pt x="542" y="40"/>
                      </a:lnTo>
                      <a:lnTo>
                        <a:pt x="527" y="40"/>
                      </a:lnTo>
                      <a:lnTo>
                        <a:pt x="520" y="45"/>
                      </a:lnTo>
                      <a:lnTo>
                        <a:pt x="389" y="176"/>
                      </a:lnTo>
                      <a:lnTo>
                        <a:pt x="385" y="182"/>
                      </a:lnTo>
                      <a:lnTo>
                        <a:pt x="385" y="196"/>
                      </a:lnTo>
                      <a:lnTo>
                        <a:pt x="389" y="203"/>
                      </a:lnTo>
                      <a:lnTo>
                        <a:pt x="399" y="212"/>
                      </a:lnTo>
                      <a:lnTo>
                        <a:pt x="6" y="604"/>
                      </a:lnTo>
                      <a:lnTo>
                        <a:pt x="1" y="611"/>
                      </a:lnTo>
                      <a:lnTo>
                        <a:pt x="0" y="618"/>
                      </a:lnTo>
                      <a:lnTo>
                        <a:pt x="1" y="625"/>
                      </a:lnTo>
                      <a:lnTo>
                        <a:pt x="6" y="631"/>
                      </a:lnTo>
                      <a:lnTo>
                        <a:pt x="153" y="778"/>
                      </a:lnTo>
                      <a:close/>
                      <a:moveTo>
                        <a:pt x="535" y="85"/>
                      </a:moveTo>
                      <a:lnTo>
                        <a:pt x="615" y="166"/>
                      </a:lnTo>
                      <a:lnTo>
                        <a:pt x="687" y="238"/>
                      </a:lnTo>
                      <a:lnTo>
                        <a:pt x="687" y="238"/>
                      </a:lnTo>
                      <a:lnTo>
                        <a:pt x="694" y="245"/>
                      </a:lnTo>
                      <a:lnTo>
                        <a:pt x="591" y="350"/>
                      </a:lnTo>
                      <a:lnTo>
                        <a:pt x="431" y="189"/>
                      </a:lnTo>
                      <a:lnTo>
                        <a:pt x="535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Freeform 26">
                  <a:extLst>
                    <a:ext uri="{FF2B5EF4-FFF2-40B4-BE49-F238E27FC236}">
                      <a16:creationId xmlns:a16="http://schemas.microsoft.com/office/drawing/2014/main" id="{DEDD373A-9005-45E3-8D9F-62D72C6403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1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2 w 203"/>
                    <a:gd name="T13" fmla="*/ 17 h 19"/>
                    <a:gd name="T14" fmla="*/ 203 w 203"/>
                    <a:gd name="T15" fmla="*/ 10 h 19"/>
                    <a:gd name="T16" fmla="*/ 202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2" y="17"/>
                      </a:lnTo>
                      <a:lnTo>
                        <a:pt x="203" y="10"/>
                      </a:lnTo>
                      <a:lnTo>
                        <a:pt x="202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Freeform 27">
                  <a:extLst>
                    <a:ext uri="{FF2B5EF4-FFF2-40B4-BE49-F238E27FC236}">
                      <a16:creationId xmlns:a16="http://schemas.microsoft.com/office/drawing/2014/main" id="{BE7D5A63-6CD2-4D0E-8B98-3F7BC2C8F5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3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1 w 203"/>
                    <a:gd name="T13" fmla="*/ 17 h 19"/>
                    <a:gd name="T14" fmla="*/ 203 w 203"/>
                    <a:gd name="T15" fmla="*/ 10 h 19"/>
                    <a:gd name="T16" fmla="*/ 201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1" y="17"/>
                      </a:lnTo>
                      <a:lnTo>
                        <a:pt x="203" y="10"/>
                      </a:lnTo>
                      <a:lnTo>
                        <a:pt x="201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Freeform 28">
                  <a:extLst>
                    <a:ext uri="{FF2B5EF4-FFF2-40B4-BE49-F238E27FC236}">
                      <a16:creationId xmlns:a16="http://schemas.microsoft.com/office/drawing/2014/main" id="{CD38590D-5482-43A5-8684-98F937932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6" y="1475"/>
                  <a:ext cx="45" cy="6"/>
                </a:xfrm>
                <a:custGeom>
                  <a:avLst/>
                  <a:gdLst>
                    <a:gd name="T0" fmla="*/ 125 w 134"/>
                    <a:gd name="T1" fmla="*/ 0 h 19"/>
                    <a:gd name="T2" fmla="*/ 10 w 134"/>
                    <a:gd name="T3" fmla="*/ 0 h 19"/>
                    <a:gd name="T4" fmla="*/ 1 w 134"/>
                    <a:gd name="T5" fmla="*/ 3 h 19"/>
                    <a:gd name="T6" fmla="*/ 0 w 134"/>
                    <a:gd name="T7" fmla="*/ 10 h 19"/>
                    <a:gd name="T8" fmla="*/ 1 w 134"/>
                    <a:gd name="T9" fmla="*/ 17 h 19"/>
                    <a:gd name="T10" fmla="*/ 10 w 134"/>
                    <a:gd name="T11" fmla="*/ 19 h 19"/>
                    <a:gd name="T12" fmla="*/ 125 w 134"/>
                    <a:gd name="T13" fmla="*/ 19 h 19"/>
                    <a:gd name="T14" fmla="*/ 132 w 134"/>
                    <a:gd name="T15" fmla="*/ 17 h 19"/>
                    <a:gd name="T16" fmla="*/ 134 w 134"/>
                    <a:gd name="T17" fmla="*/ 10 h 19"/>
                    <a:gd name="T18" fmla="*/ 132 w 134"/>
                    <a:gd name="T19" fmla="*/ 3 h 19"/>
                    <a:gd name="T20" fmla="*/ 125 w 134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4" h="19">
                      <a:moveTo>
                        <a:pt x="125" y="0"/>
                      </a:moveTo>
                      <a:lnTo>
                        <a:pt x="10" y="0"/>
                      </a:lnTo>
                      <a:lnTo>
                        <a:pt x="1" y="3"/>
                      </a:lnTo>
                      <a:lnTo>
                        <a:pt x="0" y="10"/>
                      </a:lnTo>
                      <a:lnTo>
                        <a:pt x="1" y="17"/>
                      </a:lnTo>
                      <a:lnTo>
                        <a:pt x="10" y="19"/>
                      </a:lnTo>
                      <a:lnTo>
                        <a:pt x="125" y="19"/>
                      </a:lnTo>
                      <a:lnTo>
                        <a:pt x="132" y="17"/>
                      </a:lnTo>
                      <a:lnTo>
                        <a:pt x="134" y="10"/>
                      </a:lnTo>
                      <a:lnTo>
                        <a:pt x="132" y="3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5" name="Group 31">
                <a:extLst>
                  <a:ext uri="{FF2B5EF4-FFF2-40B4-BE49-F238E27FC236}">
                    <a16:creationId xmlns:a16="http://schemas.microsoft.com/office/drawing/2014/main" id="{D429098F-5705-4658-ABD4-F00D4122A2B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59921" y="1496521"/>
                <a:ext cx="221315" cy="268574"/>
                <a:chOff x="2647" y="1727"/>
                <a:chExt cx="192" cy="233"/>
              </a:xfrm>
              <a:solidFill>
                <a:srgbClr val="F75A7C"/>
              </a:solidFill>
            </p:grpSpPr>
            <p:sp>
              <p:nvSpPr>
                <p:cNvPr id="36" name="Freeform 32">
                  <a:extLst>
                    <a:ext uri="{FF2B5EF4-FFF2-40B4-BE49-F238E27FC236}">
                      <a16:creationId xmlns:a16="http://schemas.microsoft.com/office/drawing/2014/main" id="{7F5C7AC1-E901-480F-91C2-D3E8FDD7DD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9" y="1727"/>
                  <a:ext cx="140" cy="152"/>
                </a:xfrm>
                <a:custGeom>
                  <a:avLst/>
                  <a:gdLst>
                    <a:gd name="T0" fmla="*/ 94 w 421"/>
                    <a:gd name="T1" fmla="*/ 455 h 455"/>
                    <a:gd name="T2" fmla="*/ 0 w 421"/>
                    <a:gd name="T3" fmla="*/ 362 h 455"/>
                    <a:gd name="T4" fmla="*/ 172 w 421"/>
                    <a:gd name="T5" fmla="*/ 191 h 455"/>
                    <a:gd name="T6" fmla="*/ 371 w 421"/>
                    <a:gd name="T7" fmla="*/ 1 h 455"/>
                    <a:gd name="T8" fmla="*/ 377 w 421"/>
                    <a:gd name="T9" fmla="*/ 0 h 455"/>
                    <a:gd name="T10" fmla="*/ 404 w 421"/>
                    <a:gd name="T11" fmla="*/ 4 h 455"/>
                    <a:gd name="T12" fmla="*/ 419 w 421"/>
                    <a:gd name="T13" fmla="*/ 21 h 455"/>
                    <a:gd name="T14" fmla="*/ 421 w 421"/>
                    <a:gd name="T15" fmla="*/ 37 h 455"/>
                    <a:gd name="T16" fmla="*/ 364 w 421"/>
                    <a:gd name="T17" fmla="*/ 120 h 455"/>
                    <a:gd name="T18" fmla="*/ 130 w 421"/>
                    <a:gd name="T19" fmla="*/ 410 h 455"/>
                    <a:gd name="T20" fmla="*/ 94 w 421"/>
                    <a:gd name="T21" fmla="*/ 455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1" h="455">
                      <a:moveTo>
                        <a:pt x="94" y="455"/>
                      </a:moveTo>
                      <a:lnTo>
                        <a:pt x="0" y="362"/>
                      </a:lnTo>
                      <a:lnTo>
                        <a:pt x="172" y="191"/>
                      </a:lnTo>
                      <a:lnTo>
                        <a:pt x="371" y="1"/>
                      </a:lnTo>
                      <a:lnTo>
                        <a:pt x="377" y="0"/>
                      </a:lnTo>
                      <a:lnTo>
                        <a:pt x="404" y="4"/>
                      </a:lnTo>
                      <a:lnTo>
                        <a:pt x="419" y="21"/>
                      </a:lnTo>
                      <a:lnTo>
                        <a:pt x="421" y="37"/>
                      </a:lnTo>
                      <a:lnTo>
                        <a:pt x="364" y="120"/>
                      </a:lnTo>
                      <a:lnTo>
                        <a:pt x="130" y="410"/>
                      </a:lnTo>
                      <a:lnTo>
                        <a:pt x="94" y="455"/>
                      </a:lnTo>
                      <a:close/>
                    </a:path>
                  </a:pathLst>
                </a:custGeom>
                <a:solidFill>
                  <a:srgbClr val="FF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Freeform 33">
                  <a:extLst>
                    <a:ext uri="{FF2B5EF4-FFF2-40B4-BE49-F238E27FC236}">
                      <a16:creationId xmlns:a16="http://schemas.microsoft.com/office/drawing/2014/main" id="{5F0985D7-D97D-4FBA-8DBE-CE8D9CE8ED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7" y="1856"/>
                  <a:ext cx="76" cy="104"/>
                </a:xfrm>
                <a:custGeom>
                  <a:avLst/>
                  <a:gdLst>
                    <a:gd name="T0" fmla="*/ 22 w 226"/>
                    <a:gd name="T1" fmla="*/ 314 h 314"/>
                    <a:gd name="T2" fmla="*/ 21 w 226"/>
                    <a:gd name="T3" fmla="*/ 301 h 314"/>
                    <a:gd name="T4" fmla="*/ 37 w 226"/>
                    <a:gd name="T5" fmla="*/ 242 h 314"/>
                    <a:gd name="T6" fmla="*/ 63 w 226"/>
                    <a:gd name="T7" fmla="*/ 219 h 314"/>
                    <a:gd name="T8" fmla="*/ 90 w 226"/>
                    <a:gd name="T9" fmla="*/ 211 h 314"/>
                    <a:gd name="T10" fmla="*/ 107 w 226"/>
                    <a:gd name="T11" fmla="*/ 209 h 314"/>
                    <a:gd name="T12" fmla="*/ 125 w 226"/>
                    <a:gd name="T13" fmla="*/ 208 h 314"/>
                    <a:gd name="T14" fmla="*/ 153 w 226"/>
                    <a:gd name="T15" fmla="*/ 199 h 314"/>
                    <a:gd name="T16" fmla="*/ 188 w 226"/>
                    <a:gd name="T17" fmla="*/ 173 h 314"/>
                    <a:gd name="T18" fmla="*/ 223 w 226"/>
                    <a:gd name="T19" fmla="*/ 107 h 314"/>
                    <a:gd name="T20" fmla="*/ 226 w 226"/>
                    <a:gd name="T21" fmla="*/ 91 h 314"/>
                    <a:gd name="T22" fmla="*/ 132 w 226"/>
                    <a:gd name="T23" fmla="*/ 0 h 314"/>
                    <a:gd name="T24" fmla="*/ 96 w 226"/>
                    <a:gd name="T25" fmla="*/ 17 h 314"/>
                    <a:gd name="T26" fmla="*/ 44 w 226"/>
                    <a:gd name="T27" fmla="*/ 61 h 314"/>
                    <a:gd name="T28" fmla="*/ 13 w 226"/>
                    <a:gd name="T29" fmla="*/ 113 h 314"/>
                    <a:gd name="T30" fmla="*/ 0 w 226"/>
                    <a:gd name="T31" fmla="*/ 165 h 314"/>
                    <a:gd name="T32" fmla="*/ 2 w 226"/>
                    <a:gd name="T33" fmla="*/ 239 h 314"/>
                    <a:gd name="T34" fmla="*/ 19 w 226"/>
                    <a:gd name="T35" fmla="*/ 307 h 314"/>
                    <a:gd name="T36" fmla="*/ 22 w 226"/>
                    <a:gd name="T37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6" h="314">
                      <a:moveTo>
                        <a:pt x="22" y="314"/>
                      </a:moveTo>
                      <a:lnTo>
                        <a:pt x="21" y="301"/>
                      </a:lnTo>
                      <a:lnTo>
                        <a:pt x="37" y="242"/>
                      </a:lnTo>
                      <a:lnTo>
                        <a:pt x="63" y="219"/>
                      </a:lnTo>
                      <a:lnTo>
                        <a:pt x="90" y="211"/>
                      </a:lnTo>
                      <a:lnTo>
                        <a:pt x="107" y="209"/>
                      </a:lnTo>
                      <a:lnTo>
                        <a:pt x="125" y="208"/>
                      </a:lnTo>
                      <a:lnTo>
                        <a:pt x="153" y="199"/>
                      </a:lnTo>
                      <a:lnTo>
                        <a:pt x="188" y="173"/>
                      </a:lnTo>
                      <a:lnTo>
                        <a:pt x="223" y="107"/>
                      </a:lnTo>
                      <a:lnTo>
                        <a:pt x="226" y="91"/>
                      </a:lnTo>
                      <a:lnTo>
                        <a:pt x="132" y="0"/>
                      </a:lnTo>
                      <a:lnTo>
                        <a:pt x="96" y="17"/>
                      </a:lnTo>
                      <a:lnTo>
                        <a:pt x="44" y="61"/>
                      </a:lnTo>
                      <a:lnTo>
                        <a:pt x="13" y="113"/>
                      </a:lnTo>
                      <a:lnTo>
                        <a:pt x="0" y="165"/>
                      </a:lnTo>
                      <a:lnTo>
                        <a:pt x="2" y="239"/>
                      </a:lnTo>
                      <a:lnTo>
                        <a:pt x="19" y="307"/>
                      </a:lnTo>
                      <a:lnTo>
                        <a:pt x="22" y="314"/>
                      </a:lnTo>
                      <a:close/>
                    </a:path>
                  </a:pathLst>
                </a:custGeom>
                <a:solidFill>
                  <a:srgbClr val="FF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8" name="Group 36">
                <a:extLst>
                  <a:ext uri="{FF2B5EF4-FFF2-40B4-BE49-F238E27FC236}">
                    <a16:creationId xmlns:a16="http://schemas.microsoft.com/office/drawing/2014/main" id="{326CD6E8-74BB-4B36-9692-745F7AF7387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05884" y="3344318"/>
                <a:ext cx="138229" cy="357091"/>
                <a:chOff x="2375" y="2182"/>
                <a:chExt cx="144" cy="372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9" name="Freeform 37">
                  <a:extLst>
                    <a:ext uri="{FF2B5EF4-FFF2-40B4-BE49-F238E27FC236}">
                      <a16:creationId xmlns:a16="http://schemas.microsoft.com/office/drawing/2014/main" id="{6976B790-3AEA-4C00-94F4-8417D50747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9" y="2182"/>
                  <a:ext cx="99" cy="210"/>
                </a:xfrm>
                <a:custGeom>
                  <a:avLst/>
                  <a:gdLst>
                    <a:gd name="T0" fmla="*/ 0 w 296"/>
                    <a:gd name="T1" fmla="*/ 631 h 631"/>
                    <a:gd name="T2" fmla="*/ 296 w 296"/>
                    <a:gd name="T3" fmla="*/ 631 h 631"/>
                    <a:gd name="T4" fmla="*/ 270 w 296"/>
                    <a:gd name="T5" fmla="*/ 612 h 631"/>
                    <a:gd name="T6" fmla="*/ 232 w 296"/>
                    <a:gd name="T7" fmla="*/ 568 h 631"/>
                    <a:gd name="T8" fmla="*/ 209 w 296"/>
                    <a:gd name="T9" fmla="*/ 517 h 631"/>
                    <a:gd name="T10" fmla="*/ 199 w 296"/>
                    <a:gd name="T11" fmla="*/ 467 h 631"/>
                    <a:gd name="T12" fmla="*/ 198 w 296"/>
                    <a:gd name="T13" fmla="*/ 442 h 631"/>
                    <a:gd name="T14" fmla="*/ 200 w 296"/>
                    <a:gd name="T15" fmla="*/ 370 h 631"/>
                    <a:gd name="T16" fmla="*/ 208 w 296"/>
                    <a:gd name="T17" fmla="*/ 279 h 631"/>
                    <a:gd name="T18" fmla="*/ 213 w 296"/>
                    <a:gd name="T19" fmla="*/ 207 h 631"/>
                    <a:gd name="T20" fmla="*/ 215 w 296"/>
                    <a:gd name="T21" fmla="*/ 157 h 631"/>
                    <a:gd name="T22" fmla="*/ 215 w 296"/>
                    <a:gd name="T23" fmla="*/ 132 h 631"/>
                    <a:gd name="T24" fmla="*/ 205 w 296"/>
                    <a:gd name="T25" fmla="*/ 79 h 631"/>
                    <a:gd name="T26" fmla="*/ 189 w 296"/>
                    <a:gd name="T27" fmla="*/ 31 h 631"/>
                    <a:gd name="T28" fmla="*/ 172 w 296"/>
                    <a:gd name="T29" fmla="*/ 8 h 631"/>
                    <a:gd name="T30" fmla="*/ 159 w 296"/>
                    <a:gd name="T31" fmla="*/ 0 h 631"/>
                    <a:gd name="T32" fmla="*/ 151 w 296"/>
                    <a:gd name="T33" fmla="*/ 0 h 631"/>
                    <a:gd name="T34" fmla="*/ 138 w 296"/>
                    <a:gd name="T35" fmla="*/ 1 h 631"/>
                    <a:gd name="T36" fmla="*/ 127 w 296"/>
                    <a:gd name="T37" fmla="*/ 11 h 631"/>
                    <a:gd name="T38" fmla="*/ 114 w 296"/>
                    <a:gd name="T39" fmla="*/ 27 h 631"/>
                    <a:gd name="T40" fmla="*/ 98 w 296"/>
                    <a:gd name="T41" fmla="*/ 75 h 631"/>
                    <a:gd name="T42" fmla="*/ 89 w 296"/>
                    <a:gd name="T43" fmla="*/ 145 h 631"/>
                    <a:gd name="T44" fmla="*/ 89 w 296"/>
                    <a:gd name="T45" fmla="*/ 160 h 631"/>
                    <a:gd name="T46" fmla="*/ 92 w 296"/>
                    <a:gd name="T47" fmla="*/ 253 h 631"/>
                    <a:gd name="T48" fmla="*/ 101 w 296"/>
                    <a:gd name="T49" fmla="*/ 310 h 631"/>
                    <a:gd name="T50" fmla="*/ 105 w 296"/>
                    <a:gd name="T51" fmla="*/ 337 h 631"/>
                    <a:gd name="T52" fmla="*/ 111 w 296"/>
                    <a:gd name="T53" fmla="*/ 400 h 631"/>
                    <a:gd name="T54" fmla="*/ 109 w 296"/>
                    <a:gd name="T55" fmla="*/ 442 h 631"/>
                    <a:gd name="T56" fmla="*/ 105 w 296"/>
                    <a:gd name="T57" fmla="*/ 480 h 631"/>
                    <a:gd name="T58" fmla="*/ 83 w 296"/>
                    <a:gd name="T59" fmla="*/ 542 h 631"/>
                    <a:gd name="T60" fmla="*/ 50 w 296"/>
                    <a:gd name="T61" fmla="*/ 588 h 631"/>
                    <a:gd name="T62" fmla="*/ 15 w 296"/>
                    <a:gd name="T63" fmla="*/ 621 h 631"/>
                    <a:gd name="T64" fmla="*/ 0 w 296"/>
                    <a:gd name="T65" fmla="*/ 631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96" h="631">
                      <a:moveTo>
                        <a:pt x="0" y="631"/>
                      </a:moveTo>
                      <a:lnTo>
                        <a:pt x="296" y="631"/>
                      </a:lnTo>
                      <a:lnTo>
                        <a:pt x="270" y="612"/>
                      </a:lnTo>
                      <a:lnTo>
                        <a:pt x="232" y="568"/>
                      </a:lnTo>
                      <a:lnTo>
                        <a:pt x="209" y="517"/>
                      </a:lnTo>
                      <a:lnTo>
                        <a:pt x="199" y="467"/>
                      </a:lnTo>
                      <a:lnTo>
                        <a:pt x="198" y="442"/>
                      </a:lnTo>
                      <a:lnTo>
                        <a:pt x="200" y="370"/>
                      </a:lnTo>
                      <a:lnTo>
                        <a:pt x="208" y="279"/>
                      </a:lnTo>
                      <a:lnTo>
                        <a:pt x="213" y="207"/>
                      </a:lnTo>
                      <a:lnTo>
                        <a:pt x="215" y="157"/>
                      </a:lnTo>
                      <a:lnTo>
                        <a:pt x="215" y="132"/>
                      </a:lnTo>
                      <a:lnTo>
                        <a:pt x="205" y="79"/>
                      </a:lnTo>
                      <a:lnTo>
                        <a:pt x="189" y="31"/>
                      </a:lnTo>
                      <a:lnTo>
                        <a:pt x="172" y="8"/>
                      </a:lnTo>
                      <a:lnTo>
                        <a:pt x="159" y="0"/>
                      </a:lnTo>
                      <a:lnTo>
                        <a:pt x="151" y="0"/>
                      </a:lnTo>
                      <a:lnTo>
                        <a:pt x="138" y="1"/>
                      </a:lnTo>
                      <a:lnTo>
                        <a:pt x="127" y="11"/>
                      </a:lnTo>
                      <a:lnTo>
                        <a:pt x="114" y="27"/>
                      </a:lnTo>
                      <a:lnTo>
                        <a:pt x="98" y="75"/>
                      </a:lnTo>
                      <a:lnTo>
                        <a:pt x="89" y="145"/>
                      </a:lnTo>
                      <a:lnTo>
                        <a:pt x="89" y="160"/>
                      </a:lnTo>
                      <a:lnTo>
                        <a:pt x="92" y="253"/>
                      </a:lnTo>
                      <a:lnTo>
                        <a:pt x="101" y="310"/>
                      </a:lnTo>
                      <a:lnTo>
                        <a:pt x="105" y="337"/>
                      </a:lnTo>
                      <a:lnTo>
                        <a:pt x="111" y="400"/>
                      </a:lnTo>
                      <a:lnTo>
                        <a:pt x="109" y="442"/>
                      </a:lnTo>
                      <a:lnTo>
                        <a:pt x="105" y="480"/>
                      </a:lnTo>
                      <a:lnTo>
                        <a:pt x="83" y="542"/>
                      </a:lnTo>
                      <a:lnTo>
                        <a:pt x="50" y="588"/>
                      </a:lnTo>
                      <a:lnTo>
                        <a:pt x="15" y="621"/>
                      </a:lnTo>
                      <a:lnTo>
                        <a:pt x="0" y="6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" name="Rectangle 38">
                  <a:extLst>
                    <a:ext uri="{FF2B5EF4-FFF2-40B4-BE49-F238E27FC236}">
                      <a16:creationId xmlns:a16="http://schemas.microsoft.com/office/drawing/2014/main" id="{FD6A15C8-F1CC-445B-A847-5430425912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25"/>
                  <a:ext cx="123" cy="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Rectangle 39">
                  <a:extLst>
                    <a:ext uri="{FF2B5EF4-FFF2-40B4-BE49-F238E27FC236}">
                      <a16:creationId xmlns:a16="http://schemas.microsoft.com/office/drawing/2014/main" id="{7F842CDC-F5D4-4B1F-A505-A5E7B7B734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37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Rectangle 40">
                  <a:extLst>
                    <a:ext uri="{FF2B5EF4-FFF2-40B4-BE49-F238E27FC236}">
                      <a16:creationId xmlns:a16="http://schemas.microsoft.com/office/drawing/2014/main" id="{55ABF091-9266-4A68-9CA5-F753DCCB95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05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" name="Freeform 41">
                  <a:extLst>
                    <a:ext uri="{FF2B5EF4-FFF2-40B4-BE49-F238E27FC236}">
                      <a16:creationId xmlns:a16="http://schemas.microsoft.com/office/drawing/2014/main" id="{E29748BD-43A3-4F7B-87A4-0AB9400C02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5" y="2463"/>
                  <a:ext cx="143" cy="91"/>
                </a:xfrm>
                <a:custGeom>
                  <a:avLst/>
                  <a:gdLst>
                    <a:gd name="T0" fmla="*/ 4 w 429"/>
                    <a:gd name="T1" fmla="*/ 241 h 274"/>
                    <a:gd name="T2" fmla="*/ 0 w 429"/>
                    <a:gd name="T3" fmla="*/ 247 h 274"/>
                    <a:gd name="T4" fmla="*/ 0 w 429"/>
                    <a:gd name="T5" fmla="*/ 252 h 274"/>
                    <a:gd name="T6" fmla="*/ 4 w 429"/>
                    <a:gd name="T7" fmla="*/ 261 h 274"/>
                    <a:gd name="T8" fmla="*/ 19 w 429"/>
                    <a:gd name="T9" fmla="*/ 265 h 274"/>
                    <a:gd name="T10" fmla="*/ 40 w 429"/>
                    <a:gd name="T11" fmla="*/ 268 h 274"/>
                    <a:gd name="T12" fmla="*/ 66 w 429"/>
                    <a:gd name="T13" fmla="*/ 271 h 274"/>
                    <a:gd name="T14" fmla="*/ 68 w 429"/>
                    <a:gd name="T15" fmla="*/ 271 h 274"/>
                    <a:gd name="T16" fmla="*/ 68 w 429"/>
                    <a:gd name="T17" fmla="*/ 271 h 274"/>
                    <a:gd name="T18" fmla="*/ 78 w 429"/>
                    <a:gd name="T19" fmla="*/ 270 h 274"/>
                    <a:gd name="T20" fmla="*/ 95 w 429"/>
                    <a:gd name="T21" fmla="*/ 254 h 274"/>
                    <a:gd name="T22" fmla="*/ 121 w 429"/>
                    <a:gd name="T23" fmla="*/ 210 h 274"/>
                    <a:gd name="T24" fmla="*/ 134 w 429"/>
                    <a:gd name="T25" fmla="*/ 179 h 274"/>
                    <a:gd name="T26" fmla="*/ 130 w 429"/>
                    <a:gd name="T27" fmla="*/ 208 h 274"/>
                    <a:gd name="T28" fmla="*/ 117 w 429"/>
                    <a:gd name="T29" fmla="*/ 274 h 274"/>
                    <a:gd name="T30" fmla="*/ 144 w 429"/>
                    <a:gd name="T31" fmla="*/ 274 h 274"/>
                    <a:gd name="T32" fmla="*/ 172 w 429"/>
                    <a:gd name="T33" fmla="*/ 274 h 274"/>
                    <a:gd name="T34" fmla="*/ 231 w 429"/>
                    <a:gd name="T35" fmla="*/ 274 h 274"/>
                    <a:gd name="T36" fmla="*/ 329 w 429"/>
                    <a:gd name="T37" fmla="*/ 267 h 274"/>
                    <a:gd name="T38" fmla="*/ 363 w 429"/>
                    <a:gd name="T39" fmla="*/ 260 h 274"/>
                    <a:gd name="T40" fmla="*/ 379 w 429"/>
                    <a:gd name="T41" fmla="*/ 255 h 274"/>
                    <a:gd name="T42" fmla="*/ 400 w 429"/>
                    <a:gd name="T43" fmla="*/ 235 h 274"/>
                    <a:gd name="T44" fmla="*/ 405 w 429"/>
                    <a:gd name="T45" fmla="*/ 222 h 274"/>
                    <a:gd name="T46" fmla="*/ 416 w 429"/>
                    <a:gd name="T47" fmla="*/ 164 h 274"/>
                    <a:gd name="T48" fmla="*/ 428 w 429"/>
                    <a:gd name="T49" fmla="*/ 36 h 274"/>
                    <a:gd name="T50" fmla="*/ 429 w 429"/>
                    <a:gd name="T51" fmla="*/ 0 h 274"/>
                    <a:gd name="T52" fmla="*/ 64 w 429"/>
                    <a:gd name="T53" fmla="*/ 0 h 274"/>
                    <a:gd name="T54" fmla="*/ 64 w 429"/>
                    <a:gd name="T55" fmla="*/ 46 h 274"/>
                    <a:gd name="T56" fmla="*/ 48 w 429"/>
                    <a:gd name="T57" fmla="*/ 159 h 274"/>
                    <a:gd name="T58" fmla="*/ 30 w 429"/>
                    <a:gd name="T59" fmla="*/ 208 h 274"/>
                    <a:gd name="T60" fmla="*/ 14 w 429"/>
                    <a:gd name="T61" fmla="*/ 234 h 274"/>
                    <a:gd name="T62" fmla="*/ 4 w 429"/>
                    <a:gd name="T63" fmla="*/ 24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29" h="274">
                      <a:moveTo>
                        <a:pt x="4" y="241"/>
                      </a:moveTo>
                      <a:lnTo>
                        <a:pt x="0" y="247"/>
                      </a:lnTo>
                      <a:lnTo>
                        <a:pt x="0" y="252"/>
                      </a:lnTo>
                      <a:lnTo>
                        <a:pt x="4" y="261"/>
                      </a:lnTo>
                      <a:lnTo>
                        <a:pt x="19" y="265"/>
                      </a:lnTo>
                      <a:lnTo>
                        <a:pt x="40" y="268"/>
                      </a:lnTo>
                      <a:lnTo>
                        <a:pt x="66" y="271"/>
                      </a:lnTo>
                      <a:lnTo>
                        <a:pt x="68" y="271"/>
                      </a:lnTo>
                      <a:lnTo>
                        <a:pt x="68" y="271"/>
                      </a:lnTo>
                      <a:lnTo>
                        <a:pt x="78" y="270"/>
                      </a:lnTo>
                      <a:lnTo>
                        <a:pt x="95" y="254"/>
                      </a:lnTo>
                      <a:lnTo>
                        <a:pt x="121" y="210"/>
                      </a:lnTo>
                      <a:lnTo>
                        <a:pt x="134" y="179"/>
                      </a:lnTo>
                      <a:lnTo>
                        <a:pt x="130" y="208"/>
                      </a:lnTo>
                      <a:lnTo>
                        <a:pt x="117" y="274"/>
                      </a:lnTo>
                      <a:lnTo>
                        <a:pt x="144" y="274"/>
                      </a:lnTo>
                      <a:lnTo>
                        <a:pt x="172" y="274"/>
                      </a:lnTo>
                      <a:lnTo>
                        <a:pt x="231" y="274"/>
                      </a:lnTo>
                      <a:lnTo>
                        <a:pt x="329" y="267"/>
                      </a:lnTo>
                      <a:lnTo>
                        <a:pt x="363" y="260"/>
                      </a:lnTo>
                      <a:lnTo>
                        <a:pt x="379" y="255"/>
                      </a:lnTo>
                      <a:lnTo>
                        <a:pt x="400" y="235"/>
                      </a:lnTo>
                      <a:lnTo>
                        <a:pt x="405" y="222"/>
                      </a:lnTo>
                      <a:lnTo>
                        <a:pt x="416" y="164"/>
                      </a:lnTo>
                      <a:lnTo>
                        <a:pt x="428" y="36"/>
                      </a:lnTo>
                      <a:lnTo>
                        <a:pt x="429" y="0"/>
                      </a:lnTo>
                      <a:lnTo>
                        <a:pt x="64" y="0"/>
                      </a:lnTo>
                      <a:lnTo>
                        <a:pt x="64" y="46"/>
                      </a:lnTo>
                      <a:lnTo>
                        <a:pt x="48" y="159"/>
                      </a:lnTo>
                      <a:lnTo>
                        <a:pt x="30" y="208"/>
                      </a:lnTo>
                      <a:lnTo>
                        <a:pt x="14" y="234"/>
                      </a:lnTo>
                      <a:lnTo>
                        <a:pt x="4" y="2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눈물 방울 43">
                <a:extLst>
                  <a:ext uri="{FF2B5EF4-FFF2-40B4-BE49-F238E27FC236}">
                    <a16:creationId xmlns:a16="http://schemas.microsoft.com/office/drawing/2014/main" id="{278C586C-45EE-42D5-B217-B00495E617D0}"/>
                  </a:ext>
                </a:extLst>
              </p:cNvPr>
              <p:cNvSpPr/>
              <p:nvPr/>
            </p:nvSpPr>
            <p:spPr>
              <a:xfrm rot="18900000">
                <a:off x="11352944" y="4684806"/>
                <a:ext cx="224967" cy="224967"/>
              </a:xfrm>
              <a:prstGeom prst="teardrop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자유형 60">
                <a:extLst>
                  <a:ext uri="{FF2B5EF4-FFF2-40B4-BE49-F238E27FC236}">
                    <a16:creationId xmlns:a16="http://schemas.microsoft.com/office/drawing/2014/main" id="{41E64A27-FFC7-4DAD-8991-449689B83141}"/>
                  </a:ext>
                </a:extLst>
              </p:cNvPr>
              <p:cNvSpPr/>
              <p:nvPr/>
            </p:nvSpPr>
            <p:spPr>
              <a:xfrm rot="5400000">
                <a:off x="11355633" y="5261801"/>
                <a:ext cx="246114" cy="242466"/>
              </a:xfrm>
              <a:custGeom>
                <a:avLst/>
                <a:gdLst>
                  <a:gd name="connsiteX0" fmla="*/ 22860 w 251378"/>
                  <a:gd name="connsiteY0" fmla="*/ 247652 h 247652"/>
                  <a:gd name="connsiteX1" fmla="*/ 22860 w 251378"/>
                  <a:gd name="connsiteY1" fmla="*/ 247651 h 247652"/>
                  <a:gd name="connsiteX2" fmla="*/ 22861 w 251378"/>
                  <a:gd name="connsiteY2" fmla="*/ 247652 h 247652"/>
                  <a:gd name="connsiteX3" fmla="*/ 0 w 251378"/>
                  <a:gd name="connsiteY3" fmla="*/ 224792 h 247652"/>
                  <a:gd name="connsiteX4" fmla="*/ 0 w 251378"/>
                  <a:gd name="connsiteY4" fmla="*/ 22860 h 247652"/>
                  <a:gd name="connsiteX5" fmla="*/ 22861 w 251378"/>
                  <a:gd name="connsiteY5" fmla="*/ 0 h 247652"/>
                  <a:gd name="connsiteX6" fmla="*/ 22861 w 251378"/>
                  <a:gd name="connsiteY6" fmla="*/ 1 h 247652"/>
                  <a:gd name="connsiteX7" fmla="*/ 45721 w 251378"/>
                  <a:gd name="connsiteY7" fmla="*/ 22861 h 247652"/>
                  <a:gd name="connsiteX8" fmla="*/ 45720 w 251378"/>
                  <a:gd name="connsiteY8" fmla="*/ 100968 h 247652"/>
                  <a:gd name="connsiteX9" fmla="*/ 228518 w 251378"/>
                  <a:gd name="connsiteY9" fmla="*/ 100968 h 247652"/>
                  <a:gd name="connsiteX10" fmla="*/ 251378 w 251378"/>
                  <a:gd name="connsiteY10" fmla="*/ 123828 h 247652"/>
                  <a:gd name="connsiteX11" fmla="*/ 251377 w 251378"/>
                  <a:gd name="connsiteY11" fmla="*/ 123828 h 247652"/>
                  <a:gd name="connsiteX12" fmla="*/ 228517 w 251378"/>
                  <a:gd name="connsiteY12" fmla="*/ 146688 h 247652"/>
                  <a:gd name="connsiteX13" fmla="*/ 45720 w 251378"/>
                  <a:gd name="connsiteY13" fmla="*/ 146687 h 247652"/>
                  <a:gd name="connsiteX14" fmla="*/ 45720 w 251378"/>
                  <a:gd name="connsiteY14" fmla="*/ 224792 h 247652"/>
                  <a:gd name="connsiteX15" fmla="*/ 39024 w 251378"/>
                  <a:gd name="connsiteY15" fmla="*/ 240956 h 247652"/>
                  <a:gd name="connsiteX16" fmla="*/ 22860 w 251378"/>
                  <a:gd name="connsiteY16" fmla="*/ 247651 h 247652"/>
                  <a:gd name="connsiteX17" fmla="*/ 6696 w 251378"/>
                  <a:gd name="connsiteY17" fmla="*/ 240956 h 247652"/>
                  <a:gd name="connsiteX18" fmla="*/ 0 w 251378"/>
                  <a:gd name="connsiteY18" fmla="*/ 224792 h 247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51378" h="247652">
                    <a:moveTo>
                      <a:pt x="22860" y="247652"/>
                    </a:moveTo>
                    <a:lnTo>
                      <a:pt x="22860" y="247651"/>
                    </a:lnTo>
                    <a:lnTo>
                      <a:pt x="22861" y="247652"/>
                    </a:lnTo>
                    <a:close/>
                    <a:moveTo>
                      <a:pt x="0" y="224792"/>
                    </a:moveTo>
                    <a:lnTo>
                      <a:pt x="0" y="22860"/>
                    </a:lnTo>
                    <a:cubicBezTo>
                      <a:pt x="0" y="10235"/>
                      <a:pt x="10236" y="0"/>
                      <a:pt x="22861" y="0"/>
                    </a:cubicBezTo>
                    <a:lnTo>
                      <a:pt x="22861" y="1"/>
                    </a:lnTo>
                    <a:cubicBezTo>
                      <a:pt x="35486" y="1"/>
                      <a:pt x="45721" y="10236"/>
                      <a:pt x="45721" y="22861"/>
                    </a:cubicBezTo>
                    <a:lnTo>
                      <a:pt x="45720" y="100968"/>
                    </a:lnTo>
                    <a:lnTo>
                      <a:pt x="228518" y="100968"/>
                    </a:lnTo>
                    <a:cubicBezTo>
                      <a:pt x="241143" y="100968"/>
                      <a:pt x="251378" y="111203"/>
                      <a:pt x="251378" y="123828"/>
                    </a:cubicBezTo>
                    <a:lnTo>
                      <a:pt x="251377" y="123828"/>
                    </a:lnTo>
                    <a:cubicBezTo>
                      <a:pt x="251377" y="136453"/>
                      <a:pt x="241142" y="146688"/>
                      <a:pt x="228517" y="146688"/>
                    </a:cubicBezTo>
                    <a:lnTo>
                      <a:pt x="45720" y="146687"/>
                    </a:lnTo>
                    <a:lnTo>
                      <a:pt x="45720" y="224792"/>
                    </a:lnTo>
                    <a:cubicBezTo>
                      <a:pt x="45720" y="231104"/>
                      <a:pt x="43161" y="236819"/>
                      <a:pt x="39024" y="240956"/>
                    </a:cubicBezTo>
                    <a:lnTo>
                      <a:pt x="22860" y="247651"/>
                    </a:lnTo>
                    <a:lnTo>
                      <a:pt x="6696" y="240956"/>
                    </a:lnTo>
                    <a:cubicBezTo>
                      <a:pt x="2559" y="236819"/>
                      <a:pt x="0" y="231104"/>
                      <a:pt x="0" y="224792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DBA767EA-5225-4956-8952-EA19D14F58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48617" y="5900245"/>
                <a:ext cx="247650" cy="247650"/>
              </a:xfrm>
              <a:custGeom>
                <a:avLst/>
                <a:gdLst>
                  <a:gd name="T0" fmla="*/ 5426 w 8269"/>
                  <a:gd name="T1" fmla="*/ 1403 h 8269"/>
                  <a:gd name="T2" fmla="*/ 5410 w 8269"/>
                  <a:gd name="T3" fmla="*/ 1069 h 8269"/>
                  <a:gd name="T4" fmla="*/ 5281 w 8269"/>
                  <a:gd name="T5" fmla="*/ 691 h 8269"/>
                  <a:gd name="T6" fmla="*/ 5087 w 8269"/>
                  <a:gd name="T7" fmla="*/ 418 h 8269"/>
                  <a:gd name="T8" fmla="*/ 4831 w 8269"/>
                  <a:gd name="T9" fmla="*/ 203 h 8269"/>
                  <a:gd name="T10" fmla="*/ 4467 w 8269"/>
                  <a:gd name="T11" fmla="*/ 42 h 8269"/>
                  <a:gd name="T12" fmla="*/ 4135 w 8269"/>
                  <a:gd name="T13" fmla="*/ 0 h 8269"/>
                  <a:gd name="T14" fmla="*/ 3802 w 8269"/>
                  <a:gd name="T15" fmla="*/ 42 h 8269"/>
                  <a:gd name="T16" fmla="*/ 3438 w 8269"/>
                  <a:gd name="T17" fmla="*/ 203 h 8269"/>
                  <a:gd name="T18" fmla="*/ 3182 w 8269"/>
                  <a:gd name="T19" fmla="*/ 418 h 8269"/>
                  <a:gd name="T20" fmla="*/ 2988 w 8269"/>
                  <a:gd name="T21" fmla="*/ 691 h 8269"/>
                  <a:gd name="T22" fmla="*/ 2859 w 8269"/>
                  <a:gd name="T23" fmla="*/ 1067 h 8269"/>
                  <a:gd name="T24" fmla="*/ 2842 w 8269"/>
                  <a:gd name="T25" fmla="*/ 1398 h 8269"/>
                  <a:gd name="T26" fmla="*/ 606 w 8269"/>
                  <a:gd name="T27" fmla="*/ 4824 h 8269"/>
                  <a:gd name="T28" fmla="*/ 419 w 8269"/>
                  <a:gd name="T29" fmla="*/ 4862 h 8269"/>
                  <a:gd name="T30" fmla="*/ 256 w 8269"/>
                  <a:gd name="T31" fmla="*/ 4950 h 8269"/>
                  <a:gd name="T32" fmla="*/ 127 w 8269"/>
                  <a:gd name="T33" fmla="*/ 5080 h 8269"/>
                  <a:gd name="T34" fmla="*/ 38 w 8269"/>
                  <a:gd name="T35" fmla="*/ 5243 h 8269"/>
                  <a:gd name="T36" fmla="*/ 1 w 8269"/>
                  <a:gd name="T37" fmla="*/ 5430 h 8269"/>
                  <a:gd name="T38" fmla="*/ 1 w 8269"/>
                  <a:gd name="T39" fmla="*/ 6286 h 8269"/>
                  <a:gd name="T40" fmla="*/ 38 w 8269"/>
                  <a:gd name="T41" fmla="*/ 6472 h 8269"/>
                  <a:gd name="T42" fmla="*/ 127 w 8269"/>
                  <a:gd name="T43" fmla="*/ 6635 h 8269"/>
                  <a:gd name="T44" fmla="*/ 256 w 8269"/>
                  <a:gd name="T45" fmla="*/ 6764 h 8269"/>
                  <a:gd name="T46" fmla="*/ 419 w 8269"/>
                  <a:gd name="T47" fmla="*/ 6852 h 8269"/>
                  <a:gd name="T48" fmla="*/ 606 w 8269"/>
                  <a:gd name="T49" fmla="*/ 6890 h 8269"/>
                  <a:gd name="T50" fmla="*/ 689 w 8269"/>
                  <a:gd name="T51" fmla="*/ 7533 h 8269"/>
                  <a:gd name="T52" fmla="*/ 712 w 8269"/>
                  <a:gd name="T53" fmla="*/ 7717 h 8269"/>
                  <a:gd name="T54" fmla="*/ 795 w 8269"/>
                  <a:gd name="T55" fmla="*/ 7915 h 8269"/>
                  <a:gd name="T56" fmla="*/ 931 w 8269"/>
                  <a:gd name="T57" fmla="*/ 8078 h 8269"/>
                  <a:gd name="T58" fmla="*/ 1106 w 8269"/>
                  <a:gd name="T59" fmla="*/ 8196 h 8269"/>
                  <a:gd name="T60" fmla="*/ 1313 w 8269"/>
                  <a:gd name="T61" fmla="*/ 8261 h 8269"/>
                  <a:gd name="T62" fmla="*/ 6844 w 8269"/>
                  <a:gd name="T63" fmla="*/ 8269 h 8269"/>
                  <a:gd name="T64" fmla="*/ 7027 w 8269"/>
                  <a:gd name="T65" fmla="*/ 8246 h 8269"/>
                  <a:gd name="T66" fmla="*/ 7225 w 8269"/>
                  <a:gd name="T67" fmla="*/ 8163 h 8269"/>
                  <a:gd name="T68" fmla="*/ 7389 w 8269"/>
                  <a:gd name="T69" fmla="*/ 8028 h 8269"/>
                  <a:gd name="T70" fmla="*/ 7508 w 8269"/>
                  <a:gd name="T71" fmla="*/ 7852 h 8269"/>
                  <a:gd name="T72" fmla="*/ 7572 w 8269"/>
                  <a:gd name="T73" fmla="*/ 7645 h 8269"/>
                  <a:gd name="T74" fmla="*/ 7580 w 8269"/>
                  <a:gd name="T75" fmla="*/ 6891 h 8269"/>
                  <a:gd name="T76" fmla="*/ 7728 w 8269"/>
                  <a:gd name="T77" fmla="*/ 6884 h 8269"/>
                  <a:gd name="T78" fmla="*/ 7908 w 8269"/>
                  <a:gd name="T79" fmla="*/ 6828 h 8269"/>
                  <a:gd name="T80" fmla="*/ 8060 w 8269"/>
                  <a:gd name="T81" fmla="*/ 6725 h 8269"/>
                  <a:gd name="T82" fmla="*/ 8177 w 8269"/>
                  <a:gd name="T83" fmla="*/ 6583 h 8269"/>
                  <a:gd name="T84" fmla="*/ 8249 w 8269"/>
                  <a:gd name="T85" fmla="*/ 6412 h 8269"/>
                  <a:gd name="T86" fmla="*/ 8269 w 8269"/>
                  <a:gd name="T87" fmla="*/ 6252 h 8269"/>
                  <a:gd name="T88" fmla="*/ 8262 w 8269"/>
                  <a:gd name="T89" fmla="*/ 5365 h 8269"/>
                  <a:gd name="T90" fmla="*/ 8206 w 8269"/>
                  <a:gd name="T91" fmla="*/ 5185 h 8269"/>
                  <a:gd name="T92" fmla="*/ 8103 w 8269"/>
                  <a:gd name="T93" fmla="*/ 5033 h 8269"/>
                  <a:gd name="T94" fmla="*/ 7961 w 8269"/>
                  <a:gd name="T95" fmla="*/ 4916 h 8269"/>
                  <a:gd name="T96" fmla="*/ 7791 w 8269"/>
                  <a:gd name="T97" fmla="*/ 4843 h 8269"/>
                  <a:gd name="T98" fmla="*/ 7631 w 8269"/>
                  <a:gd name="T99" fmla="*/ 4824 h 8269"/>
                  <a:gd name="T100" fmla="*/ 689 w 8269"/>
                  <a:gd name="T101" fmla="*/ 5512 h 8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269" h="8269">
                    <a:moveTo>
                      <a:pt x="7631" y="4824"/>
                    </a:moveTo>
                    <a:lnTo>
                      <a:pt x="5192" y="4824"/>
                    </a:lnTo>
                    <a:lnTo>
                      <a:pt x="5426" y="1403"/>
                    </a:lnTo>
                    <a:lnTo>
                      <a:pt x="5430" y="1335"/>
                    </a:lnTo>
                    <a:lnTo>
                      <a:pt x="5427" y="1201"/>
                    </a:lnTo>
                    <a:lnTo>
                      <a:pt x="5410" y="1069"/>
                    </a:lnTo>
                    <a:lnTo>
                      <a:pt x="5380" y="939"/>
                    </a:lnTo>
                    <a:lnTo>
                      <a:pt x="5337" y="813"/>
                    </a:lnTo>
                    <a:lnTo>
                      <a:pt x="5281" y="691"/>
                    </a:lnTo>
                    <a:lnTo>
                      <a:pt x="5213" y="576"/>
                    </a:lnTo>
                    <a:lnTo>
                      <a:pt x="5133" y="468"/>
                    </a:lnTo>
                    <a:lnTo>
                      <a:pt x="5087" y="418"/>
                    </a:lnTo>
                    <a:lnTo>
                      <a:pt x="5041" y="369"/>
                    </a:lnTo>
                    <a:lnTo>
                      <a:pt x="4940" y="281"/>
                    </a:lnTo>
                    <a:lnTo>
                      <a:pt x="4831" y="203"/>
                    </a:lnTo>
                    <a:lnTo>
                      <a:pt x="4716" y="137"/>
                    </a:lnTo>
                    <a:lnTo>
                      <a:pt x="4594" y="84"/>
                    </a:lnTo>
                    <a:lnTo>
                      <a:pt x="4467" y="42"/>
                    </a:lnTo>
                    <a:lnTo>
                      <a:pt x="4335" y="15"/>
                    </a:lnTo>
                    <a:lnTo>
                      <a:pt x="4202" y="1"/>
                    </a:lnTo>
                    <a:lnTo>
                      <a:pt x="4135" y="0"/>
                    </a:lnTo>
                    <a:lnTo>
                      <a:pt x="4067" y="1"/>
                    </a:lnTo>
                    <a:lnTo>
                      <a:pt x="3934" y="15"/>
                    </a:lnTo>
                    <a:lnTo>
                      <a:pt x="3802" y="42"/>
                    </a:lnTo>
                    <a:lnTo>
                      <a:pt x="3675" y="84"/>
                    </a:lnTo>
                    <a:lnTo>
                      <a:pt x="3553" y="137"/>
                    </a:lnTo>
                    <a:lnTo>
                      <a:pt x="3438" y="203"/>
                    </a:lnTo>
                    <a:lnTo>
                      <a:pt x="3329" y="281"/>
                    </a:lnTo>
                    <a:lnTo>
                      <a:pt x="3228" y="369"/>
                    </a:lnTo>
                    <a:lnTo>
                      <a:pt x="3182" y="418"/>
                    </a:lnTo>
                    <a:lnTo>
                      <a:pt x="3136" y="468"/>
                    </a:lnTo>
                    <a:lnTo>
                      <a:pt x="3056" y="576"/>
                    </a:lnTo>
                    <a:lnTo>
                      <a:pt x="2988" y="691"/>
                    </a:lnTo>
                    <a:lnTo>
                      <a:pt x="2932" y="813"/>
                    </a:lnTo>
                    <a:lnTo>
                      <a:pt x="2889" y="938"/>
                    </a:lnTo>
                    <a:lnTo>
                      <a:pt x="2859" y="1067"/>
                    </a:lnTo>
                    <a:lnTo>
                      <a:pt x="2841" y="1198"/>
                    </a:lnTo>
                    <a:lnTo>
                      <a:pt x="2838" y="1331"/>
                    </a:lnTo>
                    <a:lnTo>
                      <a:pt x="2842" y="1398"/>
                    </a:lnTo>
                    <a:lnTo>
                      <a:pt x="3077" y="4824"/>
                    </a:lnTo>
                    <a:lnTo>
                      <a:pt x="638" y="4824"/>
                    </a:lnTo>
                    <a:lnTo>
                      <a:pt x="606" y="4824"/>
                    </a:lnTo>
                    <a:lnTo>
                      <a:pt x="541" y="4831"/>
                    </a:lnTo>
                    <a:lnTo>
                      <a:pt x="478" y="4843"/>
                    </a:lnTo>
                    <a:lnTo>
                      <a:pt x="419" y="4862"/>
                    </a:lnTo>
                    <a:lnTo>
                      <a:pt x="361" y="4887"/>
                    </a:lnTo>
                    <a:lnTo>
                      <a:pt x="308" y="4916"/>
                    </a:lnTo>
                    <a:lnTo>
                      <a:pt x="256" y="4950"/>
                    </a:lnTo>
                    <a:lnTo>
                      <a:pt x="209" y="4989"/>
                    </a:lnTo>
                    <a:lnTo>
                      <a:pt x="166" y="5033"/>
                    </a:lnTo>
                    <a:lnTo>
                      <a:pt x="127" y="5080"/>
                    </a:lnTo>
                    <a:lnTo>
                      <a:pt x="92" y="5131"/>
                    </a:lnTo>
                    <a:lnTo>
                      <a:pt x="63" y="5185"/>
                    </a:lnTo>
                    <a:lnTo>
                      <a:pt x="38" y="5243"/>
                    </a:lnTo>
                    <a:lnTo>
                      <a:pt x="20" y="5302"/>
                    </a:lnTo>
                    <a:lnTo>
                      <a:pt x="7" y="5365"/>
                    </a:lnTo>
                    <a:lnTo>
                      <a:pt x="1" y="5430"/>
                    </a:lnTo>
                    <a:lnTo>
                      <a:pt x="0" y="5462"/>
                    </a:lnTo>
                    <a:lnTo>
                      <a:pt x="0" y="6252"/>
                    </a:lnTo>
                    <a:lnTo>
                      <a:pt x="1" y="6286"/>
                    </a:lnTo>
                    <a:lnTo>
                      <a:pt x="7" y="6349"/>
                    </a:lnTo>
                    <a:lnTo>
                      <a:pt x="20" y="6412"/>
                    </a:lnTo>
                    <a:lnTo>
                      <a:pt x="38" y="6472"/>
                    </a:lnTo>
                    <a:lnTo>
                      <a:pt x="63" y="6529"/>
                    </a:lnTo>
                    <a:lnTo>
                      <a:pt x="92" y="6583"/>
                    </a:lnTo>
                    <a:lnTo>
                      <a:pt x="127" y="6635"/>
                    </a:lnTo>
                    <a:lnTo>
                      <a:pt x="166" y="6681"/>
                    </a:lnTo>
                    <a:lnTo>
                      <a:pt x="209" y="6725"/>
                    </a:lnTo>
                    <a:lnTo>
                      <a:pt x="256" y="6764"/>
                    </a:lnTo>
                    <a:lnTo>
                      <a:pt x="308" y="6798"/>
                    </a:lnTo>
                    <a:lnTo>
                      <a:pt x="361" y="6828"/>
                    </a:lnTo>
                    <a:lnTo>
                      <a:pt x="419" y="6852"/>
                    </a:lnTo>
                    <a:lnTo>
                      <a:pt x="478" y="6871"/>
                    </a:lnTo>
                    <a:lnTo>
                      <a:pt x="541" y="6884"/>
                    </a:lnTo>
                    <a:lnTo>
                      <a:pt x="606" y="6890"/>
                    </a:lnTo>
                    <a:lnTo>
                      <a:pt x="638" y="6891"/>
                    </a:lnTo>
                    <a:lnTo>
                      <a:pt x="689" y="6891"/>
                    </a:lnTo>
                    <a:lnTo>
                      <a:pt x="689" y="7533"/>
                    </a:lnTo>
                    <a:lnTo>
                      <a:pt x="689" y="7571"/>
                    </a:lnTo>
                    <a:lnTo>
                      <a:pt x="697" y="7645"/>
                    </a:lnTo>
                    <a:lnTo>
                      <a:pt x="712" y="7717"/>
                    </a:lnTo>
                    <a:lnTo>
                      <a:pt x="734" y="7786"/>
                    </a:lnTo>
                    <a:lnTo>
                      <a:pt x="761" y="7852"/>
                    </a:lnTo>
                    <a:lnTo>
                      <a:pt x="795" y="7915"/>
                    </a:lnTo>
                    <a:lnTo>
                      <a:pt x="835" y="7973"/>
                    </a:lnTo>
                    <a:lnTo>
                      <a:pt x="880" y="8028"/>
                    </a:lnTo>
                    <a:lnTo>
                      <a:pt x="931" y="8078"/>
                    </a:lnTo>
                    <a:lnTo>
                      <a:pt x="985" y="8123"/>
                    </a:lnTo>
                    <a:lnTo>
                      <a:pt x="1044" y="8163"/>
                    </a:lnTo>
                    <a:lnTo>
                      <a:pt x="1106" y="8196"/>
                    </a:lnTo>
                    <a:lnTo>
                      <a:pt x="1172" y="8225"/>
                    </a:lnTo>
                    <a:lnTo>
                      <a:pt x="1242" y="8246"/>
                    </a:lnTo>
                    <a:lnTo>
                      <a:pt x="1313" y="8261"/>
                    </a:lnTo>
                    <a:lnTo>
                      <a:pt x="1387" y="8268"/>
                    </a:lnTo>
                    <a:lnTo>
                      <a:pt x="1425" y="8269"/>
                    </a:lnTo>
                    <a:lnTo>
                      <a:pt x="6844" y="8269"/>
                    </a:lnTo>
                    <a:lnTo>
                      <a:pt x="6882" y="8268"/>
                    </a:lnTo>
                    <a:lnTo>
                      <a:pt x="6956" y="8261"/>
                    </a:lnTo>
                    <a:lnTo>
                      <a:pt x="7027" y="8246"/>
                    </a:lnTo>
                    <a:lnTo>
                      <a:pt x="7097" y="8225"/>
                    </a:lnTo>
                    <a:lnTo>
                      <a:pt x="7163" y="8196"/>
                    </a:lnTo>
                    <a:lnTo>
                      <a:pt x="7225" y="8163"/>
                    </a:lnTo>
                    <a:lnTo>
                      <a:pt x="7284" y="8123"/>
                    </a:lnTo>
                    <a:lnTo>
                      <a:pt x="7338" y="8078"/>
                    </a:lnTo>
                    <a:lnTo>
                      <a:pt x="7389" y="8028"/>
                    </a:lnTo>
                    <a:lnTo>
                      <a:pt x="7434" y="7973"/>
                    </a:lnTo>
                    <a:lnTo>
                      <a:pt x="7474" y="7915"/>
                    </a:lnTo>
                    <a:lnTo>
                      <a:pt x="7508" y="7852"/>
                    </a:lnTo>
                    <a:lnTo>
                      <a:pt x="7535" y="7786"/>
                    </a:lnTo>
                    <a:lnTo>
                      <a:pt x="7557" y="7717"/>
                    </a:lnTo>
                    <a:lnTo>
                      <a:pt x="7572" y="7645"/>
                    </a:lnTo>
                    <a:lnTo>
                      <a:pt x="7580" y="7571"/>
                    </a:lnTo>
                    <a:lnTo>
                      <a:pt x="7580" y="7533"/>
                    </a:lnTo>
                    <a:lnTo>
                      <a:pt x="7580" y="6891"/>
                    </a:lnTo>
                    <a:lnTo>
                      <a:pt x="7631" y="6891"/>
                    </a:lnTo>
                    <a:lnTo>
                      <a:pt x="7663" y="6890"/>
                    </a:lnTo>
                    <a:lnTo>
                      <a:pt x="7728" y="6884"/>
                    </a:lnTo>
                    <a:lnTo>
                      <a:pt x="7791" y="6871"/>
                    </a:lnTo>
                    <a:lnTo>
                      <a:pt x="7850" y="6852"/>
                    </a:lnTo>
                    <a:lnTo>
                      <a:pt x="7908" y="6828"/>
                    </a:lnTo>
                    <a:lnTo>
                      <a:pt x="7961" y="6798"/>
                    </a:lnTo>
                    <a:lnTo>
                      <a:pt x="8013" y="6764"/>
                    </a:lnTo>
                    <a:lnTo>
                      <a:pt x="8060" y="6725"/>
                    </a:lnTo>
                    <a:lnTo>
                      <a:pt x="8103" y="6681"/>
                    </a:lnTo>
                    <a:lnTo>
                      <a:pt x="8142" y="6635"/>
                    </a:lnTo>
                    <a:lnTo>
                      <a:pt x="8177" y="6583"/>
                    </a:lnTo>
                    <a:lnTo>
                      <a:pt x="8206" y="6529"/>
                    </a:lnTo>
                    <a:lnTo>
                      <a:pt x="8231" y="6472"/>
                    </a:lnTo>
                    <a:lnTo>
                      <a:pt x="8249" y="6412"/>
                    </a:lnTo>
                    <a:lnTo>
                      <a:pt x="8262" y="6349"/>
                    </a:lnTo>
                    <a:lnTo>
                      <a:pt x="8268" y="6286"/>
                    </a:lnTo>
                    <a:lnTo>
                      <a:pt x="8269" y="6252"/>
                    </a:lnTo>
                    <a:lnTo>
                      <a:pt x="8269" y="5462"/>
                    </a:lnTo>
                    <a:lnTo>
                      <a:pt x="8268" y="5430"/>
                    </a:lnTo>
                    <a:lnTo>
                      <a:pt x="8262" y="5365"/>
                    </a:lnTo>
                    <a:lnTo>
                      <a:pt x="8249" y="5302"/>
                    </a:lnTo>
                    <a:lnTo>
                      <a:pt x="8231" y="5243"/>
                    </a:lnTo>
                    <a:lnTo>
                      <a:pt x="8206" y="5185"/>
                    </a:lnTo>
                    <a:lnTo>
                      <a:pt x="8177" y="5131"/>
                    </a:lnTo>
                    <a:lnTo>
                      <a:pt x="8142" y="5080"/>
                    </a:lnTo>
                    <a:lnTo>
                      <a:pt x="8103" y="5033"/>
                    </a:lnTo>
                    <a:lnTo>
                      <a:pt x="8060" y="4989"/>
                    </a:lnTo>
                    <a:lnTo>
                      <a:pt x="8013" y="4950"/>
                    </a:lnTo>
                    <a:lnTo>
                      <a:pt x="7961" y="4916"/>
                    </a:lnTo>
                    <a:lnTo>
                      <a:pt x="7908" y="4887"/>
                    </a:lnTo>
                    <a:lnTo>
                      <a:pt x="7850" y="4862"/>
                    </a:lnTo>
                    <a:lnTo>
                      <a:pt x="7791" y="4843"/>
                    </a:lnTo>
                    <a:lnTo>
                      <a:pt x="7728" y="4831"/>
                    </a:lnTo>
                    <a:lnTo>
                      <a:pt x="7663" y="4824"/>
                    </a:lnTo>
                    <a:lnTo>
                      <a:pt x="7631" y="4824"/>
                    </a:lnTo>
                    <a:close/>
                    <a:moveTo>
                      <a:pt x="7580" y="6202"/>
                    </a:moveTo>
                    <a:lnTo>
                      <a:pt x="689" y="6202"/>
                    </a:lnTo>
                    <a:lnTo>
                      <a:pt x="689" y="5512"/>
                    </a:lnTo>
                    <a:lnTo>
                      <a:pt x="7580" y="5512"/>
                    </a:lnTo>
                    <a:lnTo>
                      <a:pt x="7580" y="620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1EA6471-CF8D-48C7-81B6-5BD494D26760}"/>
              </a:ext>
            </a:extLst>
          </p:cNvPr>
          <p:cNvSpPr/>
          <p:nvPr/>
        </p:nvSpPr>
        <p:spPr>
          <a:xfrm>
            <a:off x="1303428" y="1493838"/>
            <a:ext cx="5721292" cy="45994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9E2B24B-D88D-40C6-8E15-01271885C556}"/>
              </a:ext>
            </a:extLst>
          </p:cNvPr>
          <p:cNvSpPr/>
          <p:nvPr/>
        </p:nvSpPr>
        <p:spPr>
          <a:xfrm>
            <a:off x="2706096" y="285956"/>
            <a:ext cx="279114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게시판 </a:t>
            </a:r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페이지</a:t>
            </a:r>
            <a:endParaRPr lang="en-US" altLang="ko-K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6D5AA0-080A-47D0-8EB8-AEE937ACF4D3}"/>
              </a:ext>
            </a:extLst>
          </p:cNvPr>
          <p:cNvSpPr/>
          <p:nvPr/>
        </p:nvSpPr>
        <p:spPr>
          <a:xfrm>
            <a:off x="2374084" y="2062781"/>
            <a:ext cx="3363986" cy="63008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922CBA8-5EED-4174-8039-77B691F4B34B}"/>
              </a:ext>
            </a:extLst>
          </p:cNvPr>
          <p:cNvSpPr/>
          <p:nvPr/>
        </p:nvSpPr>
        <p:spPr>
          <a:xfrm>
            <a:off x="3145872" y="2915867"/>
            <a:ext cx="1795244" cy="40617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86786B1-639B-425B-A3E5-68C08F7A059F}"/>
              </a:ext>
            </a:extLst>
          </p:cNvPr>
          <p:cNvSpPr/>
          <p:nvPr/>
        </p:nvSpPr>
        <p:spPr>
          <a:xfrm>
            <a:off x="2400816" y="2126115"/>
            <a:ext cx="331052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아직 공사 중입니다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D73BBC1-0563-4FF8-BE50-5D57CF4AF76C}"/>
              </a:ext>
            </a:extLst>
          </p:cNvPr>
          <p:cNvSpPr/>
          <p:nvPr/>
        </p:nvSpPr>
        <p:spPr>
          <a:xfrm>
            <a:off x="3094356" y="2923255"/>
            <a:ext cx="189827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메인으로 돌아가기</a:t>
            </a:r>
            <a:endParaRPr lang="en-US" altLang="ko-K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6" name="표 56">
            <a:extLst>
              <a:ext uri="{FF2B5EF4-FFF2-40B4-BE49-F238E27FC236}">
                <a16:creationId xmlns:a16="http://schemas.microsoft.com/office/drawing/2014/main" id="{1CDD1510-2EB8-4CCF-B9E6-B3C60DA9A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983951"/>
              </p:ext>
            </p:extLst>
          </p:nvPr>
        </p:nvGraphicFramePr>
        <p:xfrm>
          <a:off x="7459677" y="1654421"/>
          <a:ext cx="3680903" cy="88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5149">
                  <a:extLst>
                    <a:ext uri="{9D8B030D-6E8A-4147-A177-3AD203B41FA5}">
                      <a16:colId xmlns:a16="http://schemas.microsoft.com/office/drawing/2014/main" val="3287245540"/>
                    </a:ext>
                  </a:extLst>
                </a:gridCol>
                <a:gridCol w="2625754">
                  <a:extLst>
                    <a:ext uri="{9D8B030D-6E8A-4147-A177-3AD203B41FA5}">
                      <a16:colId xmlns:a16="http://schemas.microsoft.com/office/drawing/2014/main" val="3520396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717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메인으로 돌아가기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메인 페이지로 돌아가는 링크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49838"/>
                  </a:ext>
                </a:extLst>
              </a:tr>
            </a:tbl>
          </a:graphicData>
        </a:graphic>
      </p:graphicFrame>
      <p:pic>
        <p:nvPicPr>
          <p:cNvPr id="70" name="그림 69">
            <a:extLst>
              <a:ext uri="{FF2B5EF4-FFF2-40B4-BE49-F238E27FC236}">
                <a16:creationId xmlns:a16="http://schemas.microsoft.com/office/drawing/2014/main" id="{D7DAABCE-01CA-4137-BF36-4F544418F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16" y="370450"/>
            <a:ext cx="394283" cy="39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1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802C6560-0EFE-4910-B244-DF0B64D86EC8}"/>
              </a:ext>
            </a:extLst>
          </p:cNvPr>
          <p:cNvGrpSpPr/>
          <p:nvPr/>
        </p:nvGrpSpPr>
        <p:grpSpPr>
          <a:xfrm>
            <a:off x="295275" y="190500"/>
            <a:ext cx="11601450" cy="6477000"/>
            <a:chOff x="295275" y="190500"/>
            <a:chExt cx="11601450" cy="6477000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7881E59F-DF46-44D7-A894-E367A749DA36}"/>
                </a:ext>
              </a:extLst>
            </p:cNvPr>
            <p:cNvSpPr/>
            <p:nvPr/>
          </p:nvSpPr>
          <p:spPr>
            <a:xfrm>
              <a:off x="295275" y="190500"/>
              <a:ext cx="11601450" cy="6477000"/>
            </a:xfrm>
            <a:prstGeom prst="round2SameRect">
              <a:avLst>
                <a:gd name="adj1" fmla="val 1526"/>
                <a:gd name="adj2" fmla="val 1833"/>
              </a:avLst>
            </a:prstGeom>
            <a:solidFill>
              <a:srgbClr val="F0EBE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47A0CD5-8244-4FBC-BD57-59DF3A4BBDE3}"/>
                </a:ext>
              </a:extLst>
            </p:cNvPr>
            <p:cNvSpPr/>
            <p:nvPr/>
          </p:nvSpPr>
          <p:spPr>
            <a:xfrm>
              <a:off x="295275" y="190500"/>
              <a:ext cx="11601450" cy="863990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defRPr/>
              </a:pPr>
              <a:endParaRPr lang="ko-KR" altLang="en-US" sz="40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0703544" y="369460"/>
            <a:ext cx="893823" cy="138845"/>
            <a:chOff x="10703544" y="369460"/>
            <a:chExt cx="893823" cy="13884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3AC870C-AAB7-4E4A-BA52-AE824DDB6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5186" y="369460"/>
              <a:ext cx="105211" cy="13884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998B797-A7B3-4C4B-A50F-560004B6F17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1469266" y="382095"/>
              <a:ext cx="128101" cy="11357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420D4BD-A960-4E80-8D81-AD2EA1F4C4E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03544" y="382096"/>
              <a:ext cx="142773" cy="113573"/>
              <a:chOff x="6124" y="305"/>
              <a:chExt cx="841" cy="66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A8FA5C6-B5B4-4795-B3CA-EB36CE71B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2F0A864-85D8-40D8-9ACE-121EDCA98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57010" y="1406526"/>
            <a:ext cx="523877" cy="4599481"/>
            <a:chOff x="457010" y="1406526"/>
            <a:chExt cx="523877" cy="4599481"/>
          </a:xfrm>
        </p:grpSpPr>
        <p:sp>
          <p:nvSpPr>
            <p:cNvPr id="21" name="양쪽 모서리가 둥근 사각형 12">
              <a:extLst>
                <a:ext uri="{FF2B5EF4-FFF2-40B4-BE49-F238E27FC236}">
                  <a16:creationId xmlns:a16="http://schemas.microsoft.com/office/drawing/2014/main" id="{C2660524-F1F7-4DF8-A7BE-752F6169F1AE}"/>
                </a:ext>
              </a:extLst>
            </p:cNvPr>
            <p:cNvSpPr/>
            <p:nvPr/>
          </p:nvSpPr>
          <p:spPr>
            <a:xfrm>
              <a:off x="457011" y="1406526"/>
              <a:ext cx="523876" cy="174625"/>
            </a:xfrm>
            <a:prstGeom prst="round2SameRect">
              <a:avLst/>
            </a:prstGeom>
            <a:solidFill>
              <a:srgbClr val="F0EBE7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600" dirty="0">
                  <a:solidFill>
                    <a:prstClr val="white">
                      <a:lumMod val="50000"/>
                    </a:prstClr>
                  </a:solidFill>
                </a:rPr>
                <a:t>▶▶</a:t>
              </a:r>
            </a:p>
          </p:txBody>
        </p:sp>
        <p:sp>
          <p:nvSpPr>
            <p:cNvPr id="22" name="양쪽 모서리가 둥근 사각형 13">
              <a:extLst>
                <a:ext uri="{FF2B5EF4-FFF2-40B4-BE49-F238E27FC236}">
                  <a16:creationId xmlns:a16="http://schemas.microsoft.com/office/drawing/2014/main" id="{A5DB8819-4A29-49C7-930E-F59301D75FBE}"/>
                </a:ext>
              </a:extLst>
            </p:cNvPr>
            <p:cNvSpPr/>
            <p:nvPr/>
          </p:nvSpPr>
          <p:spPr>
            <a:xfrm>
              <a:off x="457010" y="1581151"/>
              <a:ext cx="523875" cy="4424856"/>
            </a:xfrm>
            <a:prstGeom prst="round2SameRect">
              <a:avLst>
                <a:gd name="adj1" fmla="val 0"/>
                <a:gd name="adj2" fmla="val 8815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5CE4CA6-08EC-4C1B-882C-5AEB85D3BA2A}"/>
                </a:ext>
              </a:extLst>
            </p:cNvPr>
            <p:cNvGrpSpPr/>
            <p:nvPr/>
          </p:nvGrpSpPr>
          <p:grpSpPr>
            <a:xfrm>
              <a:off x="613140" y="1835152"/>
              <a:ext cx="225935" cy="3942254"/>
              <a:chOff x="11334883" y="1496521"/>
              <a:chExt cx="266576" cy="4651374"/>
            </a:xfrm>
          </p:grpSpPr>
          <p:sp>
            <p:nvSpPr>
              <p:cNvPr id="23" name="자유형 32">
                <a:extLst>
                  <a:ext uri="{FF2B5EF4-FFF2-40B4-BE49-F238E27FC236}">
                    <a16:creationId xmlns:a16="http://schemas.microsoft.com/office/drawing/2014/main" id="{75DB60ED-C854-4358-97C2-D04D80DBE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9124" y="2735045"/>
                <a:ext cx="258909" cy="258909"/>
              </a:xfrm>
              <a:custGeom>
                <a:avLst/>
                <a:gdLst>
                  <a:gd name="connsiteX0" fmla="*/ 4509870 w 6502401"/>
                  <a:gd name="connsiteY0" fmla="*/ 1250950 h 6502400"/>
                  <a:gd name="connsiteX1" fmla="*/ 3460751 w 6502401"/>
                  <a:gd name="connsiteY1" fmla="*/ 2299449 h 6502400"/>
                  <a:gd name="connsiteX2" fmla="*/ 4204979 w 6502401"/>
                  <a:gd name="connsiteY2" fmla="*/ 3043238 h 6502400"/>
                  <a:gd name="connsiteX3" fmla="*/ 5253039 w 6502401"/>
                  <a:gd name="connsiteY3" fmla="*/ 1994739 h 6502400"/>
                  <a:gd name="connsiteX4" fmla="*/ 5487377 w 6502401"/>
                  <a:gd name="connsiteY4" fmla="*/ 0 h 6502400"/>
                  <a:gd name="connsiteX5" fmla="*/ 5557233 w 6502401"/>
                  <a:gd name="connsiteY5" fmla="*/ 0 h 6502400"/>
                  <a:gd name="connsiteX6" fmla="*/ 5626559 w 6502401"/>
                  <a:gd name="connsiteY6" fmla="*/ 6350 h 6502400"/>
                  <a:gd name="connsiteX7" fmla="*/ 5695356 w 6502401"/>
                  <a:gd name="connsiteY7" fmla="*/ 20108 h 6502400"/>
                  <a:gd name="connsiteX8" fmla="*/ 5763095 w 6502401"/>
                  <a:gd name="connsiteY8" fmla="*/ 39688 h 6502400"/>
                  <a:gd name="connsiteX9" fmla="*/ 5828717 w 6502401"/>
                  <a:gd name="connsiteY9" fmla="*/ 66675 h 6502400"/>
                  <a:gd name="connsiteX10" fmla="*/ 5891693 w 6502401"/>
                  <a:gd name="connsiteY10" fmla="*/ 100013 h 6502400"/>
                  <a:gd name="connsiteX11" fmla="*/ 5953081 w 6502401"/>
                  <a:gd name="connsiteY11" fmla="*/ 139700 h 6502400"/>
                  <a:gd name="connsiteX12" fmla="*/ 6010236 w 6502401"/>
                  <a:gd name="connsiteY12" fmla="*/ 186796 h 6502400"/>
                  <a:gd name="connsiteX13" fmla="*/ 6036697 w 6502401"/>
                  <a:gd name="connsiteY13" fmla="*/ 212725 h 6502400"/>
                  <a:gd name="connsiteX14" fmla="*/ 6289659 w 6502401"/>
                  <a:gd name="connsiteY14" fmla="*/ 465667 h 6502400"/>
                  <a:gd name="connsiteX15" fmla="*/ 6316649 w 6502401"/>
                  <a:gd name="connsiteY15" fmla="*/ 493183 h 6502400"/>
                  <a:gd name="connsiteX16" fmla="*/ 6362690 w 6502401"/>
                  <a:gd name="connsiteY16" fmla="*/ 550333 h 6502400"/>
                  <a:gd name="connsiteX17" fmla="*/ 6402381 w 6502401"/>
                  <a:gd name="connsiteY17" fmla="*/ 610658 h 6502400"/>
                  <a:gd name="connsiteX18" fmla="*/ 6436250 w 6502401"/>
                  <a:gd name="connsiteY18" fmla="*/ 674158 h 6502400"/>
                  <a:gd name="connsiteX19" fmla="*/ 6462711 w 6502401"/>
                  <a:gd name="connsiteY19" fmla="*/ 739246 h 6502400"/>
                  <a:gd name="connsiteX20" fmla="*/ 6482820 w 6502401"/>
                  <a:gd name="connsiteY20" fmla="*/ 807508 h 6502400"/>
                  <a:gd name="connsiteX21" fmla="*/ 6495522 w 6502401"/>
                  <a:gd name="connsiteY21" fmla="*/ 875771 h 6502400"/>
                  <a:gd name="connsiteX22" fmla="*/ 6502401 w 6502401"/>
                  <a:gd name="connsiteY22" fmla="*/ 946150 h 6502400"/>
                  <a:gd name="connsiteX23" fmla="*/ 6502401 w 6502401"/>
                  <a:gd name="connsiteY23" fmla="*/ 1015471 h 6502400"/>
                  <a:gd name="connsiteX24" fmla="*/ 6495522 w 6502401"/>
                  <a:gd name="connsiteY24" fmla="*/ 1085321 h 6502400"/>
                  <a:gd name="connsiteX25" fmla="*/ 6482820 w 6502401"/>
                  <a:gd name="connsiteY25" fmla="*/ 1154113 h 6502400"/>
                  <a:gd name="connsiteX26" fmla="*/ 6462711 w 6502401"/>
                  <a:gd name="connsiteY26" fmla="*/ 1221846 h 6502400"/>
                  <a:gd name="connsiteX27" fmla="*/ 6436250 w 6502401"/>
                  <a:gd name="connsiteY27" fmla="*/ 1287463 h 6502400"/>
                  <a:gd name="connsiteX28" fmla="*/ 6402381 w 6502401"/>
                  <a:gd name="connsiteY28" fmla="*/ 1350963 h 6502400"/>
                  <a:gd name="connsiteX29" fmla="*/ 6362690 w 6502401"/>
                  <a:gd name="connsiteY29" fmla="*/ 1410759 h 6502400"/>
                  <a:gd name="connsiteX30" fmla="*/ 6316649 w 6502401"/>
                  <a:gd name="connsiteY30" fmla="*/ 1467909 h 6502400"/>
                  <a:gd name="connsiteX31" fmla="*/ 6289659 w 6502401"/>
                  <a:gd name="connsiteY31" fmla="*/ 1495425 h 6502400"/>
                  <a:gd name="connsiteX32" fmla="*/ 5791143 w 6502401"/>
                  <a:gd name="connsiteY32" fmla="*/ 1993900 h 6502400"/>
                  <a:gd name="connsiteX33" fmla="*/ 6036697 w 6502401"/>
                  <a:gd name="connsiteY33" fmla="*/ 2239433 h 6502400"/>
                  <a:gd name="connsiteX34" fmla="*/ 6050456 w 6502401"/>
                  <a:gd name="connsiteY34" fmla="*/ 2253192 h 6502400"/>
                  <a:gd name="connsiteX35" fmla="*/ 6071095 w 6502401"/>
                  <a:gd name="connsiteY35" fmla="*/ 2284942 h 6502400"/>
                  <a:gd name="connsiteX36" fmla="*/ 6084855 w 6502401"/>
                  <a:gd name="connsiteY36" fmla="*/ 2319338 h 6502400"/>
                  <a:gd name="connsiteX37" fmla="*/ 6092264 w 6502401"/>
                  <a:gd name="connsiteY37" fmla="*/ 2355321 h 6502400"/>
                  <a:gd name="connsiteX38" fmla="*/ 6092264 w 6502401"/>
                  <a:gd name="connsiteY38" fmla="*/ 2391833 h 6502400"/>
                  <a:gd name="connsiteX39" fmla="*/ 6084855 w 6502401"/>
                  <a:gd name="connsiteY39" fmla="*/ 2428346 h 6502400"/>
                  <a:gd name="connsiteX40" fmla="*/ 6071095 w 6502401"/>
                  <a:gd name="connsiteY40" fmla="*/ 2462742 h 6502400"/>
                  <a:gd name="connsiteX41" fmla="*/ 6050456 w 6502401"/>
                  <a:gd name="connsiteY41" fmla="*/ 2493963 h 6502400"/>
                  <a:gd name="connsiteX42" fmla="*/ 6036697 w 6502401"/>
                  <a:gd name="connsiteY42" fmla="*/ 2508250 h 6502400"/>
                  <a:gd name="connsiteX43" fmla="*/ 6022408 w 6502401"/>
                  <a:gd name="connsiteY43" fmla="*/ 2522008 h 6502400"/>
                  <a:gd name="connsiteX44" fmla="*/ 5991185 w 6502401"/>
                  <a:gd name="connsiteY44" fmla="*/ 2542646 h 6502400"/>
                  <a:gd name="connsiteX45" fmla="*/ 5956786 w 6502401"/>
                  <a:gd name="connsiteY45" fmla="*/ 2556933 h 6502400"/>
                  <a:gd name="connsiteX46" fmla="*/ 5920270 w 6502401"/>
                  <a:gd name="connsiteY46" fmla="*/ 2563813 h 6502400"/>
                  <a:gd name="connsiteX47" fmla="*/ 5883755 w 6502401"/>
                  <a:gd name="connsiteY47" fmla="*/ 2563813 h 6502400"/>
                  <a:gd name="connsiteX48" fmla="*/ 5847769 w 6502401"/>
                  <a:gd name="connsiteY48" fmla="*/ 2556933 h 6502400"/>
                  <a:gd name="connsiteX49" fmla="*/ 5813370 w 6502401"/>
                  <a:gd name="connsiteY49" fmla="*/ 2542646 h 6502400"/>
                  <a:gd name="connsiteX50" fmla="*/ 5781617 w 6502401"/>
                  <a:gd name="connsiteY50" fmla="*/ 2522008 h 6502400"/>
                  <a:gd name="connsiteX51" fmla="*/ 5767858 w 6502401"/>
                  <a:gd name="connsiteY51" fmla="*/ 2508250 h 6502400"/>
                  <a:gd name="connsiteX52" fmla="*/ 5522305 w 6502401"/>
                  <a:gd name="connsiteY52" fmla="*/ 2263775 h 6502400"/>
                  <a:gd name="connsiteX53" fmla="*/ 3771678 w 6502401"/>
                  <a:gd name="connsiteY53" fmla="*/ 4014258 h 6502400"/>
                  <a:gd name="connsiteX54" fmla="*/ 2034283 w 6502401"/>
                  <a:gd name="connsiteY54" fmla="*/ 5750454 h 6502400"/>
                  <a:gd name="connsiteX55" fmla="*/ 2004118 w 6502401"/>
                  <a:gd name="connsiteY55" fmla="*/ 5780088 h 6502400"/>
                  <a:gd name="connsiteX56" fmla="*/ 1936908 w 6502401"/>
                  <a:gd name="connsiteY56" fmla="*/ 5832475 h 6502400"/>
                  <a:gd name="connsiteX57" fmla="*/ 1865465 w 6502401"/>
                  <a:gd name="connsiteY57" fmla="*/ 5876925 h 6502400"/>
                  <a:gd name="connsiteX58" fmla="*/ 1789259 w 6502401"/>
                  <a:gd name="connsiteY58" fmla="*/ 5911850 h 6502400"/>
                  <a:gd name="connsiteX59" fmla="*/ 1709877 w 6502401"/>
                  <a:gd name="connsiteY59" fmla="*/ 5938838 h 6502400"/>
                  <a:gd name="connsiteX60" fmla="*/ 1627320 w 6502401"/>
                  <a:gd name="connsiteY60" fmla="*/ 5955242 h 6502400"/>
                  <a:gd name="connsiteX61" fmla="*/ 1543705 w 6502401"/>
                  <a:gd name="connsiteY61" fmla="*/ 5963709 h 6502400"/>
                  <a:gd name="connsiteX62" fmla="*/ 1459032 w 6502401"/>
                  <a:gd name="connsiteY62" fmla="*/ 5961592 h 6502400"/>
                  <a:gd name="connsiteX63" fmla="*/ 1417224 w 6502401"/>
                  <a:gd name="connsiteY63" fmla="*/ 5956300 h 6502400"/>
                  <a:gd name="connsiteX64" fmla="*/ 890660 w 6502401"/>
                  <a:gd name="connsiteY64" fmla="*/ 5881688 h 6502400"/>
                  <a:gd name="connsiteX65" fmla="*/ 324935 w 6502401"/>
                  <a:gd name="connsiteY65" fmla="*/ 6446838 h 6502400"/>
                  <a:gd name="connsiteX66" fmla="*/ 310646 w 6502401"/>
                  <a:gd name="connsiteY66" fmla="*/ 6460596 h 6502400"/>
                  <a:gd name="connsiteX67" fmla="*/ 278364 w 6502401"/>
                  <a:gd name="connsiteY67" fmla="*/ 6481234 h 6502400"/>
                  <a:gd name="connsiteX68" fmla="*/ 243966 w 6502401"/>
                  <a:gd name="connsiteY68" fmla="*/ 6494992 h 6502400"/>
                  <a:gd name="connsiteX69" fmla="*/ 208509 w 6502401"/>
                  <a:gd name="connsiteY69" fmla="*/ 6502400 h 6502400"/>
                  <a:gd name="connsiteX70" fmla="*/ 171464 w 6502401"/>
                  <a:gd name="connsiteY70" fmla="*/ 6502400 h 6502400"/>
                  <a:gd name="connsiteX71" fmla="*/ 136007 w 6502401"/>
                  <a:gd name="connsiteY71" fmla="*/ 6494992 h 6502400"/>
                  <a:gd name="connsiteX72" fmla="*/ 101608 w 6502401"/>
                  <a:gd name="connsiteY72" fmla="*/ 6481234 h 6502400"/>
                  <a:gd name="connsiteX73" fmla="*/ 69856 w 6502401"/>
                  <a:gd name="connsiteY73" fmla="*/ 6460596 h 6502400"/>
                  <a:gd name="connsiteX74" fmla="*/ 55038 w 6502401"/>
                  <a:gd name="connsiteY74" fmla="*/ 6446838 h 6502400"/>
                  <a:gd name="connsiteX75" fmla="*/ 42337 w 6502401"/>
                  <a:gd name="connsiteY75" fmla="*/ 6432550 h 6502400"/>
                  <a:gd name="connsiteX76" fmla="*/ 20639 w 6502401"/>
                  <a:gd name="connsiteY76" fmla="*/ 6401329 h 6502400"/>
                  <a:gd name="connsiteX77" fmla="*/ 6880 w 6502401"/>
                  <a:gd name="connsiteY77" fmla="*/ 6366934 h 6502400"/>
                  <a:gd name="connsiteX78" fmla="*/ 0 w 6502401"/>
                  <a:gd name="connsiteY78" fmla="*/ 6330421 h 6502400"/>
                  <a:gd name="connsiteX79" fmla="*/ 0 w 6502401"/>
                  <a:gd name="connsiteY79" fmla="*/ 6293909 h 6502400"/>
                  <a:gd name="connsiteX80" fmla="*/ 6880 w 6502401"/>
                  <a:gd name="connsiteY80" fmla="*/ 6257925 h 6502400"/>
                  <a:gd name="connsiteX81" fmla="*/ 20639 w 6502401"/>
                  <a:gd name="connsiteY81" fmla="*/ 6223529 h 6502400"/>
                  <a:gd name="connsiteX82" fmla="*/ 42337 w 6502401"/>
                  <a:gd name="connsiteY82" fmla="*/ 6191779 h 6502400"/>
                  <a:gd name="connsiteX83" fmla="*/ 55038 w 6502401"/>
                  <a:gd name="connsiteY83" fmla="*/ 6178021 h 6502400"/>
                  <a:gd name="connsiteX84" fmla="*/ 621292 w 6502401"/>
                  <a:gd name="connsiteY84" fmla="*/ 5611813 h 6502400"/>
                  <a:gd name="connsiteX85" fmla="*/ 546145 w 6502401"/>
                  <a:gd name="connsiteY85" fmla="*/ 5085821 h 6502400"/>
                  <a:gd name="connsiteX86" fmla="*/ 540853 w 6502401"/>
                  <a:gd name="connsiteY86" fmla="*/ 5042959 h 6502400"/>
                  <a:gd name="connsiteX87" fmla="*/ 539265 w 6502401"/>
                  <a:gd name="connsiteY87" fmla="*/ 4958821 h 6502400"/>
                  <a:gd name="connsiteX88" fmla="*/ 546674 w 6502401"/>
                  <a:gd name="connsiteY88" fmla="*/ 4874684 h 6502400"/>
                  <a:gd name="connsiteX89" fmla="*/ 564138 w 6502401"/>
                  <a:gd name="connsiteY89" fmla="*/ 4792663 h 6502400"/>
                  <a:gd name="connsiteX90" fmla="*/ 590069 w 6502401"/>
                  <a:gd name="connsiteY90" fmla="*/ 4713288 h 6502400"/>
                  <a:gd name="connsiteX91" fmla="*/ 626055 w 6502401"/>
                  <a:gd name="connsiteY91" fmla="*/ 4637088 h 6502400"/>
                  <a:gd name="connsiteX92" fmla="*/ 669980 w 6502401"/>
                  <a:gd name="connsiteY92" fmla="*/ 4565121 h 6502400"/>
                  <a:gd name="connsiteX93" fmla="*/ 721842 w 6502401"/>
                  <a:gd name="connsiteY93" fmla="*/ 4498975 h 6502400"/>
                  <a:gd name="connsiteX94" fmla="*/ 752007 w 6502401"/>
                  <a:gd name="connsiteY94" fmla="*/ 4467754 h 6502400"/>
                  <a:gd name="connsiteX95" fmla="*/ 2468235 w 6502401"/>
                  <a:gd name="connsiteY95" fmla="*/ 2752196 h 6502400"/>
                  <a:gd name="connsiteX96" fmla="*/ 4239500 w 6502401"/>
                  <a:gd name="connsiteY96" fmla="*/ 981075 h 6502400"/>
                  <a:gd name="connsiteX97" fmla="*/ 3993947 w 6502401"/>
                  <a:gd name="connsiteY97" fmla="*/ 735542 h 6502400"/>
                  <a:gd name="connsiteX98" fmla="*/ 3981246 w 6502401"/>
                  <a:gd name="connsiteY98" fmla="*/ 721254 h 6502400"/>
                  <a:gd name="connsiteX99" fmla="*/ 3959548 w 6502401"/>
                  <a:gd name="connsiteY99" fmla="*/ 688975 h 6502400"/>
                  <a:gd name="connsiteX100" fmla="*/ 3945789 w 6502401"/>
                  <a:gd name="connsiteY100" fmla="*/ 655108 h 6502400"/>
                  <a:gd name="connsiteX101" fmla="*/ 3939438 w 6502401"/>
                  <a:gd name="connsiteY101" fmla="*/ 619125 h 6502400"/>
                  <a:gd name="connsiteX102" fmla="*/ 3939438 w 6502401"/>
                  <a:gd name="connsiteY102" fmla="*/ 582613 h 6502400"/>
                  <a:gd name="connsiteX103" fmla="*/ 3945789 w 6502401"/>
                  <a:gd name="connsiteY103" fmla="*/ 546629 h 6502400"/>
                  <a:gd name="connsiteX104" fmla="*/ 3959548 w 6502401"/>
                  <a:gd name="connsiteY104" fmla="*/ 512233 h 6502400"/>
                  <a:gd name="connsiteX105" fmla="*/ 3981246 w 6502401"/>
                  <a:gd name="connsiteY105" fmla="*/ 480483 h 6502400"/>
                  <a:gd name="connsiteX106" fmla="*/ 3993947 w 6502401"/>
                  <a:gd name="connsiteY106" fmla="*/ 465667 h 6502400"/>
                  <a:gd name="connsiteX107" fmla="*/ 4008764 w 6502401"/>
                  <a:gd name="connsiteY107" fmla="*/ 452967 h 6502400"/>
                  <a:gd name="connsiteX108" fmla="*/ 4039988 w 6502401"/>
                  <a:gd name="connsiteY108" fmla="*/ 431800 h 6502400"/>
                  <a:gd name="connsiteX109" fmla="*/ 4074916 w 6502401"/>
                  <a:gd name="connsiteY109" fmla="*/ 418042 h 6502400"/>
                  <a:gd name="connsiteX110" fmla="*/ 4110902 w 6502401"/>
                  <a:gd name="connsiteY110" fmla="*/ 411163 h 6502400"/>
                  <a:gd name="connsiteX111" fmla="*/ 4147417 w 6502401"/>
                  <a:gd name="connsiteY111" fmla="*/ 411163 h 6502400"/>
                  <a:gd name="connsiteX112" fmla="*/ 4182875 w 6502401"/>
                  <a:gd name="connsiteY112" fmla="*/ 418042 h 6502400"/>
                  <a:gd name="connsiteX113" fmla="*/ 4217273 w 6502401"/>
                  <a:gd name="connsiteY113" fmla="*/ 431800 h 6502400"/>
                  <a:gd name="connsiteX114" fmla="*/ 4249555 w 6502401"/>
                  <a:gd name="connsiteY114" fmla="*/ 452967 h 6502400"/>
                  <a:gd name="connsiteX115" fmla="*/ 4263844 w 6502401"/>
                  <a:gd name="connsiteY115" fmla="*/ 465667 h 6502400"/>
                  <a:gd name="connsiteX116" fmla="*/ 4508339 w 6502401"/>
                  <a:gd name="connsiteY116" fmla="*/ 711200 h 6502400"/>
                  <a:gd name="connsiteX117" fmla="*/ 5007913 w 6502401"/>
                  <a:gd name="connsiteY117" fmla="*/ 212725 h 6502400"/>
                  <a:gd name="connsiteX118" fmla="*/ 5034373 w 6502401"/>
                  <a:gd name="connsiteY118" fmla="*/ 186796 h 6502400"/>
                  <a:gd name="connsiteX119" fmla="*/ 5091528 w 6502401"/>
                  <a:gd name="connsiteY119" fmla="*/ 139700 h 6502400"/>
                  <a:gd name="connsiteX120" fmla="*/ 5152387 w 6502401"/>
                  <a:gd name="connsiteY120" fmla="*/ 100013 h 6502400"/>
                  <a:gd name="connsiteX121" fmla="*/ 5215892 w 6502401"/>
                  <a:gd name="connsiteY121" fmla="*/ 66675 h 6502400"/>
                  <a:gd name="connsiteX122" fmla="*/ 5281514 w 6502401"/>
                  <a:gd name="connsiteY122" fmla="*/ 39688 h 6502400"/>
                  <a:gd name="connsiteX123" fmla="*/ 5348195 w 6502401"/>
                  <a:gd name="connsiteY123" fmla="*/ 20108 h 6502400"/>
                  <a:gd name="connsiteX124" fmla="*/ 5418050 w 6502401"/>
                  <a:gd name="connsiteY124" fmla="*/ 6350 h 650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6502401" h="6502400">
                    <a:moveTo>
                      <a:pt x="4509870" y="1250950"/>
                    </a:moveTo>
                    <a:lnTo>
                      <a:pt x="3460751" y="2299449"/>
                    </a:lnTo>
                    <a:lnTo>
                      <a:pt x="4204979" y="3043238"/>
                    </a:lnTo>
                    <a:lnTo>
                      <a:pt x="5253039" y="1994739"/>
                    </a:lnTo>
                    <a:close/>
                    <a:moveTo>
                      <a:pt x="5487377" y="0"/>
                    </a:moveTo>
                    <a:lnTo>
                      <a:pt x="5557233" y="0"/>
                    </a:lnTo>
                    <a:lnTo>
                      <a:pt x="5626559" y="6350"/>
                    </a:lnTo>
                    <a:lnTo>
                      <a:pt x="5695356" y="20108"/>
                    </a:lnTo>
                    <a:lnTo>
                      <a:pt x="5763095" y="39688"/>
                    </a:lnTo>
                    <a:lnTo>
                      <a:pt x="5828717" y="66675"/>
                    </a:lnTo>
                    <a:lnTo>
                      <a:pt x="5891693" y="100013"/>
                    </a:lnTo>
                    <a:lnTo>
                      <a:pt x="5953081" y="139700"/>
                    </a:lnTo>
                    <a:lnTo>
                      <a:pt x="6010236" y="186796"/>
                    </a:lnTo>
                    <a:lnTo>
                      <a:pt x="6036697" y="212725"/>
                    </a:lnTo>
                    <a:lnTo>
                      <a:pt x="6289659" y="465667"/>
                    </a:lnTo>
                    <a:lnTo>
                      <a:pt x="6316649" y="493183"/>
                    </a:lnTo>
                    <a:lnTo>
                      <a:pt x="6362690" y="550333"/>
                    </a:lnTo>
                    <a:lnTo>
                      <a:pt x="6402381" y="610658"/>
                    </a:lnTo>
                    <a:lnTo>
                      <a:pt x="6436250" y="674158"/>
                    </a:lnTo>
                    <a:lnTo>
                      <a:pt x="6462711" y="739246"/>
                    </a:lnTo>
                    <a:lnTo>
                      <a:pt x="6482820" y="807508"/>
                    </a:lnTo>
                    <a:lnTo>
                      <a:pt x="6495522" y="875771"/>
                    </a:lnTo>
                    <a:lnTo>
                      <a:pt x="6502401" y="946150"/>
                    </a:lnTo>
                    <a:lnTo>
                      <a:pt x="6502401" y="1015471"/>
                    </a:lnTo>
                    <a:lnTo>
                      <a:pt x="6495522" y="1085321"/>
                    </a:lnTo>
                    <a:lnTo>
                      <a:pt x="6482820" y="1154113"/>
                    </a:lnTo>
                    <a:lnTo>
                      <a:pt x="6462711" y="1221846"/>
                    </a:lnTo>
                    <a:lnTo>
                      <a:pt x="6436250" y="1287463"/>
                    </a:lnTo>
                    <a:lnTo>
                      <a:pt x="6402381" y="1350963"/>
                    </a:lnTo>
                    <a:lnTo>
                      <a:pt x="6362690" y="1410759"/>
                    </a:lnTo>
                    <a:lnTo>
                      <a:pt x="6316649" y="1467909"/>
                    </a:lnTo>
                    <a:lnTo>
                      <a:pt x="6289659" y="1495425"/>
                    </a:lnTo>
                    <a:lnTo>
                      <a:pt x="5791143" y="1993900"/>
                    </a:lnTo>
                    <a:lnTo>
                      <a:pt x="6036697" y="2239433"/>
                    </a:lnTo>
                    <a:lnTo>
                      <a:pt x="6050456" y="2253192"/>
                    </a:lnTo>
                    <a:lnTo>
                      <a:pt x="6071095" y="2284942"/>
                    </a:lnTo>
                    <a:lnTo>
                      <a:pt x="6084855" y="2319338"/>
                    </a:lnTo>
                    <a:lnTo>
                      <a:pt x="6092264" y="2355321"/>
                    </a:lnTo>
                    <a:lnTo>
                      <a:pt x="6092264" y="2391833"/>
                    </a:lnTo>
                    <a:lnTo>
                      <a:pt x="6084855" y="2428346"/>
                    </a:lnTo>
                    <a:lnTo>
                      <a:pt x="6071095" y="2462742"/>
                    </a:lnTo>
                    <a:lnTo>
                      <a:pt x="6050456" y="2493963"/>
                    </a:lnTo>
                    <a:lnTo>
                      <a:pt x="6036697" y="2508250"/>
                    </a:lnTo>
                    <a:lnTo>
                      <a:pt x="6022408" y="2522008"/>
                    </a:lnTo>
                    <a:lnTo>
                      <a:pt x="5991185" y="2542646"/>
                    </a:lnTo>
                    <a:lnTo>
                      <a:pt x="5956786" y="2556933"/>
                    </a:lnTo>
                    <a:lnTo>
                      <a:pt x="5920270" y="2563813"/>
                    </a:lnTo>
                    <a:lnTo>
                      <a:pt x="5883755" y="2563813"/>
                    </a:lnTo>
                    <a:lnTo>
                      <a:pt x="5847769" y="2556933"/>
                    </a:lnTo>
                    <a:lnTo>
                      <a:pt x="5813370" y="2542646"/>
                    </a:lnTo>
                    <a:lnTo>
                      <a:pt x="5781617" y="2522008"/>
                    </a:lnTo>
                    <a:lnTo>
                      <a:pt x="5767858" y="2508250"/>
                    </a:lnTo>
                    <a:lnTo>
                      <a:pt x="5522305" y="2263775"/>
                    </a:lnTo>
                    <a:lnTo>
                      <a:pt x="3771678" y="4014258"/>
                    </a:lnTo>
                    <a:lnTo>
                      <a:pt x="2034283" y="5750454"/>
                    </a:lnTo>
                    <a:lnTo>
                      <a:pt x="2004118" y="5780088"/>
                    </a:lnTo>
                    <a:lnTo>
                      <a:pt x="1936908" y="5832475"/>
                    </a:lnTo>
                    <a:lnTo>
                      <a:pt x="1865465" y="5876925"/>
                    </a:lnTo>
                    <a:lnTo>
                      <a:pt x="1789259" y="5911850"/>
                    </a:lnTo>
                    <a:lnTo>
                      <a:pt x="1709877" y="5938838"/>
                    </a:lnTo>
                    <a:lnTo>
                      <a:pt x="1627320" y="5955242"/>
                    </a:lnTo>
                    <a:lnTo>
                      <a:pt x="1543705" y="5963709"/>
                    </a:lnTo>
                    <a:lnTo>
                      <a:pt x="1459032" y="5961592"/>
                    </a:lnTo>
                    <a:lnTo>
                      <a:pt x="1417224" y="5956300"/>
                    </a:lnTo>
                    <a:lnTo>
                      <a:pt x="890660" y="5881688"/>
                    </a:lnTo>
                    <a:lnTo>
                      <a:pt x="324935" y="6446838"/>
                    </a:lnTo>
                    <a:lnTo>
                      <a:pt x="310646" y="6460596"/>
                    </a:lnTo>
                    <a:lnTo>
                      <a:pt x="278364" y="6481234"/>
                    </a:lnTo>
                    <a:lnTo>
                      <a:pt x="243966" y="6494992"/>
                    </a:lnTo>
                    <a:lnTo>
                      <a:pt x="208509" y="6502400"/>
                    </a:lnTo>
                    <a:lnTo>
                      <a:pt x="171464" y="6502400"/>
                    </a:lnTo>
                    <a:lnTo>
                      <a:pt x="136007" y="6494992"/>
                    </a:lnTo>
                    <a:lnTo>
                      <a:pt x="101608" y="6481234"/>
                    </a:lnTo>
                    <a:lnTo>
                      <a:pt x="69856" y="6460596"/>
                    </a:lnTo>
                    <a:lnTo>
                      <a:pt x="55038" y="6446838"/>
                    </a:lnTo>
                    <a:lnTo>
                      <a:pt x="42337" y="6432550"/>
                    </a:lnTo>
                    <a:lnTo>
                      <a:pt x="20639" y="6401329"/>
                    </a:lnTo>
                    <a:lnTo>
                      <a:pt x="6880" y="6366934"/>
                    </a:lnTo>
                    <a:lnTo>
                      <a:pt x="0" y="6330421"/>
                    </a:lnTo>
                    <a:lnTo>
                      <a:pt x="0" y="6293909"/>
                    </a:lnTo>
                    <a:lnTo>
                      <a:pt x="6880" y="6257925"/>
                    </a:lnTo>
                    <a:lnTo>
                      <a:pt x="20639" y="6223529"/>
                    </a:lnTo>
                    <a:lnTo>
                      <a:pt x="42337" y="6191779"/>
                    </a:lnTo>
                    <a:lnTo>
                      <a:pt x="55038" y="6178021"/>
                    </a:lnTo>
                    <a:lnTo>
                      <a:pt x="621292" y="5611813"/>
                    </a:lnTo>
                    <a:lnTo>
                      <a:pt x="546145" y="5085821"/>
                    </a:lnTo>
                    <a:lnTo>
                      <a:pt x="540853" y="5042959"/>
                    </a:lnTo>
                    <a:lnTo>
                      <a:pt x="539265" y="4958821"/>
                    </a:lnTo>
                    <a:lnTo>
                      <a:pt x="546674" y="4874684"/>
                    </a:lnTo>
                    <a:lnTo>
                      <a:pt x="564138" y="4792663"/>
                    </a:lnTo>
                    <a:lnTo>
                      <a:pt x="590069" y="4713288"/>
                    </a:lnTo>
                    <a:lnTo>
                      <a:pt x="626055" y="4637088"/>
                    </a:lnTo>
                    <a:lnTo>
                      <a:pt x="669980" y="4565121"/>
                    </a:lnTo>
                    <a:lnTo>
                      <a:pt x="721842" y="4498975"/>
                    </a:lnTo>
                    <a:lnTo>
                      <a:pt x="752007" y="4467754"/>
                    </a:lnTo>
                    <a:lnTo>
                      <a:pt x="2468235" y="2752196"/>
                    </a:lnTo>
                    <a:lnTo>
                      <a:pt x="4239500" y="981075"/>
                    </a:lnTo>
                    <a:lnTo>
                      <a:pt x="3993947" y="735542"/>
                    </a:lnTo>
                    <a:lnTo>
                      <a:pt x="3981246" y="721254"/>
                    </a:lnTo>
                    <a:lnTo>
                      <a:pt x="3959548" y="688975"/>
                    </a:lnTo>
                    <a:lnTo>
                      <a:pt x="3945789" y="655108"/>
                    </a:lnTo>
                    <a:lnTo>
                      <a:pt x="3939438" y="619125"/>
                    </a:lnTo>
                    <a:lnTo>
                      <a:pt x="3939438" y="582613"/>
                    </a:lnTo>
                    <a:lnTo>
                      <a:pt x="3945789" y="546629"/>
                    </a:lnTo>
                    <a:lnTo>
                      <a:pt x="3959548" y="512233"/>
                    </a:lnTo>
                    <a:lnTo>
                      <a:pt x="3981246" y="480483"/>
                    </a:lnTo>
                    <a:lnTo>
                      <a:pt x="3993947" y="465667"/>
                    </a:lnTo>
                    <a:lnTo>
                      <a:pt x="4008764" y="452967"/>
                    </a:lnTo>
                    <a:lnTo>
                      <a:pt x="4039988" y="431800"/>
                    </a:lnTo>
                    <a:lnTo>
                      <a:pt x="4074916" y="418042"/>
                    </a:lnTo>
                    <a:lnTo>
                      <a:pt x="4110902" y="411163"/>
                    </a:lnTo>
                    <a:lnTo>
                      <a:pt x="4147417" y="411163"/>
                    </a:lnTo>
                    <a:lnTo>
                      <a:pt x="4182875" y="418042"/>
                    </a:lnTo>
                    <a:lnTo>
                      <a:pt x="4217273" y="431800"/>
                    </a:lnTo>
                    <a:lnTo>
                      <a:pt x="4249555" y="452967"/>
                    </a:lnTo>
                    <a:lnTo>
                      <a:pt x="4263844" y="465667"/>
                    </a:lnTo>
                    <a:lnTo>
                      <a:pt x="4508339" y="711200"/>
                    </a:lnTo>
                    <a:lnTo>
                      <a:pt x="5007913" y="212725"/>
                    </a:lnTo>
                    <a:lnTo>
                      <a:pt x="5034373" y="186796"/>
                    </a:lnTo>
                    <a:lnTo>
                      <a:pt x="5091528" y="139700"/>
                    </a:lnTo>
                    <a:lnTo>
                      <a:pt x="5152387" y="100013"/>
                    </a:lnTo>
                    <a:lnTo>
                      <a:pt x="5215892" y="66675"/>
                    </a:lnTo>
                    <a:lnTo>
                      <a:pt x="5281514" y="39688"/>
                    </a:lnTo>
                    <a:lnTo>
                      <a:pt x="5348195" y="20108"/>
                    </a:lnTo>
                    <a:lnTo>
                      <a:pt x="5418050" y="635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" name="Group 16">
                <a:extLst>
                  <a:ext uri="{FF2B5EF4-FFF2-40B4-BE49-F238E27FC236}">
                    <a16:creationId xmlns:a16="http://schemas.microsoft.com/office/drawing/2014/main" id="{219E72C4-279F-4B1C-B892-1E0D4727597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63439" y="2127164"/>
                <a:ext cx="214957" cy="247071"/>
                <a:chOff x="1039" y="1681"/>
                <a:chExt cx="1071" cy="1231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5" name="Freeform 17">
                  <a:extLst>
                    <a:ext uri="{FF2B5EF4-FFF2-40B4-BE49-F238E27FC236}">
                      <a16:creationId xmlns:a16="http://schemas.microsoft.com/office/drawing/2014/main" id="{8A5696CB-2230-4E1F-B28B-BCE013BFD2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18">
                  <a:extLst>
                    <a:ext uri="{FF2B5EF4-FFF2-40B4-BE49-F238E27FC236}">
                      <a16:creationId xmlns:a16="http://schemas.microsoft.com/office/drawing/2014/main" id="{A4482908-F18A-41CE-8EFF-D19AA40E0C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19">
                  <a:extLst>
                    <a:ext uri="{FF2B5EF4-FFF2-40B4-BE49-F238E27FC236}">
                      <a16:creationId xmlns:a16="http://schemas.microsoft.com/office/drawing/2014/main" id="{D3AA3895-FB65-4019-89BF-5154573F29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20">
                  <a:extLst>
                    <a:ext uri="{FF2B5EF4-FFF2-40B4-BE49-F238E27FC236}">
                      <a16:creationId xmlns:a16="http://schemas.microsoft.com/office/drawing/2014/main" id="{12A32935-AD35-4CFD-BFE3-52755691FC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9" name="Group 23">
                <a:extLst>
                  <a:ext uri="{FF2B5EF4-FFF2-40B4-BE49-F238E27FC236}">
                    <a16:creationId xmlns:a16="http://schemas.microsoft.com/office/drawing/2014/main" id="{588B3024-10C8-4915-8D2C-B6F5E5885B7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34883" y="4063734"/>
                <a:ext cx="266576" cy="244684"/>
                <a:chOff x="2577" y="1104"/>
                <a:chExt cx="414" cy="380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0" name="Freeform 24">
                  <a:extLst>
                    <a:ext uri="{FF2B5EF4-FFF2-40B4-BE49-F238E27FC236}">
                      <a16:creationId xmlns:a16="http://schemas.microsoft.com/office/drawing/2014/main" id="{EA49D15B-C0F9-46A9-A6E5-CD0A421BB6B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77" y="1104"/>
                  <a:ext cx="353" cy="380"/>
                </a:xfrm>
                <a:custGeom>
                  <a:avLst/>
                  <a:gdLst>
                    <a:gd name="T0" fmla="*/ 81 w 1058"/>
                    <a:gd name="T1" fmla="*/ 1141 h 1141"/>
                    <a:gd name="T2" fmla="*/ 91 w 1058"/>
                    <a:gd name="T3" fmla="*/ 1140 h 1141"/>
                    <a:gd name="T4" fmla="*/ 101 w 1058"/>
                    <a:gd name="T5" fmla="*/ 1131 h 1141"/>
                    <a:gd name="T6" fmla="*/ 206 w 1058"/>
                    <a:gd name="T7" fmla="*/ 1129 h 1141"/>
                    <a:gd name="T8" fmla="*/ 206 w 1058"/>
                    <a:gd name="T9" fmla="*/ 1115 h 1141"/>
                    <a:gd name="T10" fmla="*/ 120 w 1058"/>
                    <a:gd name="T11" fmla="*/ 1112 h 1141"/>
                    <a:gd name="T12" fmla="*/ 352 w 1058"/>
                    <a:gd name="T13" fmla="*/ 962 h 1141"/>
                    <a:gd name="T14" fmla="*/ 365 w 1058"/>
                    <a:gd name="T15" fmla="*/ 968 h 1141"/>
                    <a:gd name="T16" fmla="*/ 378 w 1058"/>
                    <a:gd name="T17" fmla="*/ 962 h 1141"/>
                    <a:gd name="T18" fmla="*/ 994 w 1058"/>
                    <a:gd name="T19" fmla="*/ 347 h 1141"/>
                    <a:gd name="T20" fmla="*/ 997 w 1058"/>
                    <a:gd name="T21" fmla="*/ 343 h 1141"/>
                    <a:gd name="T22" fmla="*/ 1015 w 1058"/>
                    <a:gd name="T23" fmla="*/ 325 h 1141"/>
                    <a:gd name="T24" fmla="*/ 1051 w 1058"/>
                    <a:gd name="T25" fmla="*/ 256 h 1141"/>
                    <a:gd name="T26" fmla="*/ 1058 w 1058"/>
                    <a:gd name="T27" fmla="*/ 180 h 1141"/>
                    <a:gd name="T28" fmla="*/ 1036 w 1058"/>
                    <a:gd name="T29" fmla="*/ 106 h 1141"/>
                    <a:gd name="T30" fmla="*/ 1000 w 1058"/>
                    <a:gd name="T31" fmla="*/ 59 h 1141"/>
                    <a:gd name="T32" fmla="*/ 954 w 1058"/>
                    <a:gd name="T33" fmla="*/ 23 h 1141"/>
                    <a:gd name="T34" fmla="*/ 879 w 1058"/>
                    <a:gd name="T35" fmla="*/ 1 h 1141"/>
                    <a:gd name="T36" fmla="*/ 840 w 1058"/>
                    <a:gd name="T37" fmla="*/ 1 h 1141"/>
                    <a:gd name="T38" fmla="*/ 765 w 1058"/>
                    <a:gd name="T39" fmla="*/ 23 h 1141"/>
                    <a:gd name="T40" fmla="*/ 719 w 1058"/>
                    <a:gd name="T41" fmla="*/ 59 h 1141"/>
                    <a:gd name="T42" fmla="*/ 713 w 1058"/>
                    <a:gd name="T43" fmla="*/ 64 h 1141"/>
                    <a:gd name="T44" fmla="*/ 710 w 1058"/>
                    <a:gd name="T45" fmla="*/ 66 h 1141"/>
                    <a:gd name="T46" fmla="*/ 92 w 1058"/>
                    <a:gd name="T47" fmla="*/ 687 h 1141"/>
                    <a:gd name="T48" fmla="*/ 97 w 1058"/>
                    <a:gd name="T49" fmla="*/ 707 h 1141"/>
                    <a:gd name="T50" fmla="*/ 6 w 1058"/>
                    <a:gd name="T51" fmla="*/ 880 h 1141"/>
                    <a:gd name="T52" fmla="*/ 1 w 1058"/>
                    <a:gd name="T53" fmla="*/ 899 h 1141"/>
                    <a:gd name="T54" fmla="*/ 69 w 1058"/>
                    <a:gd name="T55" fmla="*/ 1137 h 1141"/>
                    <a:gd name="T56" fmla="*/ 735 w 1058"/>
                    <a:gd name="T57" fmla="*/ 96 h 1141"/>
                    <a:gd name="T58" fmla="*/ 739 w 1058"/>
                    <a:gd name="T59" fmla="*/ 93 h 1141"/>
                    <a:gd name="T60" fmla="*/ 744 w 1058"/>
                    <a:gd name="T61" fmla="*/ 87 h 1141"/>
                    <a:gd name="T62" fmla="*/ 770 w 1058"/>
                    <a:gd name="T63" fmla="*/ 64 h 1141"/>
                    <a:gd name="T64" fmla="*/ 859 w 1058"/>
                    <a:gd name="T65" fmla="*/ 38 h 1141"/>
                    <a:gd name="T66" fmla="*/ 950 w 1058"/>
                    <a:gd name="T67" fmla="*/ 64 h 1141"/>
                    <a:gd name="T68" fmla="*/ 994 w 1058"/>
                    <a:gd name="T69" fmla="*/ 111 h 1141"/>
                    <a:gd name="T70" fmla="*/ 1019 w 1058"/>
                    <a:gd name="T71" fmla="*/ 230 h 1141"/>
                    <a:gd name="T72" fmla="*/ 973 w 1058"/>
                    <a:gd name="T73" fmla="*/ 312 h 1141"/>
                    <a:gd name="T74" fmla="*/ 968 w 1058"/>
                    <a:gd name="T75" fmla="*/ 318 h 1141"/>
                    <a:gd name="T76" fmla="*/ 964 w 1058"/>
                    <a:gd name="T77" fmla="*/ 321 h 1141"/>
                    <a:gd name="T78" fmla="*/ 365 w 1058"/>
                    <a:gd name="T79" fmla="*/ 922 h 1141"/>
                    <a:gd name="T80" fmla="*/ 177 w 1058"/>
                    <a:gd name="T81" fmla="*/ 735 h 1141"/>
                    <a:gd name="T82" fmla="*/ 735 w 1058"/>
                    <a:gd name="T83" fmla="*/ 96 h 1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058" h="1141">
                      <a:moveTo>
                        <a:pt x="78" y="1141"/>
                      </a:moveTo>
                      <a:lnTo>
                        <a:pt x="81" y="1141"/>
                      </a:lnTo>
                      <a:lnTo>
                        <a:pt x="84" y="1141"/>
                      </a:lnTo>
                      <a:lnTo>
                        <a:pt x="91" y="1140"/>
                      </a:lnTo>
                      <a:lnTo>
                        <a:pt x="97" y="1135"/>
                      </a:lnTo>
                      <a:lnTo>
                        <a:pt x="101" y="1131"/>
                      </a:lnTo>
                      <a:lnTo>
                        <a:pt x="199" y="1131"/>
                      </a:lnTo>
                      <a:lnTo>
                        <a:pt x="206" y="1129"/>
                      </a:lnTo>
                      <a:lnTo>
                        <a:pt x="208" y="1122"/>
                      </a:lnTo>
                      <a:lnTo>
                        <a:pt x="206" y="1115"/>
                      </a:lnTo>
                      <a:lnTo>
                        <a:pt x="199" y="1112"/>
                      </a:lnTo>
                      <a:lnTo>
                        <a:pt x="120" y="1112"/>
                      </a:lnTo>
                      <a:lnTo>
                        <a:pt x="310" y="922"/>
                      </a:lnTo>
                      <a:lnTo>
                        <a:pt x="352" y="962"/>
                      </a:lnTo>
                      <a:lnTo>
                        <a:pt x="357" y="967"/>
                      </a:lnTo>
                      <a:lnTo>
                        <a:pt x="365" y="968"/>
                      </a:lnTo>
                      <a:lnTo>
                        <a:pt x="372" y="967"/>
                      </a:lnTo>
                      <a:lnTo>
                        <a:pt x="378" y="962"/>
                      </a:lnTo>
                      <a:lnTo>
                        <a:pt x="993" y="348"/>
                      </a:lnTo>
                      <a:lnTo>
                        <a:pt x="994" y="347"/>
                      </a:lnTo>
                      <a:lnTo>
                        <a:pt x="994" y="345"/>
                      </a:lnTo>
                      <a:lnTo>
                        <a:pt x="997" y="343"/>
                      </a:lnTo>
                      <a:lnTo>
                        <a:pt x="1000" y="340"/>
                      </a:lnTo>
                      <a:lnTo>
                        <a:pt x="1015" y="325"/>
                      </a:lnTo>
                      <a:lnTo>
                        <a:pt x="1036" y="292"/>
                      </a:lnTo>
                      <a:lnTo>
                        <a:pt x="1051" y="256"/>
                      </a:lnTo>
                      <a:lnTo>
                        <a:pt x="1058" y="219"/>
                      </a:lnTo>
                      <a:lnTo>
                        <a:pt x="1058" y="180"/>
                      </a:lnTo>
                      <a:lnTo>
                        <a:pt x="1051" y="142"/>
                      </a:lnTo>
                      <a:lnTo>
                        <a:pt x="1036" y="106"/>
                      </a:lnTo>
                      <a:lnTo>
                        <a:pt x="1015" y="73"/>
                      </a:lnTo>
                      <a:lnTo>
                        <a:pt x="1000" y="59"/>
                      </a:lnTo>
                      <a:lnTo>
                        <a:pt x="986" y="44"/>
                      </a:lnTo>
                      <a:lnTo>
                        <a:pt x="954" y="23"/>
                      </a:lnTo>
                      <a:lnTo>
                        <a:pt x="918" y="8"/>
                      </a:lnTo>
                      <a:lnTo>
                        <a:pt x="879" y="1"/>
                      </a:lnTo>
                      <a:lnTo>
                        <a:pt x="859" y="0"/>
                      </a:lnTo>
                      <a:lnTo>
                        <a:pt x="840" y="1"/>
                      </a:lnTo>
                      <a:lnTo>
                        <a:pt x="801" y="8"/>
                      </a:lnTo>
                      <a:lnTo>
                        <a:pt x="765" y="23"/>
                      </a:lnTo>
                      <a:lnTo>
                        <a:pt x="734" y="44"/>
                      </a:lnTo>
                      <a:lnTo>
                        <a:pt x="719" y="59"/>
                      </a:lnTo>
                      <a:lnTo>
                        <a:pt x="716" y="62"/>
                      </a:lnTo>
                      <a:lnTo>
                        <a:pt x="713" y="64"/>
                      </a:lnTo>
                      <a:lnTo>
                        <a:pt x="712" y="64"/>
                      </a:lnTo>
                      <a:lnTo>
                        <a:pt x="710" y="66"/>
                      </a:lnTo>
                      <a:lnTo>
                        <a:pt x="97" y="680"/>
                      </a:lnTo>
                      <a:lnTo>
                        <a:pt x="92" y="687"/>
                      </a:lnTo>
                      <a:lnTo>
                        <a:pt x="92" y="701"/>
                      </a:lnTo>
                      <a:lnTo>
                        <a:pt x="97" y="707"/>
                      </a:lnTo>
                      <a:lnTo>
                        <a:pt x="137" y="748"/>
                      </a:lnTo>
                      <a:lnTo>
                        <a:pt x="6" y="880"/>
                      </a:lnTo>
                      <a:lnTo>
                        <a:pt x="0" y="889"/>
                      </a:lnTo>
                      <a:lnTo>
                        <a:pt x="1" y="899"/>
                      </a:lnTo>
                      <a:lnTo>
                        <a:pt x="65" y="1127"/>
                      </a:lnTo>
                      <a:lnTo>
                        <a:pt x="69" y="1137"/>
                      </a:lnTo>
                      <a:lnTo>
                        <a:pt x="78" y="1141"/>
                      </a:lnTo>
                      <a:close/>
                      <a:moveTo>
                        <a:pt x="735" y="96"/>
                      </a:moveTo>
                      <a:lnTo>
                        <a:pt x="736" y="95"/>
                      </a:lnTo>
                      <a:lnTo>
                        <a:pt x="739" y="93"/>
                      </a:lnTo>
                      <a:lnTo>
                        <a:pt x="741" y="90"/>
                      </a:lnTo>
                      <a:lnTo>
                        <a:pt x="744" y="87"/>
                      </a:lnTo>
                      <a:lnTo>
                        <a:pt x="746" y="85"/>
                      </a:lnTo>
                      <a:lnTo>
                        <a:pt x="770" y="64"/>
                      </a:lnTo>
                      <a:lnTo>
                        <a:pt x="827" y="40"/>
                      </a:lnTo>
                      <a:lnTo>
                        <a:pt x="859" y="38"/>
                      </a:lnTo>
                      <a:lnTo>
                        <a:pt x="892" y="40"/>
                      </a:lnTo>
                      <a:lnTo>
                        <a:pt x="950" y="64"/>
                      </a:lnTo>
                      <a:lnTo>
                        <a:pt x="973" y="85"/>
                      </a:lnTo>
                      <a:lnTo>
                        <a:pt x="994" y="111"/>
                      </a:lnTo>
                      <a:lnTo>
                        <a:pt x="1019" y="168"/>
                      </a:lnTo>
                      <a:lnTo>
                        <a:pt x="1019" y="230"/>
                      </a:lnTo>
                      <a:lnTo>
                        <a:pt x="994" y="288"/>
                      </a:lnTo>
                      <a:lnTo>
                        <a:pt x="973" y="312"/>
                      </a:lnTo>
                      <a:lnTo>
                        <a:pt x="971" y="315"/>
                      </a:lnTo>
                      <a:lnTo>
                        <a:pt x="968" y="318"/>
                      </a:lnTo>
                      <a:lnTo>
                        <a:pt x="966" y="319"/>
                      </a:lnTo>
                      <a:lnTo>
                        <a:pt x="964" y="321"/>
                      </a:lnTo>
                      <a:lnTo>
                        <a:pt x="963" y="324"/>
                      </a:lnTo>
                      <a:lnTo>
                        <a:pt x="365" y="922"/>
                      </a:lnTo>
                      <a:lnTo>
                        <a:pt x="324" y="880"/>
                      </a:lnTo>
                      <a:lnTo>
                        <a:pt x="177" y="735"/>
                      </a:lnTo>
                      <a:lnTo>
                        <a:pt x="137" y="694"/>
                      </a:lnTo>
                      <a:lnTo>
                        <a:pt x="735" y="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Freeform 25">
                  <a:extLst>
                    <a:ext uri="{FF2B5EF4-FFF2-40B4-BE49-F238E27FC236}">
                      <a16:creationId xmlns:a16="http://schemas.microsoft.com/office/drawing/2014/main" id="{3B3D6DA8-C8C0-4F88-A7E3-CDD23CE015C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43" y="1129"/>
                  <a:ext cx="261" cy="261"/>
                </a:xfrm>
                <a:custGeom>
                  <a:avLst/>
                  <a:gdLst>
                    <a:gd name="T0" fmla="*/ 153 w 781"/>
                    <a:gd name="T1" fmla="*/ 778 h 782"/>
                    <a:gd name="T2" fmla="*/ 158 w 781"/>
                    <a:gd name="T3" fmla="*/ 782 h 782"/>
                    <a:gd name="T4" fmla="*/ 166 w 781"/>
                    <a:gd name="T5" fmla="*/ 782 h 782"/>
                    <a:gd name="T6" fmla="*/ 173 w 781"/>
                    <a:gd name="T7" fmla="*/ 782 h 782"/>
                    <a:gd name="T8" fmla="*/ 179 w 781"/>
                    <a:gd name="T9" fmla="*/ 778 h 782"/>
                    <a:gd name="T10" fmla="*/ 572 w 781"/>
                    <a:gd name="T11" fmla="*/ 385 h 782"/>
                    <a:gd name="T12" fmla="*/ 576 w 781"/>
                    <a:gd name="T13" fmla="*/ 390 h 782"/>
                    <a:gd name="T14" fmla="*/ 584 w 781"/>
                    <a:gd name="T15" fmla="*/ 395 h 782"/>
                    <a:gd name="T16" fmla="*/ 591 w 781"/>
                    <a:gd name="T17" fmla="*/ 396 h 782"/>
                    <a:gd name="T18" fmla="*/ 598 w 781"/>
                    <a:gd name="T19" fmla="*/ 395 h 782"/>
                    <a:gd name="T20" fmla="*/ 604 w 781"/>
                    <a:gd name="T21" fmla="*/ 390 h 782"/>
                    <a:gd name="T22" fmla="*/ 735 w 781"/>
                    <a:gd name="T23" fmla="*/ 259 h 782"/>
                    <a:gd name="T24" fmla="*/ 741 w 781"/>
                    <a:gd name="T25" fmla="*/ 252 h 782"/>
                    <a:gd name="T26" fmla="*/ 741 w 781"/>
                    <a:gd name="T27" fmla="*/ 245 h 782"/>
                    <a:gd name="T28" fmla="*/ 741 w 781"/>
                    <a:gd name="T29" fmla="*/ 238 h 782"/>
                    <a:gd name="T30" fmla="*/ 735 w 781"/>
                    <a:gd name="T31" fmla="*/ 232 h 782"/>
                    <a:gd name="T32" fmla="*/ 729 w 781"/>
                    <a:gd name="T33" fmla="*/ 226 h 782"/>
                    <a:gd name="T34" fmla="*/ 748 w 781"/>
                    <a:gd name="T35" fmla="*/ 210 h 782"/>
                    <a:gd name="T36" fmla="*/ 764 w 781"/>
                    <a:gd name="T37" fmla="*/ 190 h 782"/>
                    <a:gd name="T38" fmla="*/ 781 w 781"/>
                    <a:gd name="T39" fmla="*/ 147 h 782"/>
                    <a:gd name="T40" fmla="*/ 781 w 781"/>
                    <a:gd name="T41" fmla="*/ 99 h 782"/>
                    <a:gd name="T42" fmla="*/ 764 w 781"/>
                    <a:gd name="T43" fmla="*/ 55 h 782"/>
                    <a:gd name="T44" fmla="*/ 748 w 781"/>
                    <a:gd name="T45" fmla="*/ 36 h 782"/>
                    <a:gd name="T46" fmla="*/ 729 w 781"/>
                    <a:gd name="T47" fmla="*/ 20 h 782"/>
                    <a:gd name="T48" fmla="*/ 684 w 781"/>
                    <a:gd name="T49" fmla="*/ 3 h 782"/>
                    <a:gd name="T50" fmla="*/ 660 w 781"/>
                    <a:gd name="T51" fmla="*/ 0 h 782"/>
                    <a:gd name="T52" fmla="*/ 637 w 781"/>
                    <a:gd name="T53" fmla="*/ 3 h 782"/>
                    <a:gd name="T54" fmla="*/ 592 w 781"/>
                    <a:gd name="T55" fmla="*/ 20 h 782"/>
                    <a:gd name="T56" fmla="*/ 573 w 781"/>
                    <a:gd name="T57" fmla="*/ 37 h 782"/>
                    <a:gd name="T58" fmla="*/ 558 w 781"/>
                    <a:gd name="T59" fmla="*/ 55 h 782"/>
                    <a:gd name="T60" fmla="*/ 547 w 781"/>
                    <a:gd name="T61" fmla="*/ 45 h 782"/>
                    <a:gd name="T62" fmla="*/ 542 w 781"/>
                    <a:gd name="T63" fmla="*/ 40 h 782"/>
                    <a:gd name="T64" fmla="*/ 527 w 781"/>
                    <a:gd name="T65" fmla="*/ 40 h 782"/>
                    <a:gd name="T66" fmla="*/ 520 w 781"/>
                    <a:gd name="T67" fmla="*/ 45 h 782"/>
                    <a:gd name="T68" fmla="*/ 389 w 781"/>
                    <a:gd name="T69" fmla="*/ 176 h 782"/>
                    <a:gd name="T70" fmla="*/ 385 w 781"/>
                    <a:gd name="T71" fmla="*/ 182 h 782"/>
                    <a:gd name="T72" fmla="*/ 385 w 781"/>
                    <a:gd name="T73" fmla="*/ 196 h 782"/>
                    <a:gd name="T74" fmla="*/ 389 w 781"/>
                    <a:gd name="T75" fmla="*/ 203 h 782"/>
                    <a:gd name="T76" fmla="*/ 399 w 781"/>
                    <a:gd name="T77" fmla="*/ 212 h 782"/>
                    <a:gd name="T78" fmla="*/ 6 w 781"/>
                    <a:gd name="T79" fmla="*/ 604 h 782"/>
                    <a:gd name="T80" fmla="*/ 1 w 781"/>
                    <a:gd name="T81" fmla="*/ 611 h 782"/>
                    <a:gd name="T82" fmla="*/ 0 w 781"/>
                    <a:gd name="T83" fmla="*/ 618 h 782"/>
                    <a:gd name="T84" fmla="*/ 1 w 781"/>
                    <a:gd name="T85" fmla="*/ 625 h 782"/>
                    <a:gd name="T86" fmla="*/ 6 w 781"/>
                    <a:gd name="T87" fmla="*/ 631 h 782"/>
                    <a:gd name="T88" fmla="*/ 153 w 781"/>
                    <a:gd name="T89" fmla="*/ 778 h 782"/>
                    <a:gd name="T90" fmla="*/ 535 w 781"/>
                    <a:gd name="T91" fmla="*/ 85 h 782"/>
                    <a:gd name="T92" fmla="*/ 615 w 781"/>
                    <a:gd name="T93" fmla="*/ 166 h 782"/>
                    <a:gd name="T94" fmla="*/ 687 w 781"/>
                    <a:gd name="T95" fmla="*/ 238 h 782"/>
                    <a:gd name="T96" fmla="*/ 687 w 781"/>
                    <a:gd name="T97" fmla="*/ 238 h 782"/>
                    <a:gd name="T98" fmla="*/ 694 w 781"/>
                    <a:gd name="T99" fmla="*/ 245 h 782"/>
                    <a:gd name="T100" fmla="*/ 591 w 781"/>
                    <a:gd name="T101" fmla="*/ 350 h 782"/>
                    <a:gd name="T102" fmla="*/ 431 w 781"/>
                    <a:gd name="T103" fmla="*/ 189 h 782"/>
                    <a:gd name="T104" fmla="*/ 535 w 781"/>
                    <a:gd name="T105" fmla="*/ 85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81" h="782">
                      <a:moveTo>
                        <a:pt x="153" y="778"/>
                      </a:moveTo>
                      <a:lnTo>
                        <a:pt x="158" y="782"/>
                      </a:lnTo>
                      <a:lnTo>
                        <a:pt x="166" y="782"/>
                      </a:lnTo>
                      <a:lnTo>
                        <a:pt x="173" y="782"/>
                      </a:lnTo>
                      <a:lnTo>
                        <a:pt x="179" y="778"/>
                      </a:lnTo>
                      <a:lnTo>
                        <a:pt x="572" y="385"/>
                      </a:lnTo>
                      <a:lnTo>
                        <a:pt x="576" y="390"/>
                      </a:lnTo>
                      <a:lnTo>
                        <a:pt x="584" y="395"/>
                      </a:lnTo>
                      <a:lnTo>
                        <a:pt x="591" y="396"/>
                      </a:lnTo>
                      <a:lnTo>
                        <a:pt x="598" y="395"/>
                      </a:lnTo>
                      <a:lnTo>
                        <a:pt x="604" y="390"/>
                      </a:lnTo>
                      <a:lnTo>
                        <a:pt x="735" y="259"/>
                      </a:lnTo>
                      <a:lnTo>
                        <a:pt x="741" y="252"/>
                      </a:lnTo>
                      <a:lnTo>
                        <a:pt x="741" y="245"/>
                      </a:lnTo>
                      <a:lnTo>
                        <a:pt x="741" y="238"/>
                      </a:lnTo>
                      <a:lnTo>
                        <a:pt x="735" y="232"/>
                      </a:lnTo>
                      <a:lnTo>
                        <a:pt x="729" y="226"/>
                      </a:lnTo>
                      <a:lnTo>
                        <a:pt x="748" y="210"/>
                      </a:lnTo>
                      <a:lnTo>
                        <a:pt x="764" y="190"/>
                      </a:lnTo>
                      <a:lnTo>
                        <a:pt x="781" y="147"/>
                      </a:lnTo>
                      <a:lnTo>
                        <a:pt x="781" y="99"/>
                      </a:lnTo>
                      <a:lnTo>
                        <a:pt x="764" y="55"/>
                      </a:lnTo>
                      <a:lnTo>
                        <a:pt x="748" y="36"/>
                      </a:lnTo>
                      <a:lnTo>
                        <a:pt x="729" y="20"/>
                      </a:lnTo>
                      <a:lnTo>
                        <a:pt x="684" y="3"/>
                      </a:lnTo>
                      <a:lnTo>
                        <a:pt x="660" y="0"/>
                      </a:lnTo>
                      <a:lnTo>
                        <a:pt x="637" y="3"/>
                      </a:lnTo>
                      <a:lnTo>
                        <a:pt x="592" y="20"/>
                      </a:lnTo>
                      <a:lnTo>
                        <a:pt x="573" y="37"/>
                      </a:lnTo>
                      <a:lnTo>
                        <a:pt x="558" y="55"/>
                      </a:lnTo>
                      <a:lnTo>
                        <a:pt x="547" y="45"/>
                      </a:lnTo>
                      <a:lnTo>
                        <a:pt x="542" y="40"/>
                      </a:lnTo>
                      <a:lnTo>
                        <a:pt x="527" y="40"/>
                      </a:lnTo>
                      <a:lnTo>
                        <a:pt x="520" y="45"/>
                      </a:lnTo>
                      <a:lnTo>
                        <a:pt x="389" y="176"/>
                      </a:lnTo>
                      <a:lnTo>
                        <a:pt x="385" y="182"/>
                      </a:lnTo>
                      <a:lnTo>
                        <a:pt x="385" y="196"/>
                      </a:lnTo>
                      <a:lnTo>
                        <a:pt x="389" y="203"/>
                      </a:lnTo>
                      <a:lnTo>
                        <a:pt x="399" y="212"/>
                      </a:lnTo>
                      <a:lnTo>
                        <a:pt x="6" y="604"/>
                      </a:lnTo>
                      <a:lnTo>
                        <a:pt x="1" y="611"/>
                      </a:lnTo>
                      <a:lnTo>
                        <a:pt x="0" y="618"/>
                      </a:lnTo>
                      <a:lnTo>
                        <a:pt x="1" y="625"/>
                      </a:lnTo>
                      <a:lnTo>
                        <a:pt x="6" y="631"/>
                      </a:lnTo>
                      <a:lnTo>
                        <a:pt x="153" y="778"/>
                      </a:lnTo>
                      <a:close/>
                      <a:moveTo>
                        <a:pt x="535" y="85"/>
                      </a:moveTo>
                      <a:lnTo>
                        <a:pt x="615" y="166"/>
                      </a:lnTo>
                      <a:lnTo>
                        <a:pt x="687" y="238"/>
                      </a:lnTo>
                      <a:lnTo>
                        <a:pt x="687" y="238"/>
                      </a:lnTo>
                      <a:lnTo>
                        <a:pt x="694" y="245"/>
                      </a:lnTo>
                      <a:lnTo>
                        <a:pt x="591" y="350"/>
                      </a:lnTo>
                      <a:lnTo>
                        <a:pt x="431" y="189"/>
                      </a:lnTo>
                      <a:lnTo>
                        <a:pt x="535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Freeform 26">
                  <a:extLst>
                    <a:ext uri="{FF2B5EF4-FFF2-40B4-BE49-F238E27FC236}">
                      <a16:creationId xmlns:a16="http://schemas.microsoft.com/office/drawing/2014/main" id="{DEDD373A-9005-45E3-8D9F-62D72C6403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1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2 w 203"/>
                    <a:gd name="T13" fmla="*/ 17 h 19"/>
                    <a:gd name="T14" fmla="*/ 203 w 203"/>
                    <a:gd name="T15" fmla="*/ 10 h 19"/>
                    <a:gd name="T16" fmla="*/ 202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2" y="17"/>
                      </a:lnTo>
                      <a:lnTo>
                        <a:pt x="203" y="10"/>
                      </a:lnTo>
                      <a:lnTo>
                        <a:pt x="202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Freeform 27">
                  <a:extLst>
                    <a:ext uri="{FF2B5EF4-FFF2-40B4-BE49-F238E27FC236}">
                      <a16:creationId xmlns:a16="http://schemas.microsoft.com/office/drawing/2014/main" id="{BE7D5A63-6CD2-4D0E-8B98-3F7BC2C8F5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3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1 w 203"/>
                    <a:gd name="T13" fmla="*/ 17 h 19"/>
                    <a:gd name="T14" fmla="*/ 203 w 203"/>
                    <a:gd name="T15" fmla="*/ 10 h 19"/>
                    <a:gd name="T16" fmla="*/ 201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1" y="17"/>
                      </a:lnTo>
                      <a:lnTo>
                        <a:pt x="203" y="10"/>
                      </a:lnTo>
                      <a:lnTo>
                        <a:pt x="201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Freeform 28">
                  <a:extLst>
                    <a:ext uri="{FF2B5EF4-FFF2-40B4-BE49-F238E27FC236}">
                      <a16:creationId xmlns:a16="http://schemas.microsoft.com/office/drawing/2014/main" id="{CD38590D-5482-43A5-8684-98F937932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6" y="1475"/>
                  <a:ext cx="45" cy="6"/>
                </a:xfrm>
                <a:custGeom>
                  <a:avLst/>
                  <a:gdLst>
                    <a:gd name="T0" fmla="*/ 125 w 134"/>
                    <a:gd name="T1" fmla="*/ 0 h 19"/>
                    <a:gd name="T2" fmla="*/ 10 w 134"/>
                    <a:gd name="T3" fmla="*/ 0 h 19"/>
                    <a:gd name="T4" fmla="*/ 1 w 134"/>
                    <a:gd name="T5" fmla="*/ 3 h 19"/>
                    <a:gd name="T6" fmla="*/ 0 w 134"/>
                    <a:gd name="T7" fmla="*/ 10 h 19"/>
                    <a:gd name="T8" fmla="*/ 1 w 134"/>
                    <a:gd name="T9" fmla="*/ 17 h 19"/>
                    <a:gd name="T10" fmla="*/ 10 w 134"/>
                    <a:gd name="T11" fmla="*/ 19 h 19"/>
                    <a:gd name="T12" fmla="*/ 125 w 134"/>
                    <a:gd name="T13" fmla="*/ 19 h 19"/>
                    <a:gd name="T14" fmla="*/ 132 w 134"/>
                    <a:gd name="T15" fmla="*/ 17 h 19"/>
                    <a:gd name="T16" fmla="*/ 134 w 134"/>
                    <a:gd name="T17" fmla="*/ 10 h 19"/>
                    <a:gd name="T18" fmla="*/ 132 w 134"/>
                    <a:gd name="T19" fmla="*/ 3 h 19"/>
                    <a:gd name="T20" fmla="*/ 125 w 134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4" h="19">
                      <a:moveTo>
                        <a:pt x="125" y="0"/>
                      </a:moveTo>
                      <a:lnTo>
                        <a:pt x="10" y="0"/>
                      </a:lnTo>
                      <a:lnTo>
                        <a:pt x="1" y="3"/>
                      </a:lnTo>
                      <a:lnTo>
                        <a:pt x="0" y="10"/>
                      </a:lnTo>
                      <a:lnTo>
                        <a:pt x="1" y="17"/>
                      </a:lnTo>
                      <a:lnTo>
                        <a:pt x="10" y="19"/>
                      </a:lnTo>
                      <a:lnTo>
                        <a:pt x="125" y="19"/>
                      </a:lnTo>
                      <a:lnTo>
                        <a:pt x="132" y="17"/>
                      </a:lnTo>
                      <a:lnTo>
                        <a:pt x="134" y="10"/>
                      </a:lnTo>
                      <a:lnTo>
                        <a:pt x="132" y="3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5" name="Group 31">
                <a:extLst>
                  <a:ext uri="{FF2B5EF4-FFF2-40B4-BE49-F238E27FC236}">
                    <a16:creationId xmlns:a16="http://schemas.microsoft.com/office/drawing/2014/main" id="{D429098F-5705-4658-ABD4-F00D4122A2B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59921" y="1496521"/>
                <a:ext cx="221315" cy="268574"/>
                <a:chOff x="2647" y="1727"/>
                <a:chExt cx="192" cy="233"/>
              </a:xfrm>
              <a:solidFill>
                <a:srgbClr val="F75A7C"/>
              </a:solidFill>
            </p:grpSpPr>
            <p:sp>
              <p:nvSpPr>
                <p:cNvPr id="36" name="Freeform 32">
                  <a:extLst>
                    <a:ext uri="{FF2B5EF4-FFF2-40B4-BE49-F238E27FC236}">
                      <a16:creationId xmlns:a16="http://schemas.microsoft.com/office/drawing/2014/main" id="{7F5C7AC1-E901-480F-91C2-D3E8FDD7DD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9" y="1727"/>
                  <a:ext cx="140" cy="152"/>
                </a:xfrm>
                <a:custGeom>
                  <a:avLst/>
                  <a:gdLst>
                    <a:gd name="T0" fmla="*/ 94 w 421"/>
                    <a:gd name="T1" fmla="*/ 455 h 455"/>
                    <a:gd name="T2" fmla="*/ 0 w 421"/>
                    <a:gd name="T3" fmla="*/ 362 h 455"/>
                    <a:gd name="T4" fmla="*/ 172 w 421"/>
                    <a:gd name="T5" fmla="*/ 191 h 455"/>
                    <a:gd name="T6" fmla="*/ 371 w 421"/>
                    <a:gd name="T7" fmla="*/ 1 h 455"/>
                    <a:gd name="T8" fmla="*/ 377 w 421"/>
                    <a:gd name="T9" fmla="*/ 0 h 455"/>
                    <a:gd name="T10" fmla="*/ 404 w 421"/>
                    <a:gd name="T11" fmla="*/ 4 h 455"/>
                    <a:gd name="T12" fmla="*/ 419 w 421"/>
                    <a:gd name="T13" fmla="*/ 21 h 455"/>
                    <a:gd name="T14" fmla="*/ 421 w 421"/>
                    <a:gd name="T15" fmla="*/ 37 h 455"/>
                    <a:gd name="T16" fmla="*/ 364 w 421"/>
                    <a:gd name="T17" fmla="*/ 120 h 455"/>
                    <a:gd name="T18" fmla="*/ 130 w 421"/>
                    <a:gd name="T19" fmla="*/ 410 h 455"/>
                    <a:gd name="T20" fmla="*/ 94 w 421"/>
                    <a:gd name="T21" fmla="*/ 455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1" h="455">
                      <a:moveTo>
                        <a:pt x="94" y="455"/>
                      </a:moveTo>
                      <a:lnTo>
                        <a:pt x="0" y="362"/>
                      </a:lnTo>
                      <a:lnTo>
                        <a:pt x="172" y="191"/>
                      </a:lnTo>
                      <a:lnTo>
                        <a:pt x="371" y="1"/>
                      </a:lnTo>
                      <a:lnTo>
                        <a:pt x="377" y="0"/>
                      </a:lnTo>
                      <a:lnTo>
                        <a:pt x="404" y="4"/>
                      </a:lnTo>
                      <a:lnTo>
                        <a:pt x="419" y="21"/>
                      </a:lnTo>
                      <a:lnTo>
                        <a:pt x="421" y="37"/>
                      </a:lnTo>
                      <a:lnTo>
                        <a:pt x="364" y="120"/>
                      </a:lnTo>
                      <a:lnTo>
                        <a:pt x="130" y="410"/>
                      </a:lnTo>
                      <a:lnTo>
                        <a:pt x="94" y="455"/>
                      </a:lnTo>
                      <a:close/>
                    </a:path>
                  </a:pathLst>
                </a:custGeom>
                <a:solidFill>
                  <a:srgbClr val="FF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Freeform 33">
                  <a:extLst>
                    <a:ext uri="{FF2B5EF4-FFF2-40B4-BE49-F238E27FC236}">
                      <a16:creationId xmlns:a16="http://schemas.microsoft.com/office/drawing/2014/main" id="{5F0985D7-D97D-4FBA-8DBE-CE8D9CE8ED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7" y="1856"/>
                  <a:ext cx="76" cy="104"/>
                </a:xfrm>
                <a:custGeom>
                  <a:avLst/>
                  <a:gdLst>
                    <a:gd name="T0" fmla="*/ 22 w 226"/>
                    <a:gd name="T1" fmla="*/ 314 h 314"/>
                    <a:gd name="T2" fmla="*/ 21 w 226"/>
                    <a:gd name="T3" fmla="*/ 301 h 314"/>
                    <a:gd name="T4" fmla="*/ 37 w 226"/>
                    <a:gd name="T5" fmla="*/ 242 h 314"/>
                    <a:gd name="T6" fmla="*/ 63 w 226"/>
                    <a:gd name="T7" fmla="*/ 219 h 314"/>
                    <a:gd name="T8" fmla="*/ 90 w 226"/>
                    <a:gd name="T9" fmla="*/ 211 h 314"/>
                    <a:gd name="T10" fmla="*/ 107 w 226"/>
                    <a:gd name="T11" fmla="*/ 209 h 314"/>
                    <a:gd name="T12" fmla="*/ 125 w 226"/>
                    <a:gd name="T13" fmla="*/ 208 h 314"/>
                    <a:gd name="T14" fmla="*/ 153 w 226"/>
                    <a:gd name="T15" fmla="*/ 199 h 314"/>
                    <a:gd name="T16" fmla="*/ 188 w 226"/>
                    <a:gd name="T17" fmla="*/ 173 h 314"/>
                    <a:gd name="T18" fmla="*/ 223 w 226"/>
                    <a:gd name="T19" fmla="*/ 107 h 314"/>
                    <a:gd name="T20" fmla="*/ 226 w 226"/>
                    <a:gd name="T21" fmla="*/ 91 h 314"/>
                    <a:gd name="T22" fmla="*/ 132 w 226"/>
                    <a:gd name="T23" fmla="*/ 0 h 314"/>
                    <a:gd name="T24" fmla="*/ 96 w 226"/>
                    <a:gd name="T25" fmla="*/ 17 h 314"/>
                    <a:gd name="T26" fmla="*/ 44 w 226"/>
                    <a:gd name="T27" fmla="*/ 61 h 314"/>
                    <a:gd name="T28" fmla="*/ 13 w 226"/>
                    <a:gd name="T29" fmla="*/ 113 h 314"/>
                    <a:gd name="T30" fmla="*/ 0 w 226"/>
                    <a:gd name="T31" fmla="*/ 165 h 314"/>
                    <a:gd name="T32" fmla="*/ 2 w 226"/>
                    <a:gd name="T33" fmla="*/ 239 h 314"/>
                    <a:gd name="T34" fmla="*/ 19 w 226"/>
                    <a:gd name="T35" fmla="*/ 307 h 314"/>
                    <a:gd name="T36" fmla="*/ 22 w 226"/>
                    <a:gd name="T37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6" h="314">
                      <a:moveTo>
                        <a:pt x="22" y="314"/>
                      </a:moveTo>
                      <a:lnTo>
                        <a:pt x="21" y="301"/>
                      </a:lnTo>
                      <a:lnTo>
                        <a:pt x="37" y="242"/>
                      </a:lnTo>
                      <a:lnTo>
                        <a:pt x="63" y="219"/>
                      </a:lnTo>
                      <a:lnTo>
                        <a:pt x="90" y="211"/>
                      </a:lnTo>
                      <a:lnTo>
                        <a:pt x="107" y="209"/>
                      </a:lnTo>
                      <a:lnTo>
                        <a:pt x="125" y="208"/>
                      </a:lnTo>
                      <a:lnTo>
                        <a:pt x="153" y="199"/>
                      </a:lnTo>
                      <a:lnTo>
                        <a:pt x="188" y="173"/>
                      </a:lnTo>
                      <a:lnTo>
                        <a:pt x="223" y="107"/>
                      </a:lnTo>
                      <a:lnTo>
                        <a:pt x="226" y="91"/>
                      </a:lnTo>
                      <a:lnTo>
                        <a:pt x="132" y="0"/>
                      </a:lnTo>
                      <a:lnTo>
                        <a:pt x="96" y="17"/>
                      </a:lnTo>
                      <a:lnTo>
                        <a:pt x="44" y="61"/>
                      </a:lnTo>
                      <a:lnTo>
                        <a:pt x="13" y="113"/>
                      </a:lnTo>
                      <a:lnTo>
                        <a:pt x="0" y="165"/>
                      </a:lnTo>
                      <a:lnTo>
                        <a:pt x="2" y="239"/>
                      </a:lnTo>
                      <a:lnTo>
                        <a:pt x="19" y="307"/>
                      </a:lnTo>
                      <a:lnTo>
                        <a:pt x="22" y="314"/>
                      </a:lnTo>
                      <a:close/>
                    </a:path>
                  </a:pathLst>
                </a:custGeom>
                <a:solidFill>
                  <a:srgbClr val="FF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8" name="Group 36">
                <a:extLst>
                  <a:ext uri="{FF2B5EF4-FFF2-40B4-BE49-F238E27FC236}">
                    <a16:creationId xmlns:a16="http://schemas.microsoft.com/office/drawing/2014/main" id="{326CD6E8-74BB-4B36-9692-745F7AF7387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05884" y="3344318"/>
                <a:ext cx="138229" cy="357091"/>
                <a:chOff x="2375" y="2182"/>
                <a:chExt cx="144" cy="372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9" name="Freeform 37">
                  <a:extLst>
                    <a:ext uri="{FF2B5EF4-FFF2-40B4-BE49-F238E27FC236}">
                      <a16:creationId xmlns:a16="http://schemas.microsoft.com/office/drawing/2014/main" id="{6976B790-3AEA-4C00-94F4-8417D50747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9" y="2182"/>
                  <a:ext cx="99" cy="210"/>
                </a:xfrm>
                <a:custGeom>
                  <a:avLst/>
                  <a:gdLst>
                    <a:gd name="T0" fmla="*/ 0 w 296"/>
                    <a:gd name="T1" fmla="*/ 631 h 631"/>
                    <a:gd name="T2" fmla="*/ 296 w 296"/>
                    <a:gd name="T3" fmla="*/ 631 h 631"/>
                    <a:gd name="T4" fmla="*/ 270 w 296"/>
                    <a:gd name="T5" fmla="*/ 612 h 631"/>
                    <a:gd name="T6" fmla="*/ 232 w 296"/>
                    <a:gd name="T7" fmla="*/ 568 h 631"/>
                    <a:gd name="T8" fmla="*/ 209 w 296"/>
                    <a:gd name="T9" fmla="*/ 517 h 631"/>
                    <a:gd name="T10" fmla="*/ 199 w 296"/>
                    <a:gd name="T11" fmla="*/ 467 h 631"/>
                    <a:gd name="T12" fmla="*/ 198 w 296"/>
                    <a:gd name="T13" fmla="*/ 442 h 631"/>
                    <a:gd name="T14" fmla="*/ 200 w 296"/>
                    <a:gd name="T15" fmla="*/ 370 h 631"/>
                    <a:gd name="T16" fmla="*/ 208 w 296"/>
                    <a:gd name="T17" fmla="*/ 279 h 631"/>
                    <a:gd name="T18" fmla="*/ 213 w 296"/>
                    <a:gd name="T19" fmla="*/ 207 h 631"/>
                    <a:gd name="T20" fmla="*/ 215 w 296"/>
                    <a:gd name="T21" fmla="*/ 157 h 631"/>
                    <a:gd name="T22" fmla="*/ 215 w 296"/>
                    <a:gd name="T23" fmla="*/ 132 h 631"/>
                    <a:gd name="T24" fmla="*/ 205 w 296"/>
                    <a:gd name="T25" fmla="*/ 79 h 631"/>
                    <a:gd name="T26" fmla="*/ 189 w 296"/>
                    <a:gd name="T27" fmla="*/ 31 h 631"/>
                    <a:gd name="T28" fmla="*/ 172 w 296"/>
                    <a:gd name="T29" fmla="*/ 8 h 631"/>
                    <a:gd name="T30" fmla="*/ 159 w 296"/>
                    <a:gd name="T31" fmla="*/ 0 h 631"/>
                    <a:gd name="T32" fmla="*/ 151 w 296"/>
                    <a:gd name="T33" fmla="*/ 0 h 631"/>
                    <a:gd name="T34" fmla="*/ 138 w 296"/>
                    <a:gd name="T35" fmla="*/ 1 h 631"/>
                    <a:gd name="T36" fmla="*/ 127 w 296"/>
                    <a:gd name="T37" fmla="*/ 11 h 631"/>
                    <a:gd name="T38" fmla="*/ 114 w 296"/>
                    <a:gd name="T39" fmla="*/ 27 h 631"/>
                    <a:gd name="T40" fmla="*/ 98 w 296"/>
                    <a:gd name="T41" fmla="*/ 75 h 631"/>
                    <a:gd name="T42" fmla="*/ 89 w 296"/>
                    <a:gd name="T43" fmla="*/ 145 h 631"/>
                    <a:gd name="T44" fmla="*/ 89 w 296"/>
                    <a:gd name="T45" fmla="*/ 160 h 631"/>
                    <a:gd name="T46" fmla="*/ 92 w 296"/>
                    <a:gd name="T47" fmla="*/ 253 h 631"/>
                    <a:gd name="T48" fmla="*/ 101 w 296"/>
                    <a:gd name="T49" fmla="*/ 310 h 631"/>
                    <a:gd name="T50" fmla="*/ 105 w 296"/>
                    <a:gd name="T51" fmla="*/ 337 h 631"/>
                    <a:gd name="T52" fmla="*/ 111 w 296"/>
                    <a:gd name="T53" fmla="*/ 400 h 631"/>
                    <a:gd name="T54" fmla="*/ 109 w 296"/>
                    <a:gd name="T55" fmla="*/ 442 h 631"/>
                    <a:gd name="T56" fmla="*/ 105 w 296"/>
                    <a:gd name="T57" fmla="*/ 480 h 631"/>
                    <a:gd name="T58" fmla="*/ 83 w 296"/>
                    <a:gd name="T59" fmla="*/ 542 h 631"/>
                    <a:gd name="T60" fmla="*/ 50 w 296"/>
                    <a:gd name="T61" fmla="*/ 588 h 631"/>
                    <a:gd name="T62" fmla="*/ 15 w 296"/>
                    <a:gd name="T63" fmla="*/ 621 h 631"/>
                    <a:gd name="T64" fmla="*/ 0 w 296"/>
                    <a:gd name="T65" fmla="*/ 631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96" h="631">
                      <a:moveTo>
                        <a:pt x="0" y="631"/>
                      </a:moveTo>
                      <a:lnTo>
                        <a:pt x="296" y="631"/>
                      </a:lnTo>
                      <a:lnTo>
                        <a:pt x="270" y="612"/>
                      </a:lnTo>
                      <a:lnTo>
                        <a:pt x="232" y="568"/>
                      </a:lnTo>
                      <a:lnTo>
                        <a:pt x="209" y="517"/>
                      </a:lnTo>
                      <a:lnTo>
                        <a:pt x="199" y="467"/>
                      </a:lnTo>
                      <a:lnTo>
                        <a:pt x="198" y="442"/>
                      </a:lnTo>
                      <a:lnTo>
                        <a:pt x="200" y="370"/>
                      </a:lnTo>
                      <a:lnTo>
                        <a:pt x="208" y="279"/>
                      </a:lnTo>
                      <a:lnTo>
                        <a:pt x="213" y="207"/>
                      </a:lnTo>
                      <a:lnTo>
                        <a:pt x="215" y="157"/>
                      </a:lnTo>
                      <a:lnTo>
                        <a:pt x="215" y="132"/>
                      </a:lnTo>
                      <a:lnTo>
                        <a:pt x="205" y="79"/>
                      </a:lnTo>
                      <a:lnTo>
                        <a:pt x="189" y="31"/>
                      </a:lnTo>
                      <a:lnTo>
                        <a:pt x="172" y="8"/>
                      </a:lnTo>
                      <a:lnTo>
                        <a:pt x="159" y="0"/>
                      </a:lnTo>
                      <a:lnTo>
                        <a:pt x="151" y="0"/>
                      </a:lnTo>
                      <a:lnTo>
                        <a:pt x="138" y="1"/>
                      </a:lnTo>
                      <a:lnTo>
                        <a:pt x="127" y="11"/>
                      </a:lnTo>
                      <a:lnTo>
                        <a:pt x="114" y="27"/>
                      </a:lnTo>
                      <a:lnTo>
                        <a:pt x="98" y="75"/>
                      </a:lnTo>
                      <a:lnTo>
                        <a:pt x="89" y="145"/>
                      </a:lnTo>
                      <a:lnTo>
                        <a:pt x="89" y="160"/>
                      </a:lnTo>
                      <a:lnTo>
                        <a:pt x="92" y="253"/>
                      </a:lnTo>
                      <a:lnTo>
                        <a:pt x="101" y="310"/>
                      </a:lnTo>
                      <a:lnTo>
                        <a:pt x="105" y="337"/>
                      </a:lnTo>
                      <a:lnTo>
                        <a:pt x="111" y="400"/>
                      </a:lnTo>
                      <a:lnTo>
                        <a:pt x="109" y="442"/>
                      </a:lnTo>
                      <a:lnTo>
                        <a:pt x="105" y="480"/>
                      </a:lnTo>
                      <a:lnTo>
                        <a:pt x="83" y="542"/>
                      </a:lnTo>
                      <a:lnTo>
                        <a:pt x="50" y="588"/>
                      </a:lnTo>
                      <a:lnTo>
                        <a:pt x="15" y="621"/>
                      </a:lnTo>
                      <a:lnTo>
                        <a:pt x="0" y="6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" name="Rectangle 38">
                  <a:extLst>
                    <a:ext uri="{FF2B5EF4-FFF2-40B4-BE49-F238E27FC236}">
                      <a16:creationId xmlns:a16="http://schemas.microsoft.com/office/drawing/2014/main" id="{FD6A15C8-F1CC-445B-A847-5430425912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25"/>
                  <a:ext cx="123" cy="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Rectangle 39">
                  <a:extLst>
                    <a:ext uri="{FF2B5EF4-FFF2-40B4-BE49-F238E27FC236}">
                      <a16:creationId xmlns:a16="http://schemas.microsoft.com/office/drawing/2014/main" id="{7F842CDC-F5D4-4B1F-A505-A5E7B7B734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37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Rectangle 40">
                  <a:extLst>
                    <a:ext uri="{FF2B5EF4-FFF2-40B4-BE49-F238E27FC236}">
                      <a16:creationId xmlns:a16="http://schemas.microsoft.com/office/drawing/2014/main" id="{55ABF091-9266-4A68-9CA5-F753DCCB95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05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" name="Freeform 41">
                  <a:extLst>
                    <a:ext uri="{FF2B5EF4-FFF2-40B4-BE49-F238E27FC236}">
                      <a16:creationId xmlns:a16="http://schemas.microsoft.com/office/drawing/2014/main" id="{E29748BD-43A3-4F7B-87A4-0AB9400C02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5" y="2463"/>
                  <a:ext cx="143" cy="91"/>
                </a:xfrm>
                <a:custGeom>
                  <a:avLst/>
                  <a:gdLst>
                    <a:gd name="T0" fmla="*/ 4 w 429"/>
                    <a:gd name="T1" fmla="*/ 241 h 274"/>
                    <a:gd name="T2" fmla="*/ 0 w 429"/>
                    <a:gd name="T3" fmla="*/ 247 h 274"/>
                    <a:gd name="T4" fmla="*/ 0 w 429"/>
                    <a:gd name="T5" fmla="*/ 252 h 274"/>
                    <a:gd name="T6" fmla="*/ 4 w 429"/>
                    <a:gd name="T7" fmla="*/ 261 h 274"/>
                    <a:gd name="T8" fmla="*/ 19 w 429"/>
                    <a:gd name="T9" fmla="*/ 265 h 274"/>
                    <a:gd name="T10" fmla="*/ 40 w 429"/>
                    <a:gd name="T11" fmla="*/ 268 h 274"/>
                    <a:gd name="T12" fmla="*/ 66 w 429"/>
                    <a:gd name="T13" fmla="*/ 271 h 274"/>
                    <a:gd name="T14" fmla="*/ 68 w 429"/>
                    <a:gd name="T15" fmla="*/ 271 h 274"/>
                    <a:gd name="T16" fmla="*/ 68 w 429"/>
                    <a:gd name="T17" fmla="*/ 271 h 274"/>
                    <a:gd name="T18" fmla="*/ 78 w 429"/>
                    <a:gd name="T19" fmla="*/ 270 h 274"/>
                    <a:gd name="T20" fmla="*/ 95 w 429"/>
                    <a:gd name="T21" fmla="*/ 254 h 274"/>
                    <a:gd name="T22" fmla="*/ 121 w 429"/>
                    <a:gd name="T23" fmla="*/ 210 h 274"/>
                    <a:gd name="T24" fmla="*/ 134 w 429"/>
                    <a:gd name="T25" fmla="*/ 179 h 274"/>
                    <a:gd name="T26" fmla="*/ 130 w 429"/>
                    <a:gd name="T27" fmla="*/ 208 h 274"/>
                    <a:gd name="T28" fmla="*/ 117 w 429"/>
                    <a:gd name="T29" fmla="*/ 274 h 274"/>
                    <a:gd name="T30" fmla="*/ 144 w 429"/>
                    <a:gd name="T31" fmla="*/ 274 h 274"/>
                    <a:gd name="T32" fmla="*/ 172 w 429"/>
                    <a:gd name="T33" fmla="*/ 274 h 274"/>
                    <a:gd name="T34" fmla="*/ 231 w 429"/>
                    <a:gd name="T35" fmla="*/ 274 h 274"/>
                    <a:gd name="T36" fmla="*/ 329 w 429"/>
                    <a:gd name="T37" fmla="*/ 267 h 274"/>
                    <a:gd name="T38" fmla="*/ 363 w 429"/>
                    <a:gd name="T39" fmla="*/ 260 h 274"/>
                    <a:gd name="T40" fmla="*/ 379 w 429"/>
                    <a:gd name="T41" fmla="*/ 255 h 274"/>
                    <a:gd name="T42" fmla="*/ 400 w 429"/>
                    <a:gd name="T43" fmla="*/ 235 h 274"/>
                    <a:gd name="T44" fmla="*/ 405 w 429"/>
                    <a:gd name="T45" fmla="*/ 222 h 274"/>
                    <a:gd name="T46" fmla="*/ 416 w 429"/>
                    <a:gd name="T47" fmla="*/ 164 h 274"/>
                    <a:gd name="T48" fmla="*/ 428 w 429"/>
                    <a:gd name="T49" fmla="*/ 36 h 274"/>
                    <a:gd name="T50" fmla="*/ 429 w 429"/>
                    <a:gd name="T51" fmla="*/ 0 h 274"/>
                    <a:gd name="T52" fmla="*/ 64 w 429"/>
                    <a:gd name="T53" fmla="*/ 0 h 274"/>
                    <a:gd name="T54" fmla="*/ 64 w 429"/>
                    <a:gd name="T55" fmla="*/ 46 h 274"/>
                    <a:gd name="T56" fmla="*/ 48 w 429"/>
                    <a:gd name="T57" fmla="*/ 159 h 274"/>
                    <a:gd name="T58" fmla="*/ 30 w 429"/>
                    <a:gd name="T59" fmla="*/ 208 h 274"/>
                    <a:gd name="T60" fmla="*/ 14 w 429"/>
                    <a:gd name="T61" fmla="*/ 234 h 274"/>
                    <a:gd name="T62" fmla="*/ 4 w 429"/>
                    <a:gd name="T63" fmla="*/ 24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29" h="274">
                      <a:moveTo>
                        <a:pt x="4" y="241"/>
                      </a:moveTo>
                      <a:lnTo>
                        <a:pt x="0" y="247"/>
                      </a:lnTo>
                      <a:lnTo>
                        <a:pt x="0" y="252"/>
                      </a:lnTo>
                      <a:lnTo>
                        <a:pt x="4" y="261"/>
                      </a:lnTo>
                      <a:lnTo>
                        <a:pt x="19" y="265"/>
                      </a:lnTo>
                      <a:lnTo>
                        <a:pt x="40" y="268"/>
                      </a:lnTo>
                      <a:lnTo>
                        <a:pt x="66" y="271"/>
                      </a:lnTo>
                      <a:lnTo>
                        <a:pt x="68" y="271"/>
                      </a:lnTo>
                      <a:lnTo>
                        <a:pt x="68" y="271"/>
                      </a:lnTo>
                      <a:lnTo>
                        <a:pt x="78" y="270"/>
                      </a:lnTo>
                      <a:lnTo>
                        <a:pt x="95" y="254"/>
                      </a:lnTo>
                      <a:lnTo>
                        <a:pt x="121" y="210"/>
                      </a:lnTo>
                      <a:lnTo>
                        <a:pt x="134" y="179"/>
                      </a:lnTo>
                      <a:lnTo>
                        <a:pt x="130" y="208"/>
                      </a:lnTo>
                      <a:lnTo>
                        <a:pt x="117" y="274"/>
                      </a:lnTo>
                      <a:lnTo>
                        <a:pt x="144" y="274"/>
                      </a:lnTo>
                      <a:lnTo>
                        <a:pt x="172" y="274"/>
                      </a:lnTo>
                      <a:lnTo>
                        <a:pt x="231" y="274"/>
                      </a:lnTo>
                      <a:lnTo>
                        <a:pt x="329" y="267"/>
                      </a:lnTo>
                      <a:lnTo>
                        <a:pt x="363" y="260"/>
                      </a:lnTo>
                      <a:lnTo>
                        <a:pt x="379" y="255"/>
                      </a:lnTo>
                      <a:lnTo>
                        <a:pt x="400" y="235"/>
                      </a:lnTo>
                      <a:lnTo>
                        <a:pt x="405" y="222"/>
                      </a:lnTo>
                      <a:lnTo>
                        <a:pt x="416" y="164"/>
                      </a:lnTo>
                      <a:lnTo>
                        <a:pt x="428" y="36"/>
                      </a:lnTo>
                      <a:lnTo>
                        <a:pt x="429" y="0"/>
                      </a:lnTo>
                      <a:lnTo>
                        <a:pt x="64" y="0"/>
                      </a:lnTo>
                      <a:lnTo>
                        <a:pt x="64" y="46"/>
                      </a:lnTo>
                      <a:lnTo>
                        <a:pt x="48" y="159"/>
                      </a:lnTo>
                      <a:lnTo>
                        <a:pt x="30" y="208"/>
                      </a:lnTo>
                      <a:lnTo>
                        <a:pt x="14" y="234"/>
                      </a:lnTo>
                      <a:lnTo>
                        <a:pt x="4" y="2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눈물 방울 43">
                <a:extLst>
                  <a:ext uri="{FF2B5EF4-FFF2-40B4-BE49-F238E27FC236}">
                    <a16:creationId xmlns:a16="http://schemas.microsoft.com/office/drawing/2014/main" id="{278C586C-45EE-42D5-B217-B00495E617D0}"/>
                  </a:ext>
                </a:extLst>
              </p:cNvPr>
              <p:cNvSpPr/>
              <p:nvPr/>
            </p:nvSpPr>
            <p:spPr>
              <a:xfrm rot="18900000">
                <a:off x="11352944" y="4684806"/>
                <a:ext cx="224967" cy="224967"/>
              </a:xfrm>
              <a:prstGeom prst="teardrop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자유형 60">
                <a:extLst>
                  <a:ext uri="{FF2B5EF4-FFF2-40B4-BE49-F238E27FC236}">
                    <a16:creationId xmlns:a16="http://schemas.microsoft.com/office/drawing/2014/main" id="{41E64A27-FFC7-4DAD-8991-449689B83141}"/>
                  </a:ext>
                </a:extLst>
              </p:cNvPr>
              <p:cNvSpPr/>
              <p:nvPr/>
            </p:nvSpPr>
            <p:spPr>
              <a:xfrm rot="5400000">
                <a:off x="11355633" y="5261801"/>
                <a:ext cx="246114" cy="242466"/>
              </a:xfrm>
              <a:custGeom>
                <a:avLst/>
                <a:gdLst>
                  <a:gd name="connsiteX0" fmla="*/ 22860 w 251378"/>
                  <a:gd name="connsiteY0" fmla="*/ 247652 h 247652"/>
                  <a:gd name="connsiteX1" fmla="*/ 22860 w 251378"/>
                  <a:gd name="connsiteY1" fmla="*/ 247651 h 247652"/>
                  <a:gd name="connsiteX2" fmla="*/ 22861 w 251378"/>
                  <a:gd name="connsiteY2" fmla="*/ 247652 h 247652"/>
                  <a:gd name="connsiteX3" fmla="*/ 0 w 251378"/>
                  <a:gd name="connsiteY3" fmla="*/ 224792 h 247652"/>
                  <a:gd name="connsiteX4" fmla="*/ 0 w 251378"/>
                  <a:gd name="connsiteY4" fmla="*/ 22860 h 247652"/>
                  <a:gd name="connsiteX5" fmla="*/ 22861 w 251378"/>
                  <a:gd name="connsiteY5" fmla="*/ 0 h 247652"/>
                  <a:gd name="connsiteX6" fmla="*/ 22861 w 251378"/>
                  <a:gd name="connsiteY6" fmla="*/ 1 h 247652"/>
                  <a:gd name="connsiteX7" fmla="*/ 45721 w 251378"/>
                  <a:gd name="connsiteY7" fmla="*/ 22861 h 247652"/>
                  <a:gd name="connsiteX8" fmla="*/ 45720 w 251378"/>
                  <a:gd name="connsiteY8" fmla="*/ 100968 h 247652"/>
                  <a:gd name="connsiteX9" fmla="*/ 228518 w 251378"/>
                  <a:gd name="connsiteY9" fmla="*/ 100968 h 247652"/>
                  <a:gd name="connsiteX10" fmla="*/ 251378 w 251378"/>
                  <a:gd name="connsiteY10" fmla="*/ 123828 h 247652"/>
                  <a:gd name="connsiteX11" fmla="*/ 251377 w 251378"/>
                  <a:gd name="connsiteY11" fmla="*/ 123828 h 247652"/>
                  <a:gd name="connsiteX12" fmla="*/ 228517 w 251378"/>
                  <a:gd name="connsiteY12" fmla="*/ 146688 h 247652"/>
                  <a:gd name="connsiteX13" fmla="*/ 45720 w 251378"/>
                  <a:gd name="connsiteY13" fmla="*/ 146687 h 247652"/>
                  <a:gd name="connsiteX14" fmla="*/ 45720 w 251378"/>
                  <a:gd name="connsiteY14" fmla="*/ 224792 h 247652"/>
                  <a:gd name="connsiteX15" fmla="*/ 39024 w 251378"/>
                  <a:gd name="connsiteY15" fmla="*/ 240956 h 247652"/>
                  <a:gd name="connsiteX16" fmla="*/ 22860 w 251378"/>
                  <a:gd name="connsiteY16" fmla="*/ 247651 h 247652"/>
                  <a:gd name="connsiteX17" fmla="*/ 6696 w 251378"/>
                  <a:gd name="connsiteY17" fmla="*/ 240956 h 247652"/>
                  <a:gd name="connsiteX18" fmla="*/ 0 w 251378"/>
                  <a:gd name="connsiteY18" fmla="*/ 224792 h 247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51378" h="247652">
                    <a:moveTo>
                      <a:pt x="22860" y="247652"/>
                    </a:moveTo>
                    <a:lnTo>
                      <a:pt x="22860" y="247651"/>
                    </a:lnTo>
                    <a:lnTo>
                      <a:pt x="22861" y="247652"/>
                    </a:lnTo>
                    <a:close/>
                    <a:moveTo>
                      <a:pt x="0" y="224792"/>
                    </a:moveTo>
                    <a:lnTo>
                      <a:pt x="0" y="22860"/>
                    </a:lnTo>
                    <a:cubicBezTo>
                      <a:pt x="0" y="10235"/>
                      <a:pt x="10236" y="0"/>
                      <a:pt x="22861" y="0"/>
                    </a:cubicBezTo>
                    <a:lnTo>
                      <a:pt x="22861" y="1"/>
                    </a:lnTo>
                    <a:cubicBezTo>
                      <a:pt x="35486" y="1"/>
                      <a:pt x="45721" y="10236"/>
                      <a:pt x="45721" y="22861"/>
                    </a:cubicBezTo>
                    <a:lnTo>
                      <a:pt x="45720" y="100968"/>
                    </a:lnTo>
                    <a:lnTo>
                      <a:pt x="228518" y="100968"/>
                    </a:lnTo>
                    <a:cubicBezTo>
                      <a:pt x="241143" y="100968"/>
                      <a:pt x="251378" y="111203"/>
                      <a:pt x="251378" y="123828"/>
                    </a:cubicBezTo>
                    <a:lnTo>
                      <a:pt x="251377" y="123828"/>
                    </a:lnTo>
                    <a:cubicBezTo>
                      <a:pt x="251377" y="136453"/>
                      <a:pt x="241142" y="146688"/>
                      <a:pt x="228517" y="146688"/>
                    </a:cubicBezTo>
                    <a:lnTo>
                      <a:pt x="45720" y="146687"/>
                    </a:lnTo>
                    <a:lnTo>
                      <a:pt x="45720" y="224792"/>
                    </a:lnTo>
                    <a:cubicBezTo>
                      <a:pt x="45720" y="231104"/>
                      <a:pt x="43161" y="236819"/>
                      <a:pt x="39024" y="240956"/>
                    </a:cubicBezTo>
                    <a:lnTo>
                      <a:pt x="22860" y="247651"/>
                    </a:lnTo>
                    <a:lnTo>
                      <a:pt x="6696" y="240956"/>
                    </a:lnTo>
                    <a:cubicBezTo>
                      <a:pt x="2559" y="236819"/>
                      <a:pt x="0" y="231104"/>
                      <a:pt x="0" y="224792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DBA767EA-5225-4956-8952-EA19D14F58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48617" y="5900245"/>
                <a:ext cx="247650" cy="247650"/>
              </a:xfrm>
              <a:custGeom>
                <a:avLst/>
                <a:gdLst>
                  <a:gd name="T0" fmla="*/ 5426 w 8269"/>
                  <a:gd name="T1" fmla="*/ 1403 h 8269"/>
                  <a:gd name="T2" fmla="*/ 5410 w 8269"/>
                  <a:gd name="T3" fmla="*/ 1069 h 8269"/>
                  <a:gd name="T4" fmla="*/ 5281 w 8269"/>
                  <a:gd name="T5" fmla="*/ 691 h 8269"/>
                  <a:gd name="T6" fmla="*/ 5087 w 8269"/>
                  <a:gd name="T7" fmla="*/ 418 h 8269"/>
                  <a:gd name="T8" fmla="*/ 4831 w 8269"/>
                  <a:gd name="T9" fmla="*/ 203 h 8269"/>
                  <a:gd name="T10" fmla="*/ 4467 w 8269"/>
                  <a:gd name="T11" fmla="*/ 42 h 8269"/>
                  <a:gd name="T12" fmla="*/ 4135 w 8269"/>
                  <a:gd name="T13" fmla="*/ 0 h 8269"/>
                  <a:gd name="T14" fmla="*/ 3802 w 8269"/>
                  <a:gd name="T15" fmla="*/ 42 h 8269"/>
                  <a:gd name="T16" fmla="*/ 3438 w 8269"/>
                  <a:gd name="T17" fmla="*/ 203 h 8269"/>
                  <a:gd name="T18" fmla="*/ 3182 w 8269"/>
                  <a:gd name="T19" fmla="*/ 418 h 8269"/>
                  <a:gd name="T20" fmla="*/ 2988 w 8269"/>
                  <a:gd name="T21" fmla="*/ 691 h 8269"/>
                  <a:gd name="T22" fmla="*/ 2859 w 8269"/>
                  <a:gd name="T23" fmla="*/ 1067 h 8269"/>
                  <a:gd name="T24" fmla="*/ 2842 w 8269"/>
                  <a:gd name="T25" fmla="*/ 1398 h 8269"/>
                  <a:gd name="T26" fmla="*/ 606 w 8269"/>
                  <a:gd name="T27" fmla="*/ 4824 h 8269"/>
                  <a:gd name="T28" fmla="*/ 419 w 8269"/>
                  <a:gd name="T29" fmla="*/ 4862 h 8269"/>
                  <a:gd name="T30" fmla="*/ 256 w 8269"/>
                  <a:gd name="T31" fmla="*/ 4950 h 8269"/>
                  <a:gd name="T32" fmla="*/ 127 w 8269"/>
                  <a:gd name="T33" fmla="*/ 5080 h 8269"/>
                  <a:gd name="T34" fmla="*/ 38 w 8269"/>
                  <a:gd name="T35" fmla="*/ 5243 h 8269"/>
                  <a:gd name="T36" fmla="*/ 1 w 8269"/>
                  <a:gd name="T37" fmla="*/ 5430 h 8269"/>
                  <a:gd name="T38" fmla="*/ 1 w 8269"/>
                  <a:gd name="T39" fmla="*/ 6286 h 8269"/>
                  <a:gd name="T40" fmla="*/ 38 w 8269"/>
                  <a:gd name="T41" fmla="*/ 6472 h 8269"/>
                  <a:gd name="T42" fmla="*/ 127 w 8269"/>
                  <a:gd name="T43" fmla="*/ 6635 h 8269"/>
                  <a:gd name="T44" fmla="*/ 256 w 8269"/>
                  <a:gd name="T45" fmla="*/ 6764 h 8269"/>
                  <a:gd name="T46" fmla="*/ 419 w 8269"/>
                  <a:gd name="T47" fmla="*/ 6852 h 8269"/>
                  <a:gd name="T48" fmla="*/ 606 w 8269"/>
                  <a:gd name="T49" fmla="*/ 6890 h 8269"/>
                  <a:gd name="T50" fmla="*/ 689 w 8269"/>
                  <a:gd name="T51" fmla="*/ 7533 h 8269"/>
                  <a:gd name="T52" fmla="*/ 712 w 8269"/>
                  <a:gd name="T53" fmla="*/ 7717 h 8269"/>
                  <a:gd name="T54" fmla="*/ 795 w 8269"/>
                  <a:gd name="T55" fmla="*/ 7915 h 8269"/>
                  <a:gd name="T56" fmla="*/ 931 w 8269"/>
                  <a:gd name="T57" fmla="*/ 8078 h 8269"/>
                  <a:gd name="T58" fmla="*/ 1106 w 8269"/>
                  <a:gd name="T59" fmla="*/ 8196 h 8269"/>
                  <a:gd name="T60" fmla="*/ 1313 w 8269"/>
                  <a:gd name="T61" fmla="*/ 8261 h 8269"/>
                  <a:gd name="T62" fmla="*/ 6844 w 8269"/>
                  <a:gd name="T63" fmla="*/ 8269 h 8269"/>
                  <a:gd name="T64" fmla="*/ 7027 w 8269"/>
                  <a:gd name="T65" fmla="*/ 8246 h 8269"/>
                  <a:gd name="T66" fmla="*/ 7225 w 8269"/>
                  <a:gd name="T67" fmla="*/ 8163 h 8269"/>
                  <a:gd name="T68" fmla="*/ 7389 w 8269"/>
                  <a:gd name="T69" fmla="*/ 8028 h 8269"/>
                  <a:gd name="T70" fmla="*/ 7508 w 8269"/>
                  <a:gd name="T71" fmla="*/ 7852 h 8269"/>
                  <a:gd name="T72" fmla="*/ 7572 w 8269"/>
                  <a:gd name="T73" fmla="*/ 7645 h 8269"/>
                  <a:gd name="T74" fmla="*/ 7580 w 8269"/>
                  <a:gd name="T75" fmla="*/ 6891 h 8269"/>
                  <a:gd name="T76" fmla="*/ 7728 w 8269"/>
                  <a:gd name="T77" fmla="*/ 6884 h 8269"/>
                  <a:gd name="T78" fmla="*/ 7908 w 8269"/>
                  <a:gd name="T79" fmla="*/ 6828 h 8269"/>
                  <a:gd name="T80" fmla="*/ 8060 w 8269"/>
                  <a:gd name="T81" fmla="*/ 6725 h 8269"/>
                  <a:gd name="T82" fmla="*/ 8177 w 8269"/>
                  <a:gd name="T83" fmla="*/ 6583 h 8269"/>
                  <a:gd name="T84" fmla="*/ 8249 w 8269"/>
                  <a:gd name="T85" fmla="*/ 6412 h 8269"/>
                  <a:gd name="T86" fmla="*/ 8269 w 8269"/>
                  <a:gd name="T87" fmla="*/ 6252 h 8269"/>
                  <a:gd name="T88" fmla="*/ 8262 w 8269"/>
                  <a:gd name="T89" fmla="*/ 5365 h 8269"/>
                  <a:gd name="T90" fmla="*/ 8206 w 8269"/>
                  <a:gd name="T91" fmla="*/ 5185 h 8269"/>
                  <a:gd name="T92" fmla="*/ 8103 w 8269"/>
                  <a:gd name="T93" fmla="*/ 5033 h 8269"/>
                  <a:gd name="T94" fmla="*/ 7961 w 8269"/>
                  <a:gd name="T95" fmla="*/ 4916 h 8269"/>
                  <a:gd name="T96" fmla="*/ 7791 w 8269"/>
                  <a:gd name="T97" fmla="*/ 4843 h 8269"/>
                  <a:gd name="T98" fmla="*/ 7631 w 8269"/>
                  <a:gd name="T99" fmla="*/ 4824 h 8269"/>
                  <a:gd name="T100" fmla="*/ 689 w 8269"/>
                  <a:gd name="T101" fmla="*/ 5512 h 8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269" h="8269">
                    <a:moveTo>
                      <a:pt x="7631" y="4824"/>
                    </a:moveTo>
                    <a:lnTo>
                      <a:pt x="5192" y="4824"/>
                    </a:lnTo>
                    <a:lnTo>
                      <a:pt x="5426" y="1403"/>
                    </a:lnTo>
                    <a:lnTo>
                      <a:pt x="5430" y="1335"/>
                    </a:lnTo>
                    <a:lnTo>
                      <a:pt x="5427" y="1201"/>
                    </a:lnTo>
                    <a:lnTo>
                      <a:pt x="5410" y="1069"/>
                    </a:lnTo>
                    <a:lnTo>
                      <a:pt x="5380" y="939"/>
                    </a:lnTo>
                    <a:lnTo>
                      <a:pt x="5337" y="813"/>
                    </a:lnTo>
                    <a:lnTo>
                      <a:pt x="5281" y="691"/>
                    </a:lnTo>
                    <a:lnTo>
                      <a:pt x="5213" y="576"/>
                    </a:lnTo>
                    <a:lnTo>
                      <a:pt x="5133" y="468"/>
                    </a:lnTo>
                    <a:lnTo>
                      <a:pt x="5087" y="418"/>
                    </a:lnTo>
                    <a:lnTo>
                      <a:pt x="5041" y="369"/>
                    </a:lnTo>
                    <a:lnTo>
                      <a:pt x="4940" y="281"/>
                    </a:lnTo>
                    <a:lnTo>
                      <a:pt x="4831" y="203"/>
                    </a:lnTo>
                    <a:lnTo>
                      <a:pt x="4716" y="137"/>
                    </a:lnTo>
                    <a:lnTo>
                      <a:pt x="4594" y="84"/>
                    </a:lnTo>
                    <a:lnTo>
                      <a:pt x="4467" y="42"/>
                    </a:lnTo>
                    <a:lnTo>
                      <a:pt x="4335" y="15"/>
                    </a:lnTo>
                    <a:lnTo>
                      <a:pt x="4202" y="1"/>
                    </a:lnTo>
                    <a:lnTo>
                      <a:pt x="4135" y="0"/>
                    </a:lnTo>
                    <a:lnTo>
                      <a:pt x="4067" y="1"/>
                    </a:lnTo>
                    <a:lnTo>
                      <a:pt x="3934" y="15"/>
                    </a:lnTo>
                    <a:lnTo>
                      <a:pt x="3802" y="42"/>
                    </a:lnTo>
                    <a:lnTo>
                      <a:pt x="3675" y="84"/>
                    </a:lnTo>
                    <a:lnTo>
                      <a:pt x="3553" y="137"/>
                    </a:lnTo>
                    <a:lnTo>
                      <a:pt x="3438" y="203"/>
                    </a:lnTo>
                    <a:lnTo>
                      <a:pt x="3329" y="281"/>
                    </a:lnTo>
                    <a:lnTo>
                      <a:pt x="3228" y="369"/>
                    </a:lnTo>
                    <a:lnTo>
                      <a:pt x="3182" y="418"/>
                    </a:lnTo>
                    <a:lnTo>
                      <a:pt x="3136" y="468"/>
                    </a:lnTo>
                    <a:lnTo>
                      <a:pt x="3056" y="576"/>
                    </a:lnTo>
                    <a:lnTo>
                      <a:pt x="2988" y="691"/>
                    </a:lnTo>
                    <a:lnTo>
                      <a:pt x="2932" y="813"/>
                    </a:lnTo>
                    <a:lnTo>
                      <a:pt x="2889" y="938"/>
                    </a:lnTo>
                    <a:lnTo>
                      <a:pt x="2859" y="1067"/>
                    </a:lnTo>
                    <a:lnTo>
                      <a:pt x="2841" y="1198"/>
                    </a:lnTo>
                    <a:lnTo>
                      <a:pt x="2838" y="1331"/>
                    </a:lnTo>
                    <a:lnTo>
                      <a:pt x="2842" y="1398"/>
                    </a:lnTo>
                    <a:lnTo>
                      <a:pt x="3077" y="4824"/>
                    </a:lnTo>
                    <a:lnTo>
                      <a:pt x="638" y="4824"/>
                    </a:lnTo>
                    <a:lnTo>
                      <a:pt x="606" y="4824"/>
                    </a:lnTo>
                    <a:lnTo>
                      <a:pt x="541" y="4831"/>
                    </a:lnTo>
                    <a:lnTo>
                      <a:pt x="478" y="4843"/>
                    </a:lnTo>
                    <a:lnTo>
                      <a:pt x="419" y="4862"/>
                    </a:lnTo>
                    <a:lnTo>
                      <a:pt x="361" y="4887"/>
                    </a:lnTo>
                    <a:lnTo>
                      <a:pt x="308" y="4916"/>
                    </a:lnTo>
                    <a:lnTo>
                      <a:pt x="256" y="4950"/>
                    </a:lnTo>
                    <a:lnTo>
                      <a:pt x="209" y="4989"/>
                    </a:lnTo>
                    <a:lnTo>
                      <a:pt x="166" y="5033"/>
                    </a:lnTo>
                    <a:lnTo>
                      <a:pt x="127" y="5080"/>
                    </a:lnTo>
                    <a:lnTo>
                      <a:pt x="92" y="5131"/>
                    </a:lnTo>
                    <a:lnTo>
                      <a:pt x="63" y="5185"/>
                    </a:lnTo>
                    <a:lnTo>
                      <a:pt x="38" y="5243"/>
                    </a:lnTo>
                    <a:lnTo>
                      <a:pt x="20" y="5302"/>
                    </a:lnTo>
                    <a:lnTo>
                      <a:pt x="7" y="5365"/>
                    </a:lnTo>
                    <a:lnTo>
                      <a:pt x="1" y="5430"/>
                    </a:lnTo>
                    <a:lnTo>
                      <a:pt x="0" y="5462"/>
                    </a:lnTo>
                    <a:lnTo>
                      <a:pt x="0" y="6252"/>
                    </a:lnTo>
                    <a:lnTo>
                      <a:pt x="1" y="6286"/>
                    </a:lnTo>
                    <a:lnTo>
                      <a:pt x="7" y="6349"/>
                    </a:lnTo>
                    <a:lnTo>
                      <a:pt x="20" y="6412"/>
                    </a:lnTo>
                    <a:lnTo>
                      <a:pt x="38" y="6472"/>
                    </a:lnTo>
                    <a:lnTo>
                      <a:pt x="63" y="6529"/>
                    </a:lnTo>
                    <a:lnTo>
                      <a:pt x="92" y="6583"/>
                    </a:lnTo>
                    <a:lnTo>
                      <a:pt x="127" y="6635"/>
                    </a:lnTo>
                    <a:lnTo>
                      <a:pt x="166" y="6681"/>
                    </a:lnTo>
                    <a:lnTo>
                      <a:pt x="209" y="6725"/>
                    </a:lnTo>
                    <a:lnTo>
                      <a:pt x="256" y="6764"/>
                    </a:lnTo>
                    <a:lnTo>
                      <a:pt x="308" y="6798"/>
                    </a:lnTo>
                    <a:lnTo>
                      <a:pt x="361" y="6828"/>
                    </a:lnTo>
                    <a:lnTo>
                      <a:pt x="419" y="6852"/>
                    </a:lnTo>
                    <a:lnTo>
                      <a:pt x="478" y="6871"/>
                    </a:lnTo>
                    <a:lnTo>
                      <a:pt x="541" y="6884"/>
                    </a:lnTo>
                    <a:lnTo>
                      <a:pt x="606" y="6890"/>
                    </a:lnTo>
                    <a:lnTo>
                      <a:pt x="638" y="6891"/>
                    </a:lnTo>
                    <a:lnTo>
                      <a:pt x="689" y="6891"/>
                    </a:lnTo>
                    <a:lnTo>
                      <a:pt x="689" y="7533"/>
                    </a:lnTo>
                    <a:lnTo>
                      <a:pt x="689" y="7571"/>
                    </a:lnTo>
                    <a:lnTo>
                      <a:pt x="697" y="7645"/>
                    </a:lnTo>
                    <a:lnTo>
                      <a:pt x="712" y="7717"/>
                    </a:lnTo>
                    <a:lnTo>
                      <a:pt x="734" y="7786"/>
                    </a:lnTo>
                    <a:lnTo>
                      <a:pt x="761" y="7852"/>
                    </a:lnTo>
                    <a:lnTo>
                      <a:pt x="795" y="7915"/>
                    </a:lnTo>
                    <a:lnTo>
                      <a:pt x="835" y="7973"/>
                    </a:lnTo>
                    <a:lnTo>
                      <a:pt x="880" y="8028"/>
                    </a:lnTo>
                    <a:lnTo>
                      <a:pt x="931" y="8078"/>
                    </a:lnTo>
                    <a:lnTo>
                      <a:pt x="985" y="8123"/>
                    </a:lnTo>
                    <a:lnTo>
                      <a:pt x="1044" y="8163"/>
                    </a:lnTo>
                    <a:lnTo>
                      <a:pt x="1106" y="8196"/>
                    </a:lnTo>
                    <a:lnTo>
                      <a:pt x="1172" y="8225"/>
                    </a:lnTo>
                    <a:lnTo>
                      <a:pt x="1242" y="8246"/>
                    </a:lnTo>
                    <a:lnTo>
                      <a:pt x="1313" y="8261"/>
                    </a:lnTo>
                    <a:lnTo>
                      <a:pt x="1387" y="8268"/>
                    </a:lnTo>
                    <a:lnTo>
                      <a:pt x="1425" y="8269"/>
                    </a:lnTo>
                    <a:lnTo>
                      <a:pt x="6844" y="8269"/>
                    </a:lnTo>
                    <a:lnTo>
                      <a:pt x="6882" y="8268"/>
                    </a:lnTo>
                    <a:lnTo>
                      <a:pt x="6956" y="8261"/>
                    </a:lnTo>
                    <a:lnTo>
                      <a:pt x="7027" y="8246"/>
                    </a:lnTo>
                    <a:lnTo>
                      <a:pt x="7097" y="8225"/>
                    </a:lnTo>
                    <a:lnTo>
                      <a:pt x="7163" y="8196"/>
                    </a:lnTo>
                    <a:lnTo>
                      <a:pt x="7225" y="8163"/>
                    </a:lnTo>
                    <a:lnTo>
                      <a:pt x="7284" y="8123"/>
                    </a:lnTo>
                    <a:lnTo>
                      <a:pt x="7338" y="8078"/>
                    </a:lnTo>
                    <a:lnTo>
                      <a:pt x="7389" y="8028"/>
                    </a:lnTo>
                    <a:lnTo>
                      <a:pt x="7434" y="7973"/>
                    </a:lnTo>
                    <a:lnTo>
                      <a:pt x="7474" y="7915"/>
                    </a:lnTo>
                    <a:lnTo>
                      <a:pt x="7508" y="7852"/>
                    </a:lnTo>
                    <a:lnTo>
                      <a:pt x="7535" y="7786"/>
                    </a:lnTo>
                    <a:lnTo>
                      <a:pt x="7557" y="7717"/>
                    </a:lnTo>
                    <a:lnTo>
                      <a:pt x="7572" y="7645"/>
                    </a:lnTo>
                    <a:lnTo>
                      <a:pt x="7580" y="7571"/>
                    </a:lnTo>
                    <a:lnTo>
                      <a:pt x="7580" y="7533"/>
                    </a:lnTo>
                    <a:lnTo>
                      <a:pt x="7580" y="6891"/>
                    </a:lnTo>
                    <a:lnTo>
                      <a:pt x="7631" y="6891"/>
                    </a:lnTo>
                    <a:lnTo>
                      <a:pt x="7663" y="6890"/>
                    </a:lnTo>
                    <a:lnTo>
                      <a:pt x="7728" y="6884"/>
                    </a:lnTo>
                    <a:lnTo>
                      <a:pt x="7791" y="6871"/>
                    </a:lnTo>
                    <a:lnTo>
                      <a:pt x="7850" y="6852"/>
                    </a:lnTo>
                    <a:lnTo>
                      <a:pt x="7908" y="6828"/>
                    </a:lnTo>
                    <a:lnTo>
                      <a:pt x="7961" y="6798"/>
                    </a:lnTo>
                    <a:lnTo>
                      <a:pt x="8013" y="6764"/>
                    </a:lnTo>
                    <a:lnTo>
                      <a:pt x="8060" y="6725"/>
                    </a:lnTo>
                    <a:lnTo>
                      <a:pt x="8103" y="6681"/>
                    </a:lnTo>
                    <a:lnTo>
                      <a:pt x="8142" y="6635"/>
                    </a:lnTo>
                    <a:lnTo>
                      <a:pt x="8177" y="6583"/>
                    </a:lnTo>
                    <a:lnTo>
                      <a:pt x="8206" y="6529"/>
                    </a:lnTo>
                    <a:lnTo>
                      <a:pt x="8231" y="6472"/>
                    </a:lnTo>
                    <a:lnTo>
                      <a:pt x="8249" y="6412"/>
                    </a:lnTo>
                    <a:lnTo>
                      <a:pt x="8262" y="6349"/>
                    </a:lnTo>
                    <a:lnTo>
                      <a:pt x="8268" y="6286"/>
                    </a:lnTo>
                    <a:lnTo>
                      <a:pt x="8269" y="6252"/>
                    </a:lnTo>
                    <a:lnTo>
                      <a:pt x="8269" y="5462"/>
                    </a:lnTo>
                    <a:lnTo>
                      <a:pt x="8268" y="5430"/>
                    </a:lnTo>
                    <a:lnTo>
                      <a:pt x="8262" y="5365"/>
                    </a:lnTo>
                    <a:lnTo>
                      <a:pt x="8249" y="5302"/>
                    </a:lnTo>
                    <a:lnTo>
                      <a:pt x="8231" y="5243"/>
                    </a:lnTo>
                    <a:lnTo>
                      <a:pt x="8206" y="5185"/>
                    </a:lnTo>
                    <a:lnTo>
                      <a:pt x="8177" y="5131"/>
                    </a:lnTo>
                    <a:lnTo>
                      <a:pt x="8142" y="5080"/>
                    </a:lnTo>
                    <a:lnTo>
                      <a:pt x="8103" y="5033"/>
                    </a:lnTo>
                    <a:lnTo>
                      <a:pt x="8060" y="4989"/>
                    </a:lnTo>
                    <a:lnTo>
                      <a:pt x="8013" y="4950"/>
                    </a:lnTo>
                    <a:lnTo>
                      <a:pt x="7961" y="4916"/>
                    </a:lnTo>
                    <a:lnTo>
                      <a:pt x="7908" y="4887"/>
                    </a:lnTo>
                    <a:lnTo>
                      <a:pt x="7850" y="4862"/>
                    </a:lnTo>
                    <a:lnTo>
                      <a:pt x="7791" y="4843"/>
                    </a:lnTo>
                    <a:lnTo>
                      <a:pt x="7728" y="4831"/>
                    </a:lnTo>
                    <a:lnTo>
                      <a:pt x="7663" y="4824"/>
                    </a:lnTo>
                    <a:lnTo>
                      <a:pt x="7631" y="4824"/>
                    </a:lnTo>
                    <a:close/>
                    <a:moveTo>
                      <a:pt x="7580" y="6202"/>
                    </a:moveTo>
                    <a:lnTo>
                      <a:pt x="689" y="6202"/>
                    </a:lnTo>
                    <a:lnTo>
                      <a:pt x="689" y="5512"/>
                    </a:lnTo>
                    <a:lnTo>
                      <a:pt x="7580" y="5512"/>
                    </a:lnTo>
                    <a:lnTo>
                      <a:pt x="7580" y="620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EA859D9-C912-4545-B55F-EB8AD2EB0BD5}"/>
              </a:ext>
            </a:extLst>
          </p:cNvPr>
          <p:cNvGrpSpPr/>
          <p:nvPr/>
        </p:nvGrpSpPr>
        <p:grpSpPr>
          <a:xfrm>
            <a:off x="1303428" y="1493838"/>
            <a:ext cx="3939691" cy="4073673"/>
            <a:chOff x="1303428" y="1493838"/>
            <a:chExt cx="5721292" cy="459948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1EA6471-CF8D-48C7-81B6-5BD494D26760}"/>
                </a:ext>
              </a:extLst>
            </p:cNvPr>
            <p:cNvSpPr/>
            <p:nvPr/>
          </p:nvSpPr>
          <p:spPr>
            <a:xfrm>
              <a:off x="1303428" y="1493838"/>
              <a:ext cx="5721292" cy="45994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EFA6CC5-66B6-46A3-B1B4-E8FEDD88D00D}"/>
                </a:ext>
              </a:extLst>
            </p:cNvPr>
            <p:cNvSpPr/>
            <p:nvPr/>
          </p:nvSpPr>
          <p:spPr>
            <a:xfrm>
              <a:off x="2197916" y="2441196"/>
              <a:ext cx="3800212" cy="2583659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6DB6837-D763-4037-BE5C-7B8741F457F5}"/>
              </a:ext>
            </a:extLst>
          </p:cNvPr>
          <p:cNvSpPr/>
          <p:nvPr/>
        </p:nvSpPr>
        <p:spPr>
          <a:xfrm>
            <a:off x="2067634" y="296111"/>
            <a:ext cx="63509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404</a:t>
            </a: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error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페이지와 </a:t>
            </a: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500error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페이지</a:t>
            </a:r>
            <a:endParaRPr lang="en-US" altLang="ko-K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C533BA9-14F4-4BF7-88EF-EC891198F3B0}"/>
              </a:ext>
            </a:extLst>
          </p:cNvPr>
          <p:cNvGrpSpPr/>
          <p:nvPr/>
        </p:nvGrpSpPr>
        <p:grpSpPr>
          <a:xfrm>
            <a:off x="7635575" y="1493837"/>
            <a:ext cx="3939691" cy="4073673"/>
            <a:chOff x="1303428" y="1493838"/>
            <a:chExt cx="5721292" cy="4599481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AE814F6-40FA-479E-A9D8-ADDC4C3B1116}"/>
                </a:ext>
              </a:extLst>
            </p:cNvPr>
            <p:cNvSpPr/>
            <p:nvPr/>
          </p:nvSpPr>
          <p:spPr>
            <a:xfrm>
              <a:off x="1303428" y="1493838"/>
              <a:ext cx="5721292" cy="45994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F038373-D246-44F4-B5D6-268B7C3DD81A}"/>
                </a:ext>
              </a:extLst>
            </p:cNvPr>
            <p:cNvSpPr/>
            <p:nvPr/>
          </p:nvSpPr>
          <p:spPr>
            <a:xfrm>
              <a:off x="2197916" y="2441196"/>
              <a:ext cx="3800212" cy="2583659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F5220398-0B0A-44A5-B4F8-7BA9FF904432}"/>
              </a:ext>
            </a:extLst>
          </p:cNvPr>
          <p:cNvSpPr txBox="1"/>
          <p:nvPr/>
        </p:nvSpPr>
        <p:spPr>
          <a:xfrm>
            <a:off x="5397117" y="4621192"/>
            <a:ext cx="2083375" cy="92333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두 페이지 모두 화면에 </a:t>
            </a:r>
            <a:r>
              <a:rPr lang="en-US" altLang="ko-KR" dirty="0"/>
              <a:t>error </a:t>
            </a:r>
            <a:r>
              <a:rPr lang="ko-KR" altLang="en-US" dirty="0"/>
              <a:t>이미지가 뜨도록 제작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7FB2E8-1558-4DF5-BFDE-D96A9F2ABB32}"/>
              </a:ext>
            </a:extLst>
          </p:cNvPr>
          <p:cNvSpPr/>
          <p:nvPr/>
        </p:nvSpPr>
        <p:spPr>
          <a:xfrm>
            <a:off x="1919374" y="2884858"/>
            <a:ext cx="261683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404error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FFBA3F0-D636-4148-80B6-62DBA9870BCC}"/>
              </a:ext>
            </a:extLst>
          </p:cNvPr>
          <p:cNvSpPr/>
          <p:nvPr/>
        </p:nvSpPr>
        <p:spPr>
          <a:xfrm>
            <a:off x="8271740" y="2962582"/>
            <a:ext cx="261683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500</a:t>
            </a:r>
            <a:r>
              <a:rPr lang="en-US" altLang="ko-KR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error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AFE87A36-8FA0-407A-9CFB-4FF802220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16" y="370450"/>
            <a:ext cx="394283" cy="39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1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7881E59F-DF46-44D7-A894-E367A749DA36}"/>
              </a:ext>
            </a:extLst>
          </p:cNvPr>
          <p:cNvSpPr/>
          <p:nvPr/>
        </p:nvSpPr>
        <p:spPr>
          <a:xfrm>
            <a:off x="295275" y="190500"/>
            <a:ext cx="11601450" cy="6477000"/>
          </a:xfrm>
          <a:prstGeom prst="round2SameRect">
            <a:avLst>
              <a:gd name="adj1" fmla="val 1526"/>
              <a:gd name="adj2" fmla="val 1833"/>
            </a:avLst>
          </a:prstGeom>
          <a:solidFill>
            <a:srgbClr val="F0EBE7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047A0CD5-8244-4FBC-BD57-59DF3A4BBDE3}"/>
              </a:ext>
            </a:extLst>
          </p:cNvPr>
          <p:cNvSpPr/>
          <p:nvPr/>
        </p:nvSpPr>
        <p:spPr>
          <a:xfrm>
            <a:off x="295275" y="190500"/>
            <a:ext cx="11601450" cy="711614"/>
          </a:xfrm>
          <a:prstGeom prst="round2Same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문제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03544" y="369460"/>
            <a:ext cx="893823" cy="138845"/>
            <a:chOff x="10703544" y="369460"/>
            <a:chExt cx="893823" cy="13884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3AC870C-AAB7-4E4A-BA52-AE824DDB6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5186" y="369460"/>
              <a:ext cx="105211" cy="13884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998B797-A7B3-4C4B-A50F-560004B6F17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1469266" y="382095"/>
              <a:ext cx="128101" cy="11357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420D4BD-A960-4E80-8D81-AD2EA1F4C4E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03544" y="382096"/>
              <a:ext cx="142773" cy="113573"/>
              <a:chOff x="6124" y="305"/>
              <a:chExt cx="841" cy="66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A8FA5C6-B5B4-4795-B3CA-EB36CE71B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2F0A864-85D8-40D8-9ACE-121EDCA98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57010" y="1406526"/>
            <a:ext cx="523877" cy="4599481"/>
            <a:chOff x="457010" y="1406526"/>
            <a:chExt cx="523877" cy="4599481"/>
          </a:xfrm>
        </p:grpSpPr>
        <p:sp>
          <p:nvSpPr>
            <p:cNvPr id="21" name="양쪽 모서리가 둥근 사각형 12">
              <a:extLst>
                <a:ext uri="{FF2B5EF4-FFF2-40B4-BE49-F238E27FC236}">
                  <a16:creationId xmlns:a16="http://schemas.microsoft.com/office/drawing/2014/main" id="{C2660524-F1F7-4DF8-A7BE-752F6169F1AE}"/>
                </a:ext>
              </a:extLst>
            </p:cNvPr>
            <p:cNvSpPr/>
            <p:nvPr/>
          </p:nvSpPr>
          <p:spPr>
            <a:xfrm>
              <a:off x="457011" y="1406526"/>
              <a:ext cx="523876" cy="174625"/>
            </a:xfrm>
            <a:prstGeom prst="round2SameRect">
              <a:avLst/>
            </a:prstGeom>
            <a:solidFill>
              <a:srgbClr val="F0EBE7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600" dirty="0">
                  <a:solidFill>
                    <a:prstClr val="white">
                      <a:lumMod val="50000"/>
                    </a:prstClr>
                  </a:solidFill>
                </a:rPr>
                <a:t>▶▶</a:t>
              </a:r>
            </a:p>
          </p:txBody>
        </p:sp>
        <p:sp>
          <p:nvSpPr>
            <p:cNvPr id="22" name="양쪽 모서리가 둥근 사각형 13">
              <a:extLst>
                <a:ext uri="{FF2B5EF4-FFF2-40B4-BE49-F238E27FC236}">
                  <a16:creationId xmlns:a16="http://schemas.microsoft.com/office/drawing/2014/main" id="{A5DB8819-4A29-49C7-930E-F59301D75FBE}"/>
                </a:ext>
              </a:extLst>
            </p:cNvPr>
            <p:cNvSpPr/>
            <p:nvPr/>
          </p:nvSpPr>
          <p:spPr>
            <a:xfrm>
              <a:off x="457010" y="1581151"/>
              <a:ext cx="523875" cy="4424856"/>
            </a:xfrm>
            <a:prstGeom prst="round2SameRect">
              <a:avLst>
                <a:gd name="adj1" fmla="val 0"/>
                <a:gd name="adj2" fmla="val 8815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5CE4CA6-08EC-4C1B-882C-5AEB85D3BA2A}"/>
                </a:ext>
              </a:extLst>
            </p:cNvPr>
            <p:cNvGrpSpPr/>
            <p:nvPr/>
          </p:nvGrpSpPr>
          <p:grpSpPr>
            <a:xfrm>
              <a:off x="613140" y="1835152"/>
              <a:ext cx="225935" cy="3942254"/>
              <a:chOff x="11334883" y="1496521"/>
              <a:chExt cx="266576" cy="4651374"/>
            </a:xfrm>
          </p:grpSpPr>
          <p:sp>
            <p:nvSpPr>
              <p:cNvPr id="23" name="자유형 32">
                <a:extLst>
                  <a:ext uri="{FF2B5EF4-FFF2-40B4-BE49-F238E27FC236}">
                    <a16:creationId xmlns:a16="http://schemas.microsoft.com/office/drawing/2014/main" id="{75DB60ED-C854-4358-97C2-D04D80DBE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9124" y="2735045"/>
                <a:ext cx="258909" cy="258909"/>
              </a:xfrm>
              <a:custGeom>
                <a:avLst/>
                <a:gdLst>
                  <a:gd name="connsiteX0" fmla="*/ 4509870 w 6502401"/>
                  <a:gd name="connsiteY0" fmla="*/ 1250950 h 6502400"/>
                  <a:gd name="connsiteX1" fmla="*/ 3460751 w 6502401"/>
                  <a:gd name="connsiteY1" fmla="*/ 2299449 h 6502400"/>
                  <a:gd name="connsiteX2" fmla="*/ 4204979 w 6502401"/>
                  <a:gd name="connsiteY2" fmla="*/ 3043238 h 6502400"/>
                  <a:gd name="connsiteX3" fmla="*/ 5253039 w 6502401"/>
                  <a:gd name="connsiteY3" fmla="*/ 1994739 h 6502400"/>
                  <a:gd name="connsiteX4" fmla="*/ 5487377 w 6502401"/>
                  <a:gd name="connsiteY4" fmla="*/ 0 h 6502400"/>
                  <a:gd name="connsiteX5" fmla="*/ 5557233 w 6502401"/>
                  <a:gd name="connsiteY5" fmla="*/ 0 h 6502400"/>
                  <a:gd name="connsiteX6" fmla="*/ 5626559 w 6502401"/>
                  <a:gd name="connsiteY6" fmla="*/ 6350 h 6502400"/>
                  <a:gd name="connsiteX7" fmla="*/ 5695356 w 6502401"/>
                  <a:gd name="connsiteY7" fmla="*/ 20108 h 6502400"/>
                  <a:gd name="connsiteX8" fmla="*/ 5763095 w 6502401"/>
                  <a:gd name="connsiteY8" fmla="*/ 39688 h 6502400"/>
                  <a:gd name="connsiteX9" fmla="*/ 5828717 w 6502401"/>
                  <a:gd name="connsiteY9" fmla="*/ 66675 h 6502400"/>
                  <a:gd name="connsiteX10" fmla="*/ 5891693 w 6502401"/>
                  <a:gd name="connsiteY10" fmla="*/ 100013 h 6502400"/>
                  <a:gd name="connsiteX11" fmla="*/ 5953081 w 6502401"/>
                  <a:gd name="connsiteY11" fmla="*/ 139700 h 6502400"/>
                  <a:gd name="connsiteX12" fmla="*/ 6010236 w 6502401"/>
                  <a:gd name="connsiteY12" fmla="*/ 186796 h 6502400"/>
                  <a:gd name="connsiteX13" fmla="*/ 6036697 w 6502401"/>
                  <a:gd name="connsiteY13" fmla="*/ 212725 h 6502400"/>
                  <a:gd name="connsiteX14" fmla="*/ 6289659 w 6502401"/>
                  <a:gd name="connsiteY14" fmla="*/ 465667 h 6502400"/>
                  <a:gd name="connsiteX15" fmla="*/ 6316649 w 6502401"/>
                  <a:gd name="connsiteY15" fmla="*/ 493183 h 6502400"/>
                  <a:gd name="connsiteX16" fmla="*/ 6362690 w 6502401"/>
                  <a:gd name="connsiteY16" fmla="*/ 550333 h 6502400"/>
                  <a:gd name="connsiteX17" fmla="*/ 6402381 w 6502401"/>
                  <a:gd name="connsiteY17" fmla="*/ 610658 h 6502400"/>
                  <a:gd name="connsiteX18" fmla="*/ 6436250 w 6502401"/>
                  <a:gd name="connsiteY18" fmla="*/ 674158 h 6502400"/>
                  <a:gd name="connsiteX19" fmla="*/ 6462711 w 6502401"/>
                  <a:gd name="connsiteY19" fmla="*/ 739246 h 6502400"/>
                  <a:gd name="connsiteX20" fmla="*/ 6482820 w 6502401"/>
                  <a:gd name="connsiteY20" fmla="*/ 807508 h 6502400"/>
                  <a:gd name="connsiteX21" fmla="*/ 6495522 w 6502401"/>
                  <a:gd name="connsiteY21" fmla="*/ 875771 h 6502400"/>
                  <a:gd name="connsiteX22" fmla="*/ 6502401 w 6502401"/>
                  <a:gd name="connsiteY22" fmla="*/ 946150 h 6502400"/>
                  <a:gd name="connsiteX23" fmla="*/ 6502401 w 6502401"/>
                  <a:gd name="connsiteY23" fmla="*/ 1015471 h 6502400"/>
                  <a:gd name="connsiteX24" fmla="*/ 6495522 w 6502401"/>
                  <a:gd name="connsiteY24" fmla="*/ 1085321 h 6502400"/>
                  <a:gd name="connsiteX25" fmla="*/ 6482820 w 6502401"/>
                  <a:gd name="connsiteY25" fmla="*/ 1154113 h 6502400"/>
                  <a:gd name="connsiteX26" fmla="*/ 6462711 w 6502401"/>
                  <a:gd name="connsiteY26" fmla="*/ 1221846 h 6502400"/>
                  <a:gd name="connsiteX27" fmla="*/ 6436250 w 6502401"/>
                  <a:gd name="connsiteY27" fmla="*/ 1287463 h 6502400"/>
                  <a:gd name="connsiteX28" fmla="*/ 6402381 w 6502401"/>
                  <a:gd name="connsiteY28" fmla="*/ 1350963 h 6502400"/>
                  <a:gd name="connsiteX29" fmla="*/ 6362690 w 6502401"/>
                  <a:gd name="connsiteY29" fmla="*/ 1410759 h 6502400"/>
                  <a:gd name="connsiteX30" fmla="*/ 6316649 w 6502401"/>
                  <a:gd name="connsiteY30" fmla="*/ 1467909 h 6502400"/>
                  <a:gd name="connsiteX31" fmla="*/ 6289659 w 6502401"/>
                  <a:gd name="connsiteY31" fmla="*/ 1495425 h 6502400"/>
                  <a:gd name="connsiteX32" fmla="*/ 5791143 w 6502401"/>
                  <a:gd name="connsiteY32" fmla="*/ 1993900 h 6502400"/>
                  <a:gd name="connsiteX33" fmla="*/ 6036697 w 6502401"/>
                  <a:gd name="connsiteY33" fmla="*/ 2239433 h 6502400"/>
                  <a:gd name="connsiteX34" fmla="*/ 6050456 w 6502401"/>
                  <a:gd name="connsiteY34" fmla="*/ 2253192 h 6502400"/>
                  <a:gd name="connsiteX35" fmla="*/ 6071095 w 6502401"/>
                  <a:gd name="connsiteY35" fmla="*/ 2284942 h 6502400"/>
                  <a:gd name="connsiteX36" fmla="*/ 6084855 w 6502401"/>
                  <a:gd name="connsiteY36" fmla="*/ 2319338 h 6502400"/>
                  <a:gd name="connsiteX37" fmla="*/ 6092264 w 6502401"/>
                  <a:gd name="connsiteY37" fmla="*/ 2355321 h 6502400"/>
                  <a:gd name="connsiteX38" fmla="*/ 6092264 w 6502401"/>
                  <a:gd name="connsiteY38" fmla="*/ 2391833 h 6502400"/>
                  <a:gd name="connsiteX39" fmla="*/ 6084855 w 6502401"/>
                  <a:gd name="connsiteY39" fmla="*/ 2428346 h 6502400"/>
                  <a:gd name="connsiteX40" fmla="*/ 6071095 w 6502401"/>
                  <a:gd name="connsiteY40" fmla="*/ 2462742 h 6502400"/>
                  <a:gd name="connsiteX41" fmla="*/ 6050456 w 6502401"/>
                  <a:gd name="connsiteY41" fmla="*/ 2493963 h 6502400"/>
                  <a:gd name="connsiteX42" fmla="*/ 6036697 w 6502401"/>
                  <a:gd name="connsiteY42" fmla="*/ 2508250 h 6502400"/>
                  <a:gd name="connsiteX43" fmla="*/ 6022408 w 6502401"/>
                  <a:gd name="connsiteY43" fmla="*/ 2522008 h 6502400"/>
                  <a:gd name="connsiteX44" fmla="*/ 5991185 w 6502401"/>
                  <a:gd name="connsiteY44" fmla="*/ 2542646 h 6502400"/>
                  <a:gd name="connsiteX45" fmla="*/ 5956786 w 6502401"/>
                  <a:gd name="connsiteY45" fmla="*/ 2556933 h 6502400"/>
                  <a:gd name="connsiteX46" fmla="*/ 5920270 w 6502401"/>
                  <a:gd name="connsiteY46" fmla="*/ 2563813 h 6502400"/>
                  <a:gd name="connsiteX47" fmla="*/ 5883755 w 6502401"/>
                  <a:gd name="connsiteY47" fmla="*/ 2563813 h 6502400"/>
                  <a:gd name="connsiteX48" fmla="*/ 5847769 w 6502401"/>
                  <a:gd name="connsiteY48" fmla="*/ 2556933 h 6502400"/>
                  <a:gd name="connsiteX49" fmla="*/ 5813370 w 6502401"/>
                  <a:gd name="connsiteY49" fmla="*/ 2542646 h 6502400"/>
                  <a:gd name="connsiteX50" fmla="*/ 5781617 w 6502401"/>
                  <a:gd name="connsiteY50" fmla="*/ 2522008 h 6502400"/>
                  <a:gd name="connsiteX51" fmla="*/ 5767858 w 6502401"/>
                  <a:gd name="connsiteY51" fmla="*/ 2508250 h 6502400"/>
                  <a:gd name="connsiteX52" fmla="*/ 5522305 w 6502401"/>
                  <a:gd name="connsiteY52" fmla="*/ 2263775 h 6502400"/>
                  <a:gd name="connsiteX53" fmla="*/ 3771678 w 6502401"/>
                  <a:gd name="connsiteY53" fmla="*/ 4014258 h 6502400"/>
                  <a:gd name="connsiteX54" fmla="*/ 2034283 w 6502401"/>
                  <a:gd name="connsiteY54" fmla="*/ 5750454 h 6502400"/>
                  <a:gd name="connsiteX55" fmla="*/ 2004118 w 6502401"/>
                  <a:gd name="connsiteY55" fmla="*/ 5780088 h 6502400"/>
                  <a:gd name="connsiteX56" fmla="*/ 1936908 w 6502401"/>
                  <a:gd name="connsiteY56" fmla="*/ 5832475 h 6502400"/>
                  <a:gd name="connsiteX57" fmla="*/ 1865465 w 6502401"/>
                  <a:gd name="connsiteY57" fmla="*/ 5876925 h 6502400"/>
                  <a:gd name="connsiteX58" fmla="*/ 1789259 w 6502401"/>
                  <a:gd name="connsiteY58" fmla="*/ 5911850 h 6502400"/>
                  <a:gd name="connsiteX59" fmla="*/ 1709877 w 6502401"/>
                  <a:gd name="connsiteY59" fmla="*/ 5938838 h 6502400"/>
                  <a:gd name="connsiteX60" fmla="*/ 1627320 w 6502401"/>
                  <a:gd name="connsiteY60" fmla="*/ 5955242 h 6502400"/>
                  <a:gd name="connsiteX61" fmla="*/ 1543705 w 6502401"/>
                  <a:gd name="connsiteY61" fmla="*/ 5963709 h 6502400"/>
                  <a:gd name="connsiteX62" fmla="*/ 1459032 w 6502401"/>
                  <a:gd name="connsiteY62" fmla="*/ 5961592 h 6502400"/>
                  <a:gd name="connsiteX63" fmla="*/ 1417224 w 6502401"/>
                  <a:gd name="connsiteY63" fmla="*/ 5956300 h 6502400"/>
                  <a:gd name="connsiteX64" fmla="*/ 890660 w 6502401"/>
                  <a:gd name="connsiteY64" fmla="*/ 5881688 h 6502400"/>
                  <a:gd name="connsiteX65" fmla="*/ 324935 w 6502401"/>
                  <a:gd name="connsiteY65" fmla="*/ 6446838 h 6502400"/>
                  <a:gd name="connsiteX66" fmla="*/ 310646 w 6502401"/>
                  <a:gd name="connsiteY66" fmla="*/ 6460596 h 6502400"/>
                  <a:gd name="connsiteX67" fmla="*/ 278364 w 6502401"/>
                  <a:gd name="connsiteY67" fmla="*/ 6481234 h 6502400"/>
                  <a:gd name="connsiteX68" fmla="*/ 243966 w 6502401"/>
                  <a:gd name="connsiteY68" fmla="*/ 6494992 h 6502400"/>
                  <a:gd name="connsiteX69" fmla="*/ 208509 w 6502401"/>
                  <a:gd name="connsiteY69" fmla="*/ 6502400 h 6502400"/>
                  <a:gd name="connsiteX70" fmla="*/ 171464 w 6502401"/>
                  <a:gd name="connsiteY70" fmla="*/ 6502400 h 6502400"/>
                  <a:gd name="connsiteX71" fmla="*/ 136007 w 6502401"/>
                  <a:gd name="connsiteY71" fmla="*/ 6494992 h 6502400"/>
                  <a:gd name="connsiteX72" fmla="*/ 101608 w 6502401"/>
                  <a:gd name="connsiteY72" fmla="*/ 6481234 h 6502400"/>
                  <a:gd name="connsiteX73" fmla="*/ 69856 w 6502401"/>
                  <a:gd name="connsiteY73" fmla="*/ 6460596 h 6502400"/>
                  <a:gd name="connsiteX74" fmla="*/ 55038 w 6502401"/>
                  <a:gd name="connsiteY74" fmla="*/ 6446838 h 6502400"/>
                  <a:gd name="connsiteX75" fmla="*/ 42337 w 6502401"/>
                  <a:gd name="connsiteY75" fmla="*/ 6432550 h 6502400"/>
                  <a:gd name="connsiteX76" fmla="*/ 20639 w 6502401"/>
                  <a:gd name="connsiteY76" fmla="*/ 6401329 h 6502400"/>
                  <a:gd name="connsiteX77" fmla="*/ 6880 w 6502401"/>
                  <a:gd name="connsiteY77" fmla="*/ 6366934 h 6502400"/>
                  <a:gd name="connsiteX78" fmla="*/ 0 w 6502401"/>
                  <a:gd name="connsiteY78" fmla="*/ 6330421 h 6502400"/>
                  <a:gd name="connsiteX79" fmla="*/ 0 w 6502401"/>
                  <a:gd name="connsiteY79" fmla="*/ 6293909 h 6502400"/>
                  <a:gd name="connsiteX80" fmla="*/ 6880 w 6502401"/>
                  <a:gd name="connsiteY80" fmla="*/ 6257925 h 6502400"/>
                  <a:gd name="connsiteX81" fmla="*/ 20639 w 6502401"/>
                  <a:gd name="connsiteY81" fmla="*/ 6223529 h 6502400"/>
                  <a:gd name="connsiteX82" fmla="*/ 42337 w 6502401"/>
                  <a:gd name="connsiteY82" fmla="*/ 6191779 h 6502400"/>
                  <a:gd name="connsiteX83" fmla="*/ 55038 w 6502401"/>
                  <a:gd name="connsiteY83" fmla="*/ 6178021 h 6502400"/>
                  <a:gd name="connsiteX84" fmla="*/ 621292 w 6502401"/>
                  <a:gd name="connsiteY84" fmla="*/ 5611813 h 6502400"/>
                  <a:gd name="connsiteX85" fmla="*/ 546145 w 6502401"/>
                  <a:gd name="connsiteY85" fmla="*/ 5085821 h 6502400"/>
                  <a:gd name="connsiteX86" fmla="*/ 540853 w 6502401"/>
                  <a:gd name="connsiteY86" fmla="*/ 5042959 h 6502400"/>
                  <a:gd name="connsiteX87" fmla="*/ 539265 w 6502401"/>
                  <a:gd name="connsiteY87" fmla="*/ 4958821 h 6502400"/>
                  <a:gd name="connsiteX88" fmla="*/ 546674 w 6502401"/>
                  <a:gd name="connsiteY88" fmla="*/ 4874684 h 6502400"/>
                  <a:gd name="connsiteX89" fmla="*/ 564138 w 6502401"/>
                  <a:gd name="connsiteY89" fmla="*/ 4792663 h 6502400"/>
                  <a:gd name="connsiteX90" fmla="*/ 590069 w 6502401"/>
                  <a:gd name="connsiteY90" fmla="*/ 4713288 h 6502400"/>
                  <a:gd name="connsiteX91" fmla="*/ 626055 w 6502401"/>
                  <a:gd name="connsiteY91" fmla="*/ 4637088 h 6502400"/>
                  <a:gd name="connsiteX92" fmla="*/ 669980 w 6502401"/>
                  <a:gd name="connsiteY92" fmla="*/ 4565121 h 6502400"/>
                  <a:gd name="connsiteX93" fmla="*/ 721842 w 6502401"/>
                  <a:gd name="connsiteY93" fmla="*/ 4498975 h 6502400"/>
                  <a:gd name="connsiteX94" fmla="*/ 752007 w 6502401"/>
                  <a:gd name="connsiteY94" fmla="*/ 4467754 h 6502400"/>
                  <a:gd name="connsiteX95" fmla="*/ 2468235 w 6502401"/>
                  <a:gd name="connsiteY95" fmla="*/ 2752196 h 6502400"/>
                  <a:gd name="connsiteX96" fmla="*/ 4239500 w 6502401"/>
                  <a:gd name="connsiteY96" fmla="*/ 981075 h 6502400"/>
                  <a:gd name="connsiteX97" fmla="*/ 3993947 w 6502401"/>
                  <a:gd name="connsiteY97" fmla="*/ 735542 h 6502400"/>
                  <a:gd name="connsiteX98" fmla="*/ 3981246 w 6502401"/>
                  <a:gd name="connsiteY98" fmla="*/ 721254 h 6502400"/>
                  <a:gd name="connsiteX99" fmla="*/ 3959548 w 6502401"/>
                  <a:gd name="connsiteY99" fmla="*/ 688975 h 6502400"/>
                  <a:gd name="connsiteX100" fmla="*/ 3945789 w 6502401"/>
                  <a:gd name="connsiteY100" fmla="*/ 655108 h 6502400"/>
                  <a:gd name="connsiteX101" fmla="*/ 3939438 w 6502401"/>
                  <a:gd name="connsiteY101" fmla="*/ 619125 h 6502400"/>
                  <a:gd name="connsiteX102" fmla="*/ 3939438 w 6502401"/>
                  <a:gd name="connsiteY102" fmla="*/ 582613 h 6502400"/>
                  <a:gd name="connsiteX103" fmla="*/ 3945789 w 6502401"/>
                  <a:gd name="connsiteY103" fmla="*/ 546629 h 6502400"/>
                  <a:gd name="connsiteX104" fmla="*/ 3959548 w 6502401"/>
                  <a:gd name="connsiteY104" fmla="*/ 512233 h 6502400"/>
                  <a:gd name="connsiteX105" fmla="*/ 3981246 w 6502401"/>
                  <a:gd name="connsiteY105" fmla="*/ 480483 h 6502400"/>
                  <a:gd name="connsiteX106" fmla="*/ 3993947 w 6502401"/>
                  <a:gd name="connsiteY106" fmla="*/ 465667 h 6502400"/>
                  <a:gd name="connsiteX107" fmla="*/ 4008764 w 6502401"/>
                  <a:gd name="connsiteY107" fmla="*/ 452967 h 6502400"/>
                  <a:gd name="connsiteX108" fmla="*/ 4039988 w 6502401"/>
                  <a:gd name="connsiteY108" fmla="*/ 431800 h 6502400"/>
                  <a:gd name="connsiteX109" fmla="*/ 4074916 w 6502401"/>
                  <a:gd name="connsiteY109" fmla="*/ 418042 h 6502400"/>
                  <a:gd name="connsiteX110" fmla="*/ 4110902 w 6502401"/>
                  <a:gd name="connsiteY110" fmla="*/ 411163 h 6502400"/>
                  <a:gd name="connsiteX111" fmla="*/ 4147417 w 6502401"/>
                  <a:gd name="connsiteY111" fmla="*/ 411163 h 6502400"/>
                  <a:gd name="connsiteX112" fmla="*/ 4182875 w 6502401"/>
                  <a:gd name="connsiteY112" fmla="*/ 418042 h 6502400"/>
                  <a:gd name="connsiteX113" fmla="*/ 4217273 w 6502401"/>
                  <a:gd name="connsiteY113" fmla="*/ 431800 h 6502400"/>
                  <a:gd name="connsiteX114" fmla="*/ 4249555 w 6502401"/>
                  <a:gd name="connsiteY114" fmla="*/ 452967 h 6502400"/>
                  <a:gd name="connsiteX115" fmla="*/ 4263844 w 6502401"/>
                  <a:gd name="connsiteY115" fmla="*/ 465667 h 6502400"/>
                  <a:gd name="connsiteX116" fmla="*/ 4508339 w 6502401"/>
                  <a:gd name="connsiteY116" fmla="*/ 711200 h 6502400"/>
                  <a:gd name="connsiteX117" fmla="*/ 5007913 w 6502401"/>
                  <a:gd name="connsiteY117" fmla="*/ 212725 h 6502400"/>
                  <a:gd name="connsiteX118" fmla="*/ 5034373 w 6502401"/>
                  <a:gd name="connsiteY118" fmla="*/ 186796 h 6502400"/>
                  <a:gd name="connsiteX119" fmla="*/ 5091528 w 6502401"/>
                  <a:gd name="connsiteY119" fmla="*/ 139700 h 6502400"/>
                  <a:gd name="connsiteX120" fmla="*/ 5152387 w 6502401"/>
                  <a:gd name="connsiteY120" fmla="*/ 100013 h 6502400"/>
                  <a:gd name="connsiteX121" fmla="*/ 5215892 w 6502401"/>
                  <a:gd name="connsiteY121" fmla="*/ 66675 h 6502400"/>
                  <a:gd name="connsiteX122" fmla="*/ 5281514 w 6502401"/>
                  <a:gd name="connsiteY122" fmla="*/ 39688 h 6502400"/>
                  <a:gd name="connsiteX123" fmla="*/ 5348195 w 6502401"/>
                  <a:gd name="connsiteY123" fmla="*/ 20108 h 6502400"/>
                  <a:gd name="connsiteX124" fmla="*/ 5418050 w 6502401"/>
                  <a:gd name="connsiteY124" fmla="*/ 6350 h 650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6502401" h="6502400">
                    <a:moveTo>
                      <a:pt x="4509870" y="1250950"/>
                    </a:moveTo>
                    <a:lnTo>
                      <a:pt x="3460751" y="2299449"/>
                    </a:lnTo>
                    <a:lnTo>
                      <a:pt x="4204979" y="3043238"/>
                    </a:lnTo>
                    <a:lnTo>
                      <a:pt x="5253039" y="1994739"/>
                    </a:lnTo>
                    <a:close/>
                    <a:moveTo>
                      <a:pt x="5487377" y="0"/>
                    </a:moveTo>
                    <a:lnTo>
                      <a:pt x="5557233" y="0"/>
                    </a:lnTo>
                    <a:lnTo>
                      <a:pt x="5626559" y="6350"/>
                    </a:lnTo>
                    <a:lnTo>
                      <a:pt x="5695356" y="20108"/>
                    </a:lnTo>
                    <a:lnTo>
                      <a:pt x="5763095" y="39688"/>
                    </a:lnTo>
                    <a:lnTo>
                      <a:pt x="5828717" y="66675"/>
                    </a:lnTo>
                    <a:lnTo>
                      <a:pt x="5891693" y="100013"/>
                    </a:lnTo>
                    <a:lnTo>
                      <a:pt x="5953081" y="139700"/>
                    </a:lnTo>
                    <a:lnTo>
                      <a:pt x="6010236" y="186796"/>
                    </a:lnTo>
                    <a:lnTo>
                      <a:pt x="6036697" y="212725"/>
                    </a:lnTo>
                    <a:lnTo>
                      <a:pt x="6289659" y="465667"/>
                    </a:lnTo>
                    <a:lnTo>
                      <a:pt x="6316649" y="493183"/>
                    </a:lnTo>
                    <a:lnTo>
                      <a:pt x="6362690" y="550333"/>
                    </a:lnTo>
                    <a:lnTo>
                      <a:pt x="6402381" y="610658"/>
                    </a:lnTo>
                    <a:lnTo>
                      <a:pt x="6436250" y="674158"/>
                    </a:lnTo>
                    <a:lnTo>
                      <a:pt x="6462711" y="739246"/>
                    </a:lnTo>
                    <a:lnTo>
                      <a:pt x="6482820" y="807508"/>
                    </a:lnTo>
                    <a:lnTo>
                      <a:pt x="6495522" y="875771"/>
                    </a:lnTo>
                    <a:lnTo>
                      <a:pt x="6502401" y="946150"/>
                    </a:lnTo>
                    <a:lnTo>
                      <a:pt x="6502401" y="1015471"/>
                    </a:lnTo>
                    <a:lnTo>
                      <a:pt x="6495522" y="1085321"/>
                    </a:lnTo>
                    <a:lnTo>
                      <a:pt x="6482820" y="1154113"/>
                    </a:lnTo>
                    <a:lnTo>
                      <a:pt x="6462711" y="1221846"/>
                    </a:lnTo>
                    <a:lnTo>
                      <a:pt x="6436250" y="1287463"/>
                    </a:lnTo>
                    <a:lnTo>
                      <a:pt x="6402381" y="1350963"/>
                    </a:lnTo>
                    <a:lnTo>
                      <a:pt x="6362690" y="1410759"/>
                    </a:lnTo>
                    <a:lnTo>
                      <a:pt x="6316649" y="1467909"/>
                    </a:lnTo>
                    <a:lnTo>
                      <a:pt x="6289659" y="1495425"/>
                    </a:lnTo>
                    <a:lnTo>
                      <a:pt x="5791143" y="1993900"/>
                    </a:lnTo>
                    <a:lnTo>
                      <a:pt x="6036697" y="2239433"/>
                    </a:lnTo>
                    <a:lnTo>
                      <a:pt x="6050456" y="2253192"/>
                    </a:lnTo>
                    <a:lnTo>
                      <a:pt x="6071095" y="2284942"/>
                    </a:lnTo>
                    <a:lnTo>
                      <a:pt x="6084855" y="2319338"/>
                    </a:lnTo>
                    <a:lnTo>
                      <a:pt x="6092264" y="2355321"/>
                    </a:lnTo>
                    <a:lnTo>
                      <a:pt x="6092264" y="2391833"/>
                    </a:lnTo>
                    <a:lnTo>
                      <a:pt x="6084855" y="2428346"/>
                    </a:lnTo>
                    <a:lnTo>
                      <a:pt x="6071095" y="2462742"/>
                    </a:lnTo>
                    <a:lnTo>
                      <a:pt x="6050456" y="2493963"/>
                    </a:lnTo>
                    <a:lnTo>
                      <a:pt x="6036697" y="2508250"/>
                    </a:lnTo>
                    <a:lnTo>
                      <a:pt x="6022408" y="2522008"/>
                    </a:lnTo>
                    <a:lnTo>
                      <a:pt x="5991185" y="2542646"/>
                    </a:lnTo>
                    <a:lnTo>
                      <a:pt x="5956786" y="2556933"/>
                    </a:lnTo>
                    <a:lnTo>
                      <a:pt x="5920270" y="2563813"/>
                    </a:lnTo>
                    <a:lnTo>
                      <a:pt x="5883755" y="2563813"/>
                    </a:lnTo>
                    <a:lnTo>
                      <a:pt x="5847769" y="2556933"/>
                    </a:lnTo>
                    <a:lnTo>
                      <a:pt x="5813370" y="2542646"/>
                    </a:lnTo>
                    <a:lnTo>
                      <a:pt x="5781617" y="2522008"/>
                    </a:lnTo>
                    <a:lnTo>
                      <a:pt x="5767858" y="2508250"/>
                    </a:lnTo>
                    <a:lnTo>
                      <a:pt x="5522305" y="2263775"/>
                    </a:lnTo>
                    <a:lnTo>
                      <a:pt x="3771678" y="4014258"/>
                    </a:lnTo>
                    <a:lnTo>
                      <a:pt x="2034283" y="5750454"/>
                    </a:lnTo>
                    <a:lnTo>
                      <a:pt x="2004118" y="5780088"/>
                    </a:lnTo>
                    <a:lnTo>
                      <a:pt x="1936908" y="5832475"/>
                    </a:lnTo>
                    <a:lnTo>
                      <a:pt x="1865465" y="5876925"/>
                    </a:lnTo>
                    <a:lnTo>
                      <a:pt x="1789259" y="5911850"/>
                    </a:lnTo>
                    <a:lnTo>
                      <a:pt x="1709877" y="5938838"/>
                    </a:lnTo>
                    <a:lnTo>
                      <a:pt x="1627320" y="5955242"/>
                    </a:lnTo>
                    <a:lnTo>
                      <a:pt x="1543705" y="5963709"/>
                    </a:lnTo>
                    <a:lnTo>
                      <a:pt x="1459032" y="5961592"/>
                    </a:lnTo>
                    <a:lnTo>
                      <a:pt x="1417224" y="5956300"/>
                    </a:lnTo>
                    <a:lnTo>
                      <a:pt x="890660" y="5881688"/>
                    </a:lnTo>
                    <a:lnTo>
                      <a:pt x="324935" y="6446838"/>
                    </a:lnTo>
                    <a:lnTo>
                      <a:pt x="310646" y="6460596"/>
                    </a:lnTo>
                    <a:lnTo>
                      <a:pt x="278364" y="6481234"/>
                    </a:lnTo>
                    <a:lnTo>
                      <a:pt x="243966" y="6494992"/>
                    </a:lnTo>
                    <a:lnTo>
                      <a:pt x="208509" y="6502400"/>
                    </a:lnTo>
                    <a:lnTo>
                      <a:pt x="171464" y="6502400"/>
                    </a:lnTo>
                    <a:lnTo>
                      <a:pt x="136007" y="6494992"/>
                    </a:lnTo>
                    <a:lnTo>
                      <a:pt x="101608" y="6481234"/>
                    </a:lnTo>
                    <a:lnTo>
                      <a:pt x="69856" y="6460596"/>
                    </a:lnTo>
                    <a:lnTo>
                      <a:pt x="55038" y="6446838"/>
                    </a:lnTo>
                    <a:lnTo>
                      <a:pt x="42337" y="6432550"/>
                    </a:lnTo>
                    <a:lnTo>
                      <a:pt x="20639" y="6401329"/>
                    </a:lnTo>
                    <a:lnTo>
                      <a:pt x="6880" y="6366934"/>
                    </a:lnTo>
                    <a:lnTo>
                      <a:pt x="0" y="6330421"/>
                    </a:lnTo>
                    <a:lnTo>
                      <a:pt x="0" y="6293909"/>
                    </a:lnTo>
                    <a:lnTo>
                      <a:pt x="6880" y="6257925"/>
                    </a:lnTo>
                    <a:lnTo>
                      <a:pt x="20639" y="6223529"/>
                    </a:lnTo>
                    <a:lnTo>
                      <a:pt x="42337" y="6191779"/>
                    </a:lnTo>
                    <a:lnTo>
                      <a:pt x="55038" y="6178021"/>
                    </a:lnTo>
                    <a:lnTo>
                      <a:pt x="621292" y="5611813"/>
                    </a:lnTo>
                    <a:lnTo>
                      <a:pt x="546145" y="5085821"/>
                    </a:lnTo>
                    <a:lnTo>
                      <a:pt x="540853" y="5042959"/>
                    </a:lnTo>
                    <a:lnTo>
                      <a:pt x="539265" y="4958821"/>
                    </a:lnTo>
                    <a:lnTo>
                      <a:pt x="546674" y="4874684"/>
                    </a:lnTo>
                    <a:lnTo>
                      <a:pt x="564138" y="4792663"/>
                    </a:lnTo>
                    <a:lnTo>
                      <a:pt x="590069" y="4713288"/>
                    </a:lnTo>
                    <a:lnTo>
                      <a:pt x="626055" y="4637088"/>
                    </a:lnTo>
                    <a:lnTo>
                      <a:pt x="669980" y="4565121"/>
                    </a:lnTo>
                    <a:lnTo>
                      <a:pt x="721842" y="4498975"/>
                    </a:lnTo>
                    <a:lnTo>
                      <a:pt x="752007" y="4467754"/>
                    </a:lnTo>
                    <a:lnTo>
                      <a:pt x="2468235" y="2752196"/>
                    </a:lnTo>
                    <a:lnTo>
                      <a:pt x="4239500" y="981075"/>
                    </a:lnTo>
                    <a:lnTo>
                      <a:pt x="3993947" y="735542"/>
                    </a:lnTo>
                    <a:lnTo>
                      <a:pt x="3981246" y="721254"/>
                    </a:lnTo>
                    <a:lnTo>
                      <a:pt x="3959548" y="688975"/>
                    </a:lnTo>
                    <a:lnTo>
                      <a:pt x="3945789" y="655108"/>
                    </a:lnTo>
                    <a:lnTo>
                      <a:pt x="3939438" y="619125"/>
                    </a:lnTo>
                    <a:lnTo>
                      <a:pt x="3939438" y="582613"/>
                    </a:lnTo>
                    <a:lnTo>
                      <a:pt x="3945789" y="546629"/>
                    </a:lnTo>
                    <a:lnTo>
                      <a:pt x="3959548" y="512233"/>
                    </a:lnTo>
                    <a:lnTo>
                      <a:pt x="3981246" y="480483"/>
                    </a:lnTo>
                    <a:lnTo>
                      <a:pt x="3993947" y="465667"/>
                    </a:lnTo>
                    <a:lnTo>
                      <a:pt x="4008764" y="452967"/>
                    </a:lnTo>
                    <a:lnTo>
                      <a:pt x="4039988" y="431800"/>
                    </a:lnTo>
                    <a:lnTo>
                      <a:pt x="4074916" y="418042"/>
                    </a:lnTo>
                    <a:lnTo>
                      <a:pt x="4110902" y="411163"/>
                    </a:lnTo>
                    <a:lnTo>
                      <a:pt x="4147417" y="411163"/>
                    </a:lnTo>
                    <a:lnTo>
                      <a:pt x="4182875" y="418042"/>
                    </a:lnTo>
                    <a:lnTo>
                      <a:pt x="4217273" y="431800"/>
                    </a:lnTo>
                    <a:lnTo>
                      <a:pt x="4249555" y="452967"/>
                    </a:lnTo>
                    <a:lnTo>
                      <a:pt x="4263844" y="465667"/>
                    </a:lnTo>
                    <a:lnTo>
                      <a:pt x="4508339" y="711200"/>
                    </a:lnTo>
                    <a:lnTo>
                      <a:pt x="5007913" y="212725"/>
                    </a:lnTo>
                    <a:lnTo>
                      <a:pt x="5034373" y="186796"/>
                    </a:lnTo>
                    <a:lnTo>
                      <a:pt x="5091528" y="139700"/>
                    </a:lnTo>
                    <a:lnTo>
                      <a:pt x="5152387" y="100013"/>
                    </a:lnTo>
                    <a:lnTo>
                      <a:pt x="5215892" y="66675"/>
                    </a:lnTo>
                    <a:lnTo>
                      <a:pt x="5281514" y="39688"/>
                    </a:lnTo>
                    <a:lnTo>
                      <a:pt x="5348195" y="20108"/>
                    </a:lnTo>
                    <a:lnTo>
                      <a:pt x="5418050" y="635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" name="Group 16">
                <a:extLst>
                  <a:ext uri="{FF2B5EF4-FFF2-40B4-BE49-F238E27FC236}">
                    <a16:creationId xmlns:a16="http://schemas.microsoft.com/office/drawing/2014/main" id="{219E72C4-279F-4B1C-B892-1E0D4727597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63439" y="2127164"/>
                <a:ext cx="214957" cy="247071"/>
                <a:chOff x="1039" y="1681"/>
                <a:chExt cx="1071" cy="1231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5" name="Freeform 17">
                  <a:extLst>
                    <a:ext uri="{FF2B5EF4-FFF2-40B4-BE49-F238E27FC236}">
                      <a16:creationId xmlns:a16="http://schemas.microsoft.com/office/drawing/2014/main" id="{8A5696CB-2230-4E1F-B28B-BCE013BFD2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18">
                  <a:extLst>
                    <a:ext uri="{FF2B5EF4-FFF2-40B4-BE49-F238E27FC236}">
                      <a16:creationId xmlns:a16="http://schemas.microsoft.com/office/drawing/2014/main" id="{A4482908-F18A-41CE-8EFF-D19AA40E0C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19">
                  <a:extLst>
                    <a:ext uri="{FF2B5EF4-FFF2-40B4-BE49-F238E27FC236}">
                      <a16:creationId xmlns:a16="http://schemas.microsoft.com/office/drawing/2014/main" id="{D3AA3895-FB65-4019-89BF-5154573F29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20">
                  <a:extLst>
                    <a:ext uri="{FF2B5EF4-FFF2-40B4-BE49-F238E27FC236}">
                      <a16:creationId xmlns:a16="http://schemas.microsoft.com/office/drawing/2014/main" id="{12A32935-AD35-4CFD-BFE3-52755691FC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9" name="Group 23">
                <a:extLst>
                  <a:ext uri="{FF2B5EF4-FFF2-40B4-BE49-F238E27FC236}">
                    <a16:creationId xmlns:a16="http://schemas.microsoft.com/office/drawing/2014/main" id="{588B3024-10C8-4915-8D2C-B6F5E5885B7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34883" y="4063734"/>
                <a:ext cx="266576" cy="244684"/>
                <a:chOff x="2577" y="1104"/>
                <a:chExt cx="414" cy="380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0" name="Freeform 24">
                  <a:extLst>
                    <a:ext uri="{FF2B5EF4-FFF2-40B4-BE49-F238E27FC236}">
                      <a16:creationId xmlns:a16="http://schemas.microsoft.com/office/drawing/2014/main" id="{EA49D15B-C0F9-46A9-A6E5-CD0A421BB6B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77" y="1104"/>
                  <a:ext cx="353" cy="380"/>
                </a:xfrm>
                <a:custGeom>
                  <a:avLst/>
                  <a:gdLst>
                    <a:gd name="T0" fmla="*/ 81 w 1058"/>
                    <a:gd name="T1" fmla="*/ 1141 h 1141"/>
                    <a:gd name="T2" fmla="*/ 91 w 1058"/>
                    <a:gd name="T3" fmla="*/ 1140 h 1141"/>
                    <a:gd name="T4" fmla="*/ 101 w 1058"/>
                    <a:gd name="T5" fmla="*/ 1131 h 1141"/>
                    <a:gd name="T6" fmla="*/ 206 w 1058"/>
                    <a:gd name="T7" fmla="*/ 1129 h 1141"/>
                    <a:gd name="T8" fmla="*/ 206 w 1058"/>
                    <a:gd name="T9" fmla="*/ 1115 h 1141"/>
                    <a:gd name="T10" fmla="*/ 120 w 1058"/>
                    <a:gd name="T11" fmla="*/ 1112 h 1141"/>
                    <a:gd name="T12" fmla="*/ 352 w 1058"/>
                    <a:gd name="T13" fmla="*/ 962 h 1141"/>
                    <a:gd name="T14" fmla="*/ 365 w 1058"/>
                    <a:gd name="T15" fmla="*/ 968 h 1141"/>
                    <a:gd name="T16" fmla="*/ 378 w 1058"/>
                    <a:gd name="T17" fmla="*/ 962 h 1141"/>
                    <a:gd name="T18" fmla="*/ 994 w 1058"/>
                    <a:gd name="T19" fmla="*/ 347 h 1141"/>
                    <a:gd name="T20" fmla="*/ 997 w 1058"/>
                    <a:gd name="T21" fmla="*/ 343 h 1141"/>
                    <a:gd name="T22" fmla="*/ 1015 w 1058"/>
                    <a:gd name="T23" fmla="*/ 325 h 1141"/>
                    <a:gd name="T24" fmla="*/ 1051 w 1058"/>
                    <a:gd name="T25" fmla="*/ 256 h 1141"/>
                    <a:gd name="T26" fmla="*/ 1058 w 1058"/>
                    <a:gd name="T27" fmla="*/ 180 h 1141"/>
                    <a:gd name="T28" fmla="*/ 1036 w 1058"/>
                    <a:gd name="T29" fmla="*/ 106 h 1141"/>
                    <a:gd name="T30" fmla="*/ 1000 w 1058"/>
                    <a:gd name="T31" fmla="*/ 59 h 1141"/>
                    <a:gd name="T32" fmla="*/ 954 w 1058"/>
                    <a:gd name="T33" fmla="*/ 23 h 1141"/>
                    <a:gd name="T34" fmla="*/ 879 w 1058"/>
                    <a:gd name="T35" fmla="*/ 1 h 1141"/>
                    <a:gd name="T36" fmla="*/ 840 w 1058"/>
                    <a:gd name="T37" fmla="*/ 1 h 1141"/>
                    <a:gd name="T38" fmla="*/ 765 w 1058"/>
                    <a:gd name="T39" fmla="*/ 23 h 1141"/>
                    <a:gd name="T40" fmla="*/ 719 w 1058"/>
                    <a:gd name="T41" fmla="*/ 59 h 1141"/>
                    <a:gd name="T42" fmla="*/ 713 w 1058"/>
                    <a:gd name="T43" fmla="*/ 64 h 1141"/>
                    <a:gd name="T44" fmla="*/ 710 w 1058"/>
                    <a:gd name="T45" fmla="*/ 66 h 1141"/>
                    <a:gd name="T46" fmla="*/ 92 w 1058"/>
                    <a:gd name="T47" fmla="*/ 687 h 1141"/>
                    <a:gd name="T48" fmla="*/ 97 w 1058"/>
                    <a:gd name="T49" fmla="*/ 707 h 1141"/>
                    <a:gd name="T50" fmla="*/ 6 w 1058"/>
                    <a:gd name="T51" fmla="*/ 880 h 1141"/>
                    <a:gd name="T52" fmla="*/ 1 w 1058"/>
                    <a:gd name="T53" fmla="*/ 899 h 1141"/>
                    <a:gd name="T54" fmla="*/ 69 w 1058"/>
                    <a:gd name="T55" fmla="*/ 1137 h 1141"/>
                    <a:gd name="T56" fmla="*/ 735 w 1058"/>
                    <a:gd name="T57" fmla="*/ 96 h 1141"/>
                    <a:gd name="T58" fmla="*/ 739 w 1058"/>
                    <a:gd name="T59" fmla="*/ 93 h 1141"/>
                    <a:gd name="T60" fmla="*/ 744 w 1058"/>
                    <a:gd name="T61" fmla="*/ 87 h 1141"/>
                    <a:gd name="T62" fmla="*/ 770 w 1058"/>
                    <a:gd name="T63" fmla="*/ 64 h 1141"/>
                    <a:gd name="T64" fmla="*/ 859 w 1058"/>
                    <a:gd name="T65" fmla="*/ 38 h 1141"/>
                    <a:gd name="T66" fmla="*/ 950 w 1058"/>
                    <a:gd name="T67" fmla="*/ 64 h 1141"/>
                    <a:gd name="T68" fmla="*/ 994 w 1058"/>
                    <a:gd name="T69" fmla="*/ 111 h 1141"/>
                    <a:gd name="T70" fmla="*/ 1019 w 1058"/>
                    <a:gd name="T71" fmla="*/ 230 h 1141"/>
                    <a:gd name="T72" fmla="*/ 973 w 1058"/>
                    <a:gd name="T73" fmla="*/ 312 h 1141"/>
                    <a:gd name="T74" fmla="*/ 968 w 1058"/>
                    <a:gd name="T75" fmla="*/ 318 h 1141"/>
                    <a:gd name="T76" fmla="*/ 964 w 1058"/>
                    <a:gd name="T77" fmla="*/ 321 h 1141"/>
                    <a:gd name="T78" fmla="*/ 365 w 1058"/>
                    <a:gd name="T79" fmla="*/ 922 h 1141"/>
                    <a:gd name="T80" fmla="*/ 177 w 1058"/>
                    <a:gd name="T81" fmla="*/ 735 h 1141"/>
                    <a:gd name="T82" fmla="*/ 735 w 1058"/>
                    <a:gd name="T83" fmla="*/ 96 h 1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058" h="1141">
                      <a:moveTo>
                        <a:pt x="78" y="1141"/>
                      </a:moveTo>
                      <a:lnTo>
                        <a:pt x="81" y="1141"/>
                      </a:lnTo>
                      <a:lnTo>
                        <a:pt x="84" y="1141"/>
                      </a:lnTo>
                      <a:lnTo>
                        <a:pt x="91" y="1140"/>
                      </a:lnTo>
                      <a:lnTo>
                        <a:pt x="97" y="1135"/>
                      </a:lnTo>
                      <a:lnTo>
                        <a:pt x="101" y="1131"/>
                      </a:lnTo>
                      <a:lnTo>
                        <a:pt x="199" y="1131"/>
                      </a:lnTo>
                      <a:lnTo>
                        <a:pt x="206" y="1129"/>
                      </a:lnTo>
                      <a:lnTo>
                        <a:pt x="208" y="1122"/>
                      </a:lnTo>
                      <a:lnTo>
                        <a:pt x="206" y="1115"/>
                      </a:lnTo>
                      <a:lnTo>
                        <a:pt x="199" y="1112"/>
                      </a:lnTo>
                      <a:lnTo>
                        <a:pt x="120" y="1112"/>
                      </a:lnTo>
                      <a:lnTo>
                        <a:pt x="310" y="922"/>
                      </a:lnTo>
                      <a:lnTo>
                        <a:pt x="352" y="962"/>
                      </a:lnTo>
                      <a:lnTo>
                        <a:pt x="357" y="967"/>
                      </a:lnTo>
                      <a:lnTo>
                        <a:pt x="365" y="968"/>
                      </a:lnTo>
                      <a:lnTo>
                        <a:pt x="372" y="967"/>
                      </a:lnTo>
                      <a:lnTo>
                        <a:pt x="378" y="962"/>
                      </a:lnTo>
                      <a:lnTo>
                        <a:pt x="993" y="348"/>
                      </a:lnTo>
                      <a:lnTo>
                        <a:pt x="994" y="347"/>
                      </a:lnTo>
                      <a:lnTo>
                        <a:pt x="994" y="345"/>
                      </a:lnTo>
                      <a:lnTo>
                        <a:pt x="997" y="343"/>
                      </a:lnTo>
                      <a:lnTo>
                        <a:pt x="1000" y="340"/>
                      </a:lnTo>
                      <a:lnTo>
                        <a:pt x="1015" y="325"/>
                      </a:lnTo>
                      <a:lnTo>
                        <a:pt x="1036" y="292"/>
                      </a:lnTo>
                      <a:lnTo>
                        <a:pt x="1051" y="256"/>
                      </a:lnTo>
                      <a:lnTo>
                        <a:pt x="1058" y="219"/>
                      </a:lnTo>
                      <a:lnTo>
                        <a:pt x="1058" y="180"/>
                      </a:lnTo>
                      <a:lnTo>
                        <a:pt x="1051" y="142"/>
                      </a:lnTo>
                      <a:lnTo>
                        <a:pt x="1036" y="106"/>
                      </a:lnTo>
                      <a:lnTo>
                        <a:pt x="1015" y="73"/>
                      </a:lnTo>
                      <a:lnTo>
                        <a:pt x="1000" y="59"/>
                      </a:lnTo>
                      <a:lnTo>
                        <a:pt x="986" y="44"/>
                      </a:lnTo>
                      <a:lnTo>
                        <a:pt x="954" y="23"/>
                      </a:lnTo>
                      <a:lnTo>
                        <a:pt x="918" y="8"/>
                      </a:lnTo>
                      <a:lnTo>
                        <a:pt x="879" y="1"/>
                      </a:lnTo>
                      <a:lnTo>
                        <a:pt x="859" y="0"/>
                      </a:lnTo>
                      <a:lnTo>
                        <a:pt x="840" y="1"/>
                      </a:lnTo>
                      <a:lnTo>
                        <a:pt x="801" y="8"/>
                      </a:lnTo>
                      <a:lnTo>
                        <a:pt x="765" y="23"/>
                      </a:lnTo>
                      <a:lnTo>
                        <a:pt x="734" y="44"/>
                      </a:lnTo>
                      <a:lnTo>
                        <a:pt x="719" y="59"/>
                      </a:lnTo>
                      <a:lnTo>
                        <a:pt x="716" y="62"/>
                      </a:lnTo>
                      <a:lnTo>
                        <a:pt x="713" y="64"/>
                      </a:lnTo>
                      <a:lnTo>
                        <a:pt x="712" y="64"/>
                      </a:lnTo>
                      <a:lnTo>
                        <a:pt x="710" y="66"/>
                      </a:lnTo>
                      <a:lnTo>
                        <a:pt x="97" y="680"/>
                      </a:lnTo>
                      <a:lnTo>
                        <a:pt x="92" y="687"/>
                      </a:lnTo>
                      <a:lnTo>
                        <a:pt x="92" y="701"/>
                      </a:lnTo>
                      <a:lnTo>
                        <a:pt x="97" y="707"/>
                      </a:lnTo>
                      <a:lnTo>
                        <a:pt x="137" y="748"/>
                      </a:lnTo>
                      <a:lnTo>
                        <a:pt x="6" y="880"/>
                      </a:lnTo>
                      <a:lnTo>
                        <a:pt x="0" y="889"/>
                      </a:lnTo>
                      <a:lnTo>
                        <a:pt x="1" y="899"/>
                      </a:lnTo>
                      <a:lnTo>
                        <a:pt x="65" y="1127"/>
                      </a:lnTo>
                      <a:lnTo>
                        <a:pt x="69" y="1137"/>
                      </a:lnTo>
                      <a:lnTo>
                        <a:pt x="78" y="1141"/>
                      </a:lnTo>
                      <a:close/>
                      <a:moveTo>
                        <a:pt x="735" y="96"/>
                      </a:moveTo>
                      <a:lnTo>
                        <a:pt x="736" y="95"/>
                      </a:lnTo>
                      <a:lnTo>
                        <a:pt x="739" y="93"/>
                      </a:lnTo>
                      <a:lnTo>
                        <a:pt x="741" y="90"/>
                      </a:lnTo>
                      <a:lnTo>
                        <a:pt x="744" y="87"/>
                      </a:lnTo>
                      <a:lnTo>
                        <a:pt x="746" y="85"/>
                      </a:lnTo>
                      <a:lnTo>
                        <a:pt x="770" y="64"/>
                      </a:lnTo>
                      <a:lnTo>
                        <a:pt x="827" y="40"/>
                      </a:lnTo>
                      <a:lnTo>
                        <a:pt x="859" y="38"/>
                      </a:lnTo>
                      <a:lnTo>
                        <a:pt x="892" y="40"/>
                      </a:lnTo>
                      <a:lnTo>
                        <a:pt x="950" y="64"/>
                      </a:lnTo>
                      <a:lnTo>
                        <a:pt x="973" y="85"/>
                      </a:lnTo>
                      <a:lnTo>
                        <a:pt x="994" y="111"/>
                      </a:lnTo>
                      <a:lnTo>
                        <a:pt x="1019" y="168"/>
                      </a:lnTo>
                      <a:lnTo>
                        <a:pt x="1019" y="230"/>
                      </a:lnTo>
                      <a:lnTo>
                        <a:pt x="994" y="288"/>
                      </a:lnTo>
                      <a:lnTo>
                        <a:pt x="973" y="312"/>
                      </a:lnTo>
                      <a:lnTo>
                        <a:pt x="971" y="315"/>
                      </a:lnTo>
                      <a:lnTo>
                        <a:pt x="968" y="318"/>
                      </a:lnTo>
                      <a:lnTo>
                        <a:pt x="966" y="319"/>
                      </a:lnTo>
                      <a:lnTo>
                        <a:pt x="964" y="321"/>
                      </a:lnTo>
                      <a:lnTo>
                        <a:pt x="963" y="324"/>
                      </a:lnTo>
                      <a:lnTo>
                        <a:pt x="365" y="922"/>
                      </a:lnTo>
                      <a:lnTo>
                        <a:pt x="324" y="880"/>
                      </a:lnTo>
                      <a:lnTo>
                        <a:pt x="177" y="735"/>
                      </a:lnTo>
                      <a:lnTo>
                        <a:pt x="137" y="694"/>
                      </a:lnTo>
                      <a:lnTo>
                        <a:pt x="735" y="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Freeform 25">
                  <a:extLst>
                    <a:ext uri="{FF2B5EF4-FFF2-40B4-BE49-F238E27FC236}">
                      <a16:creationId xmlns:a16="http://schemas.microsoft.com/office/drawing/2014/main" id="{3B3D6DA8-C8C0-4F88-A7E3-CDD23CE015C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43" y="1129"/>
                  <a:ext cx="261" cy="261"/>
                </a:xfrm>
                <a:custGeom>
                  <a:avLst/>
                  <a:gdLst>
                    <a:gd name="T0" fmla="*/ 153 w 781"/>
                    <a:gd name="T1" fmla="*/ 778 h 782"/>
                    <a:gd name="T2" fmla="*/ 158 w 781"/>
                    <a:gd name="T3" fmla="*/ 782 h 782"/>
                    <a:gd name="T4" fmla="*/ 166 w 781"/>
                    <a:gd name="T5" fmla="*/ 782 h 782"/>
                    <a:gd name="T6" fmla="*/ 173 w 781"/>
                    <a:gd name="T7" fmla="*/ 782 h 782"/>
                    <a:gd name="T8" fmla="*/ 179 w 781"/>
                    <a:gd name="T9" fmla="*/ 778 h 782"/>
                    <a:gd name="T10" fmla="*/ 572 w 781"/>
                    <a:gd name="T11" fmla="*/ 385 h 782"/>
                    <a:gd name="T12" fmla="*/ 576 w 781"/>
                    <a:gd name="T13" fmla="*/ 390 h 782"/>
                    <a:gd name="T14" fmla="*/ 584 w 781"/>
                    <a:gd name="T15" fmla="*/ 395 h 782"/>
                    <a:gd name="T16" fmla="*/ 591 w 781"/>
                    <a:gd name="T17" fmla="*/ 396 h 782"/>
                    <a:gd name="T18" fmla="*/ 598 w 781"/>
                    <a:gd name="T19" fmla="*/ 395 h 782"/>
                    <a:gd name="T20" fmla="*/ 604 w 781"/>
                    <a:gd name="T21" fmla="*/ 390 h 782"/>
                    <a:gd name="T22" fmla="*/ 735 w 781"/>
                    <a:gd name="T23" fmla="*/ 259 h 782"/>
                    <a:gd name="T24" fmla="*/ 741 w 781"/>
                    <a:gd name="T25" fmla="*/ 252 h 782"/>
                    <a:gd name="T26" fmla="*/ 741 w 781"/>
                    <a:gd name="T27" fmla="*/ 245 h 782"/>
                    <a:gd name="T28" fmla="*/ 741 w 781"/>
                    <a:gd name="T29" fmla="*/ 238 h 782"/>
                    <a:gd name="T30" fmla="*/ 735 w 781"/>
                    <a:gd name="T31" fmla="*/ 232 h 782"/>
                    <a:gd name="T32" fmla="*/ 729 w 781"/>
                    <a:gd name="T33" fmla="*/ 226 h 782"/>
                    <a:gd name="T34" fmla="*/ 748 w 781"/>
                    <a:gd name="T35" fmla="*/ 210 h 782"/>
                    <a:gd name="T36" fmla="*/ 764 w 781"/>
                    <a:gd name="T37" fmla="*/ 190 h 782"/>
                    <a:gd name="T38" fmla="*/ 781 w 781"/>
                    <a:gd name="T39" fmla="*/ 147 h 782"/>
                    <a:gd name="T40" fmla="*/ 781 w 781"/>
                    <a:gd name="T41" fmla="*/ 99 h 782"/>
                    <a:gd name="T42" fmla="*/ 764 w 781"/>
                    <a:gd name="T43" fmla="*/ 55 h 782"/>
                    <a:gd name="T44" fmla="*/ 748 w 781"/>
                    <a:gd name="T45" fmla="*/ 36 h 782"/>
                    <a:gd name="T46" fmla="*/ 729 w 781"/>
                    <a:gd name="T47" fmla="*/ 20 h 782"/>
                    <a:gd name="T48" fmla="*/ 684 w 781"/>
                    <a:gd name="T49" fmla="*/ 3 h 782"/>
                    <a:gd name="T50" fmla="*/ 660 w 781"/>
                    <a:gd name="T51" fmla="*/ 0 h 782"/>
                    <a:gd name="T52" fmla="*/ 637 w 781"/>
                    <a:gd name="T53" fmla="*/ 3 h 782"/>
                    <a:gd name="T54" fmla="*/ 592 w 781"/>
                    <a:gd name="T55" fmla="*/ 20 h 782"/>
                    <a:gd name="T56" fmla="*/ 573 w 781"/>
                    <a:gd name="T57" fmla="*/ 37 h 782"/>
                    <a:gd name="T58" fmla="*/ 558 w 781"/>
                    <a:gd name="T59" fmla="*/ 55 h 782"/>
                    <a:gd name="T60" fmla="*/ 547 w 781"/>
                    <a:gd name="T61" fmla="*/ 45 h 782"/>
                    <a:gd name="T62" fmla="*/ 542 w 781"/>
                    <a:gd name="T63" fmla="*/ 40 h 782"/>
                    <a:gd name="T64" fmla="*/ 527 w 781"/>
                    <a:gd name="T65" fmla="*/ 40 h 782"/>
                    <a:gd name="T66" fmla="*/ 520 w 781"/>
                    <a:gd name="T67" fmla="*/ 45 h 782"/>
                    <a:gd name="T68" fmla="*/ 389 w 781"/>
                    <a:gd name="T69" fmla="*/ 176 h 782"/>
                    <a:gd name="T70" fmla="*/ 385 w 781"/>
                    <a:gd name="T71" fmla="*/ 182 h 782"/>
                    <a:gd name="T72" fmla="*/ 385 w 781"/>
                    <a:gd name="T73" fmla="*/ 196 h 782"/>
                    <a:gd name="T74" fmla="*/ 389 w 781"/>
                    <a:gd name="T75" fmla="*/ 203 h 782"/>
                    <a:gd name="T76" fmla="*/ 399 w 781"/>
                    <a:gd name="T77" fmla="*/ 212 h 782"/>
                    <a:gd name="T78" fmla="*/ 6 w 781"/>
                    <a:gd name="T79" fmla="*/ 604 h 782"/>
                    <a:gd name="T80" fmla="*/ 1 w 781"/>
                    <a:gd name="T81" fmla="*/ 611 h 782"/>
                    <a:gd name="T82" fmla="*/ 0 w 781"/>
                    <a:gd name="T83" fmla="*/ 618 h 782"/>
                    <a:gd name="T84" fmla="*/ 1 w 781"/>
                    <a:gd name="T85" fmla="*/ 625 h 782"/>
                    <a:gd name="T86" fmla="*/ 6 w 781"/>
                    <a:gd name="T87" fmla="*/ 631 h 782"/>
                    <a:gd name="T88" fmla="*/ 153 w 781"/>
                    <a:gd name="T89" fmla="*/ 778 h 782"/>
                    <a:gd name="T90" fmla="*/ 535 w 781"/>
                    <a:gd name="T91" fmla="*/ 85 h 782"/>
                    <a:gd name="T92" fmla="*/ 615 w 781"/>
                    <a:gd name="T93" fmla="*/ 166 h 782"/>
                    <a:gd name="T94" fmla="*/ 687 w 781"/>
                    <a:gd name="T95" fmla="*/ 238 h 782"/>
                    <a:gd name="T96" fmla="*/ 687 w 781"/>
                    <a:gd name="T97" fmla="*/ 238 h 782"/>
                    <a:gd name="T98" fmla="*/ 694 w 781"/>
                    <a:gd name="T99" fmla="*/ 245 h 782"/>
                    <a:gd name="T100" fmla="*/ 591 w 781"/>
                    <a:gd name="T101" fmla="*/ 350 h 782"/>
                    <a:gd name="T102" fmla="*/ 431 w 781"/>
                    <a:gd name="T103" fmla="*/ 189 h 782"/>
                    <a:gd name="T104" fmla="*/ 535 w 781"/>
                    <a:gd name="T105" fmla="*/ 85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81" h="782">
                      <a:moveTo>
                        <a:pt x="153" y="778"/>
                      </a:moveTo>
                      <a:lnTo>
                        <a:pt x="158" y="782"/>
                      </a:lnTo>
                      <a:lnTo>
                        <a:pt x="166" y="782"/>
                      </a:lnTo>
                      <a:lnTo>
                        <a:pt x="173" y="782"/>
                      </a:lnTo>
                      <a:lnTo>
                        <a:pt x="179" y="778"/>
                      </a:lnTo>
                      <a:lnTo>
                        <a:pt x="572" y="385"/>
                      </a:lnTo>
                      <a:lnTo>
                        <a:pt x="576" y="390"/>
                      </a:lnTo>
                      <a:lnTo>
                        <a:pt x="584" y="395"/>
                      </a:lnTo>
                      <a:lnTo>
                        <a:pt x="591" y="396"/>
                      </a:lnTo>
                      <a:lnTo>
                        <a:pt x="598" y="395"/>
                      </a:lnTo>
                      <a:lnTo>
                        <a:pt x="604" y="390"/>
                      </a:lnTo>
                      <a:lnTo>
                        <a:pt x="735" y="259"/>
                      </a:lnTo>
                      <a:lnTo>
                        <a:pt x="741" y="252"/>
                      </a:lnTo>
                      <a:lnTo>
                        <a:pt x="741" y="245"/>
                      </a:lnTo>
                      <a:lnTo>
                        <a:pt x="741" y="238"/>
                      </a:lnTo>
                      <a:lnTo>
                        <a:pt x="735" y="232"/>
                      </a:lnTo>
                      <a:lnTo>
                        <a:pt x="729" y="226"/>
                      </a:lnTo>
                      <a:lnTo>
                        <a:pt x="748" y="210"/>
                      </a:lnTo>
                      <a:lnTo>
                        <a:pt x="764" y="190"/>
                      </a:lnTo>
                      <a:lnTo>
                        <a:pt x="781" y="147"/>
                      </a:lnTo>
                      <a:lnTo>
                        <a:pt x="781" y="99"/>
                      </a:lnTo>
                      <a:lnTo>
                        <a:pt x="764" y="55"/>
                      </a:lnTo>
                      <a:lnTo>
                        <a:pt x="748" y="36"/>
                      </a:lnTo>
                      <a:lnTo>
                        <a:pt x="729" y="20"/>
                      </a:lnTo>
                      <a:lnTo>
                        <a:pt x="684" y="3"/>
                      </a:lnTo>
                      <a:lnTo>
                        <a:pt x="660" y="0"/>
                      </a:lnTo>
                      <a:lnTo>
                        <a:pt x="637" y="3"/>
                      </a:lnTo>
                      <a:lnTo>
                        <a:pt x="592" y="20"/>
                      </a:lnTo>
                      <a:lnTo>
                        <a:pt x="573" y="37"/>
                      </a:lnTo>
                      <a:lnTo>
                        <a:pt x="558" y="55"/>
                      </a:lnTo>
                      <a:lnTo>
                        <a:pt x="547" y="45"/>
                      </a:lnTo>
                      <a:lnTo>
                        <a:pt x="542" y="40"/>
                      </a:lnTo>
                      <a:lnTo>
                        <a:pt x="527" y="40"/>
                      </a:lnTo>
                      <a:lnTo>
                        <a:pt x="520" y="45"/>
                      </a:lnTo>
                      <a:lnTo>
                        <a:pt x="389" y="176"/>
                      </a:lnTo>
                      <a:lnTo>
                        <a:pt x="385" y="182"/>
                      </a:lnTo>
                      <a:lnTo>
                        <a:pt x="385" y="196"/>
                      </a:lnTo>
                      <a:lnTo>
                        <a:pt x="389" y="203"/>
                      </a:lnTo>
                      <a:lnTo>
                        <a:pt x="399" y="212"/>
                      </a:lnTo>
                      <a:lnTo>
                        <a:pt x="6" y="604"/>
                      </a:lnTo>
                      <a:lnTo>
                        <a:pt x="1" y="611"/>
                      </a:lnTo>
                      <a:lnTo>
                        <a:pt x="0" y="618"/>
                      </a:lnTo>
                      <a:lnTo>
                        <a:pt x="1" y="625"/>
                      </a:lnTo>
                      <a:lnTo>
                        <a:pt x="6" y="631"/>
                      </a:lnTo>
                      <a:lnTo>
                        <a:pt x="153" y="778"/>
                      </a:lnTo>
                      <a:close/>
                      <a:moveTo>
                        <a:pt x="535" y="85"/>
                      </a:moveTo>
                      <a:lnTo>
                        <a:pt x="615" y="166"/>
                      </a:lnTo>
                      <a:lnTo>
                        <a:pt x="687" y="238"/>
                      </a:lnTo>
                      <a:lnTo>
                        <a:pt x="687" y="238"/>
                      </a:lnTo>
                      <a:lnTo>
                        <a:pt x="694" y="245"/>
                      </a:lnTo>
                      <a:lnTo>
                        <a:pt x="591" y="350"/>
                      </a:lnTo>
                      <a:lnTo>
                        <a:pt x="431" y="189"/>
                      </a:lnTo>
                      <a:lnTo>
                        <a:pt x="535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Freeform 26">
                  <a:extLst>
                    <a:ext uri="{FF2B5EF4-FFF2-40B4-BE49-F238E27FC236}">
                      <a16:creationId xmlns:a16="http://schemas.microsoft.com/office/drawing/2014/main" id="{DEDD373A-9005-45E3-8D9F-62D72C6403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1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2 w 203"/>
                    <a:gd name="T13" fmla="*/ 17 h 19"/>
                    <a:gd name="T14" fmla="*/ 203 w 203"/>
                    <a:gd name="T15" fmla="*/ 10 h 19"/>
                    <a:gd name="T16" fmla="*/ 202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2" y="17"/>
                      </a:lnTo>
                      <a:lnTo>
                        <a:pt x="203" y="10"/>
                      </a:lnTo>
                      <a:lnTo>
                        <a:pt x="202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Freeform 27">
                  <a:extLst>
                    <a:ext uri="{FF2B5EF4-FFF2-40B4-BE49-F238E27FC236}">
                      <a16:creationId xmlns:a16="http://schemas.microsoft.com/office/drawing/2014/main" id="{BE7D5A63-6CD2-4D0E-8B98-3F7BC2C8F5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3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1 w 203"/>
                    <a:gd name="T13" fmla="*/ 17 h 19"/>
                    <a:gd name="T14" fmla="*/ 203 w 203"/>
                    <a:gd name="T15" fmla="*/ 10 h 19"/>
                    <a:gd name="T16" fmla="*/ 201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1" y="17"/>
                      </a:lnTo>
                      <a:lnTo>
                        <a:pt x="203" y="10"/>
                      </a:lnTo>
                      <a:lnTo>
                        <a:pt x="201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Freeform 28">
                  <a:extLst>
                    <a:ext uri="{FF2B5EF4-FFF2-40B4-BE49-F238E27FC236}">
                      <a16:creationId xmlns:a16="http://schemas.microsoft.com/office/drawing/2014/main" id="{CD38590D-5482-43A5-8684-98F937932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6" y="1475"/>
                  <a:ext cx="45" cy="6"/>
                </a:xfrm>
                <a:custGeom>
                  <a:avLst/>
                  <a:gdLst>
                    <a:gd name="T0" fmla="*/ 125 w 134"/>
                    <a:gd name="T1" fmla="*/ 0 h 19"/>
                    <a:gd name="T2" fmla="*/ 10 w 134"/>
                    <a:gd name="T3" fmla="*/ 0 h 19"/>
                    <a:gd name="T4" fmla="*/ 1 w 134"/>
                    <a:gd name="T5" fmla="*/ 3 h 19"/>
                    <a:gd name="T6" fmla="*/ 0 w 134"/>
                    <a:gd name="T7" fmla="*/ 10 h 19"/>
                    <a:gd name="T8" fmla="*/ 1 w 134"/>
                    <a:gd name="T9" fmla="*/ 17 h 19"/>
                    <a:gd name="T10" fmla="*/ 10 w 134"/>
                    <a:gd name="T11" fmla="*/ 19 h 19"/>
                    <a:gd name="T12" fmla="*/ 125 w 134"/>
                    <a:gd name="T13" fmla="*/ 19 h 19"/>
                    <a:gd name="T14" fmla="*/ 132 w 134"/>
                    <a:gd name="T15" fmla="*/ 17 h 19"/>
                    <a:gd name="T16" fmla="*/ 134 w 134"/>
                    <a:gd name="T17" fmla="*/ 10 h 19"/>
                    <a:gd name="T18" fmla="*/ 132 w 134"/>
                    <a:gd name="T19" fmla="*/ 3 h 19"/>
                    <a:gd name="T20" fmla="*/ 125 w 134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4" h="19">
                      <a:moveTo>
                        <a:pt x="125" y="0"/>
                      </a:moveTo>
                      <a:lnTo>
                        <a:pt x="10" y="0"/>
                      </a:lnTo>
                      <a:lnTo>
                        <a:pt x="1" y="3"/>
                      </a:lnTo>
                      <a:lnTo>
                        <a:pt x="0" y="10"/>
                      </a:lnTo>
                      <a:lnTo>
                        <a:pt x="1" y="17"/>
                      </a:lnTo>
                      <a:lnTo>
                        <a:pt x="10" y="19"/>
                      </a:lnTo>
                      <a:lnTo>
                        <a:pt x="125" y="19"/>
                      </a:lnTo>
                      <a:lnTo>
                        <a:pt x="132" y="17"/>
                      </a:lnTo>
                      <a:lnTo>
                        <a:pt x="134" y="10"/>
                      </a:lnTo>
                      <a:lnTo>
                        <a:pt x="132" y="3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5" name="Group 31">
                <a:extLst>
                  <a:ext uri="{FF2B5EF4-FFF2-40B4-BE49-F238E27FC236}">
                    <a16:creationId xmlns:a16="http://schemas.microsoft.com/office/drawing/2014/main" id="{D429098F-5705-4658-ABD4-F00D4122A2B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59921" y="1496521"/>
                <a:ext cx="221315" cy="268574"/>
                <a:chOff x="2647" y="1727"/>
                <a:chExt cx="192" cy="233"/>
              </a:xfrm>
              <a:solidFill>
                <a:srgbClr val="F75A7C"/>
              </a:solidFill>
            </p:grpSpPr>
            <p:sp>
              <p:nvSpPr>
                <p:cNvPr id="36" name="Freeform 32">
                  <a:extLst>
                    <a:ext uri="{FF2B5EF4-FFF2-40B4-BE49-F238E27FC236}">
                      <a16:creationId xmlns:a16="http://schemas.microsoft.com/office/drawing/2014/main" id="{7F5C7AC1-E901-480F-91C2-D3E8FDD7DD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9" y="1727"/>
                  <a:ext cx="140" cy="152"/>
                </a:xfrm>
                <a:custGeom>
                  <a:avLst/>
                  <a:gdLst>
                    <a:gd name="T0" fmla="*/ 94 w 421"/>
                    <a:gd name="T1" fmla="*/ 455 h 455"/>
                    <a:gd name="T2" fmla="*/ 0 w 421"/>
                    <a:gd name="T3" fmla="*/ 362 h 455"/>
                    <a:gd name="T4" fmla="*/ 172 w 421"/>
                    <a:gd name="T5" fmla="*/ 191 h 455"/>
                    <a:gd name="T6" fmla="*/ 371 w 421"/>
                    <a:gd name="T7" fmla="*/ 1 h 455"/>
                    <a:gd name="T8" fmla="*/ 377 w 421"/>
                    <a:gd name="T9" fmla="*/ 0 h 455"/>
                    <a:gd name="T10" fmla="*/ 404 w 421"/>
                    <a:gd name="T11" fmla="*/ 4 h 455"/>
                    <a:gd name="T12" fmla="*/ 419 w 421"/>
                    <a:gd name="T13" fmla="*/ 21 h 455"/>
                    <a:gd name="T14" fmla="*/ 421 w 421"/>
                    <a:gd name="T15" fmla="*/ 37 h 455"/>
                    <a:gd name="T16" fmla="*/ 364 w 421"/>
                    <a:gd name="T17" fmla="*/ 120 h 455"/>
                    <a:gd name="T18" fmla="*/ 130 w 421"/>
                    <a:gd name="T19" fmla="*/ 410 h 455"/>
                    <a:gd name="T20" fmla="*/ 94 w 421"/>
                    <a:gd name="T21" fmla="*/ 455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1" h="455">
                      <a:moveTo>
                        <a:pt x="94" y="455"/>
                      </a:moveTo>
                      <a:lnTo>
                        <a:pt x="0" y="362"/>
                      </a:lnTo>
                      <a:lnTo>
                        <a:pt x="172" y="191"/>
                      </a:lnTo>
                      <a:lnTo>
                        <a:pt x="371" y="1"/>
                      </a:lnTo>
                      <a:lnTo>
                        <a:pt x="377" y="0"/>
                      </a:lnTo>
                      <a:lnTo>
                        <a:pt x="404" y="4"/>
                      </a:lnTo>
                      <a:lnTo>
                        <a:pt x="419" y="21"/>
                      </a:lnTo>
                      <a:lnTo>
                        <a:pt x="421" y="37"/>
                      </a:lnTo>
                      <a:lnTo>
                        <a:pt x="364" y="120"/>
                      </a:lnTo>
                      <a:lnTo>
                        <a:pt x="130" y="410"/>
                      </a:lnTo>
                      <a:lnTo>
                        <a:pt x="94" y="455"/>
                      </a:lnTo>
                      <a:close/>
                    </a:path>
                  </a:pathLst>
                </a:custGeom>
                <a:solidFill>
                  <a:srgbClr val="FF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Freeform 33">
                  <a:extLst>
                    <a:ext uri="{FF2B5EF4-FFF2-40B4-BE49-F238E27FC236}">
                      <a16:creationId xmlns:a16="http://schemas.microsoft.com/office/drawing/2014/main" id="{5F0985D7-D97D-4FBA-8DBE-CE8D9CE8ED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7" y="1856"/>
                  <a:ext cx="76" cy="104"/>
                </a:xfrm>
                <a:custGeom>
                  <a:avLst/>
                  <a:gdLst>
                    <a:gd name="T0" fmla="*/ 22 w 226"/>
                    <a:gd name="T1" fmla="*/ 314 h 314"/>
                    <a:gd name="T2" fmla="*/ 21 w 226"/>
                    <a:gd name="T3" fmla="*/ 301 h 314"/>
                    <a:gd name="T4" fmla="*/ 37 w 226"/>
                    <a:gd name="T5" fmla="*/ 242 h 314"/>
                    <a:gd name="T6" fmla="*/ 63 w 226"/>
                    <a:gd name="T7" fmla="*/ 219 h 314"/>
                    <a:gd name="T8" fmla="*/ 90 w 226"/>
                    <a:gd name="T9" fmla="*/ 211 h 314"/>
                    <a:gd name="T10" fmla="*/ 107 w 226"/>
                    <a:gd name="T11" fmla="*/ 209 h 314"/>
                    <a:gd name="T12" fmla="*/ 125 w 226"/>
                    <a:gd name="T13" fmla="*/ 208 h 314"/>
                    <a:gd name="T14" fmla="*/ 153 w 226"/>
                    <a:gd name="T15" fmla="*/ 199 h 314"/>
                    <a:gd name="T16" fmla="*/ 188 w 226"/>
                    <a:gd name="T17" fmla="*/ 173 h 314"/>
                    <a:gd name="T18" fmla="*/ 223 w 226"/>
                    <a:gd name="T19" fmla="*/ 107 h 314"/>
                    <a:gd name="T20" fmla="*/ 226 w 226"/>
                    <a:gd name="T21" fmla="*/ 91 h 314"/>
                    <a:gd name="T22" fmla="*/ 132 w 226"/>
                    <a:gd name="T23" fmla="*/ 0 h 314"/>
                    <a:gd name="T24" fmla="*/ 96 w 226"/>
                    <a:gd name="T25" fmla="*/ 17 h 314"/>
                    <a:gd name="T26" fmla="*/ 44 w 226"/>
                    <a:gd name="T27" fmla="*/ 61 h 314"/>
                    <a:gd name="T28" fmla="*/ 13 w 226"/>
                    <a:gd name="T29" fmla="*/ 113 h 314"/>
                    <a:gd name="T30" fmla="*/ 0 w 226"/>
                    <a:gd name="T31" fmla="*/ 165 h 314"/>
                    <a:gd name="T32" fmla="*/ 2 w 226"/>
                    <a:gd name="T33" fmla="*/ 239 h 314"/>
                    <a:gd name="T34" fmla="*/ 19 w 226"/>
                    <a:gd name="T35" fmla="*/ 307 h 314"/>
                    <a:gd name="T36" fmla="*/ 22 w 226"/>
                    <a:gd name="T37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6" h="314">
                      <a:moveTo>
                        <a:pt x="22" y="314"/>
                      </a:moveTo>
                      <a:lnTo>
                        <a:pt x="21" y="301"/>
                      </a:lnTo>
                      <a:lnTo>
                        <a:pt x="37" y="242"/>
                      </a:lnTo>
                      <a:lnTo>
                        <a:pt x="63" y="219"/>
                      </a:lnTo>
                      <a:lnTo>
                        <a:pt x="90" y="211"/>
                      </a:lnTo>
                      <a:lnTo>
                        <a:pt x="107" y="209"/>
                      </a:lnTo>
                      <a:lnTo>
                        <a:pt x="125" y="208"/>
                      </a:lnTo>
                      <a:lnTo>
                        <a:pt x="153" y="199"/>
                      </a:lnTo>
                      <a:lnTo>
                        <a:pt x="188" y="173"/>
                      </a:lnTo>
                      <a:lnTo>
                        <a:pt x="223" y="107"/>
                      </a:lnTo>
                      <a:lnTo>
                        <a:pt x="226" y="91"/>
                      </a:lnTo>
                      <a:lnTo>
                        <a:pt x="132" y="0"/>
                      </a:lnTo>
                      <a:lnTo>
                        <a:pt x="96" y="17"/>
                      </a:lnTo>
                      <a:lnTo>
                        <a:pt x="44" y="61"/>
                      </a:lnTo>
                      <a:lnTo>
                        <a:pt x="13" y="113"/>
                      </a:lnTo>
                      <a:lnTo>
                        <a:pt x="0" y="165"/>
                      </a:lnTo>
                      <a:lnTo>
                        <a:pt x="2" y="239"/>
                      </a:lnTo>
                      <a:lnTo>
                        <a:pt x="19" y="307"/>
                      </a:lnTo>
                      <a:lnTo>
                        <a:pt x="22" y="314"/>
                      </a:lnTo>
                      <a:close/>
                    </a:path>
                  </a:pathLst>
                </a:custGeom>
                <a:solidFill>
                  <a:srgbClr val="FF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8" name="Group 36">
                <a:extLst>
                  <a:ext uri="{FF2B5EF4-FFF2-40B4-BE49-F238E27FC236}">
                    <a16:creationId xmlns:a16="http://schemas.microsoft.com/office/drawing/2014/main" id="{326CD6E8-74BB-4B36-9692-745F7AF7387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05884" y="3344318"/>
                <a:ext cx="138229" cy="357091"/>
                <a:chOff x="2375" y="2182"/>
                <a:chExt cx="144" cy="372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9" name="Freeform 37">
                  <a:extLst>
                    <a:ext uri="{FF2B5EF4-FFF2-40B4-BE49-F238E27FC236}">
                      <a16:creationId xmlns:a16="http://schemas.microsoft.com/office/drawing/2014/main" id="{6976B790-3AEA-4C00-94F4-8417D50747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9" y="2182"/>
                  <a:ext cx="99" cy="210"/>
                </a:xfrm>
                <a:custGeom>
                  <a:avLst/>
                  <a:gdLst>
                    <a:gd name="T0" fmla="*/ 0 w 296"/>
                    <a:gd name="T1" fmla="*/ 631 h 631"/>
                    <a:gd name="T2" fmla="*/ 296 w 296"/>
                    <a:gd name="T3" fmla="*/ 631 h 631"/>
                    <a:gd name="T4" fmla="*/ 270 w 296"/>
                    <a:gd name="T5" fmla="*/ 612 h 631"/>
                    <a:gd name="T6" fmla="*/ 232 w 296"/>
                    <a:gd name="T7" fmla="*/ 568 h 631"/>
                    <a:gd name="T8" fmla="*/ 209 w 296"/>
                    <a:gd name="T9" fmla="*/ 517 h 631"/>
                    <a:gd name="T10" fmla="*/ 199 w 296"/>
                    <a:gd name="T11" fmla="*/ 467 h 631"/>
                    <a:gd name="T12" fmla="*/ 198 w 296"/>
                    <a:gd name="T13" fmla="*/ 442 h 631"/>
                    <a:gd name="T14" fmla="*/ 200 w 296"/>
                    <a:gd name="T15" fmla="*/ 370 h 631"/>
                    <a:gd name="T16" fmla="*/ 208 w 296"/>
                    <a:gd name="T17" fmla="*/ 279 h 631"/>
                    <a:gd name="T18" fmla="*/ 213 w 296"/>
                    <a:gd name="T19" fmla="*/ 207 h 631"/>
                    <a:gd name="T20" fmla="*/ 215 w 296"/>
                    <a:gd name="T21" fmla="*/ 157 h 631"/>
                    <a:gd name="T22" fmla="*/ 215 w 296"/>
                    <a:gd name="T23" fmla="*/ 132 h 631"/>
                    <a:gd name="T24" fmla="*/ 205 w 296"/>
                    <a:gd name="T25" fmla="*/ 79 h 631"/>
                    <a:gd name="T26" fmla="*/ 189 w 296"/>
                    <a:gd name="T27" fmla="*/ 31 h 631"/>
                    <a:gd name="T28" fmla="*/ 172 w 296"/>
                    <a:gd name="T29" fmla="*/ 8 h 631"/>
                    <a:gd name="T30" fmla="*/ 159 w 296"/>
                    <a:gd name="T31" fmla="*/ 0 h 631"/>
                    <a:gd name="T32" fmla="*/ 151 w 296"/>
                    <a:gd name="T33" fmla="*/ 0 h 631"/>
                    <a:gd name="T34" fmla="*/ 138 w 296"/>
                    <a:gd name="T35" fmla="*/ 1 h 631"/>
                    <a:gd name="T36" fmla="*/ 127 w 296"/>
                    <a:gd name="T37" fmla="*/ 11 h 631"/>
                    <a:gd name="T38" fmla="*/ 114 w 296"/>
                    <a:gd name="T39" fmla="*/ 27 h 631"/>
                    <a:gd name="T40" fmla="*/ 98 w 296"/>
                    <a:gd name="T41" fmla="*/ 75 h 631"/>
                    <a:gd name="T42" fmla="*/ 89 w 296"/>
                    <a:gd name="T43" fmla="*/ 145 h 631"/>
                    <a:gd name="T44" fmla="*/ 89 w 296"/>
                    <a:gd name="T45" fmla="*/ 160 h 631"/>
                    <a:gd name="T46" fmla="*/ 92 w 296"/>
                    <a:gd name="T47" fmla="*/ 253 h 631"/>
                    <a:gd name="T48" fmla="*/ 101 w 296"/>
                    <a:gd name="T49" fmla="*/ 310 h 631"/>
                    <a:gd name="T50" fmla="*/ 105 w 296"/>
                    <a:gd name="T51" fmla="*/ 337 h 631"/>
                    <a:gd name="T52" fmla="*/ 111 w 296"/>
                    <a:gd name="T53" fmla="*/ 400 h 631"/>
                    <a:gd name="T54" fmla="*/ 109 w 296"/>
                    <a:gd name="T55" fmla="*/ 442 h 631"/>
                    <a:gd name="T56" fmla="*/ 105 w 296"/>
                    <a:gd name="T57" fmla="*/ 480 h 631"/>
                    <a:gd name="T58" fmla="*/ 83 w 296"/>
                    <a:gd name="T59" fmla="*/ 542 h 631"/>
                    <a:gd name="T60" fmla="*/ 50 w 296"/>
                    <a:gd name="T61" fmla="*/ 588 h 631"/>
                    <a:gd name="T62" fmla="*/ 15 w 296"/>
                    <a:gd name="T63" fmla="*/ 621 h 631"/>
                    <a:gd name="T64" fmla="*/ 0 w 296"/>
                    <a:gd name="T65" fmla="*/ 631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96" h="631">
                      <a:moveTo>
                        <a:pt x="0" y="631"/>
                      </a:moveTo>
                      <a:lnTo>
                        <a:pt x="296" y="631"/>
                      </a:lnTo>
                      <a:lnTo>
                        <a:pt x="270" y="612"/>
                      </a:lnTo>
                      <a:lnTo>
                        <a:pt x="232" y="568"/>
                      </a:lnTo>
                      <a:lnTo>
                        <a:pt x="209" y="517"/>
                      </a:lnTo>
                      <a:lnTo>
                        <a:pt x="199" y="467"/>
                      </a:lnTo>
                      <a:lnTo>
                        <a:pt x="198" y="442"/>
                      </a:lnTo>
                      <a:lnTo>
                        <a:pt x="200" y="370"/>
                      </a:lnTo>
                      <a:lnTo>
                        <a:pt x="208" y="279"/>
                      </a:lnTo>
                      <a:lnTo>
                        <a:pt x="213" y="207"/>
                      </a:lnTo>
                      <a:lnTo>
                        <a:pt x="215" y="157"/>
                      </a:lnTo>
                      <a:lnTo>
                        <a:pt x="215" y="132"/>
                      </a:lnTo>
                      <a:lnTo>
                        <a:pt x="205" y="79"/>
                      </a:lnTo>
                      <a:lnTo>
                        <a:pt x="189" y="31"/>
                      </a:lnTo>
                      <a:lnTo>
                        <a:pt x="172" y="8"/>
                      </a:lnTo>
                      <a:lnTo>
                        <a:pt x="159" y="0"/>
                      </a:lnTo>
                      <a:lnTo>
                        <a:pt x="151" y="0"/>
                      </a:lnTo>
                      <a:lnTo>
                        <a:pt x="138" y="1"/>
                      </a:lnTo>
                      <a:lnTo>
                        <a:pt x="127" y="11"/>
                      </a:lnTo>
                      <a:lnTo>
                        <a:pt x="114" y="27"/>
                      </a:lnTo>
                      <a:lnTo>
                        <a:pt x="98" y="75"/>
                      </a:lnTo>
                      <a:lnTo>
                        <a:pt x="89" y="145"/>
                      </a:lnTo>
                      <a:lnTo>
                        <a:pt x="89" y="160"/>
                      </a:lnTo>
                      <a:lnTo>
                        <a:pt x="92" y="253"/>
                      </a:lnTo>
                      <a:lnTo>
                        <a:pt x="101" y="310"/>
                      </a:lnTo>
                      <a:lnTo>
                        <a:pt x="105" y="337"/>
                      </a:lnTo>
                      <a:lnTo>
                        <a:pt x="111" y="400"/>
                      </a:lnTo>
                      <a:lnTo>
                        <a:pt x="109" y="442"/>
                      </a:lnTo>
                      <a:lnTo>
                        <a:pt x="105" y="480"/>
                      </a:lnTo>
                      <a:lnTo>
                        <a:pt x="83" y="542"/>
                      </a:lnTo>
                      <a:lnTo>
                        <a:pt x="50" y="588"/>
                      </a:lnTo>
                      <a:lnTo>
                        <a:pt x="15" y="621"/>
                      </a:lnTo>
                      <a:lnTo>
                        <a:pt x="0" y="6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" name="Rectangle 38">
                  <a:extLst>
                    <a:ext uri="{FF2B5EF4-FFF2-40B4-BE49-F238E27FC236}">
                      <a16:creationId xmlns:a16="http://schemas.microsoft.com/office/drawing/2014/main" id="{FD6A15C8-F1CC-445B-A847-5430425912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25"/>
                  <a:ext cx="123" cy="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Rectangle 39">
                  <a:extLst>
                    <a:ext uri="{FF2B5EF4-FFF2-40B4-BE49-F238E27FC236}">
                      <a16:creationId xmlns:a16="http://schemas.microsoft.com/office/drawing/2014/main" id="{7F842CDC-F5D4-4B1F-A505-A5E7B7B734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37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Rectangle 40">
                  <a:extLst>
                    <a:ext uri="{FF2B5EF4-FFF2-40B4-BE49-F238E27FC236}">
                      <a16:creationId xmlns:a16="http://schemas.microsoft.com/office/drawing/2014/main" id="{55ABF091-9266-4A68-9CA5-F753DCCB95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05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" name="Freeform 41">
                  <a:extLst>
                    <a:ext uri="{FF2B5EF4-FFF2-40B4-BE49-F238E27FC236}">
                      <a16:creationId xmlns:a16="http://schemas.microsoft.com/office/drawing/2014/main" id="{E29748BD-43A3-4F7B-87A4-0AB9400C02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5" y="2463"/>
                  <a:ext cx="143" cy="91"/>
                </a:xfrm>
                <a:custGeom>
                  <a:avLst/>
                  <a:gdLst>
                    <a:gd name="T0" fmla="*/ 4 w 429"/>
                    <a:gd name="T1" fmla="*/ 241 h 274"/>
                    <a:gd name="T2" fmla="*/ 0 w 429"/>
                    <a:gd name="T3" fmla="*/ 247 h 274"/>
                    <a:gd name="T4" fmla="*/ 0 w 429"/>
                    <a:gd name="T5" fmla="*/ 252 h 274"/>
                    <a:gd name="T6" fmla="*/ 4 w 429"/>
                    <a:gd name="T7" fmla="*/ 261 h 274"/>
                    <a:gd name="T8" fmla="*/ 19 w 429"/>
                    <a:gd name="T9" fmla="*/ 265 h 274"/>
                    <a:gd name="T10" fmla="*/ 40 w 429"/>
                    <a:gd name="T11" fmla="*/ 268 h 274"/>
                    <a:gd name="T12" fmla="*/ 66 w 429"/>
                    <a:gd name="T13" fmla="*/ 271 h 274"/>
                    <a:gd name="T14" fmla="*/ 68 w 429"/>
                    <a:gd name="T15" fmla="*/ 271 h 274"/>
                    <a:gd name="T16" fmla="*/ 68 w 429"/>
                    <a:gd name="T17" fmla="*/ 271 h 274"/>
                    <a:gd name="T18" fmla="*/ 78 w 429"/>
                    <a:gd name="T19" fmla="*/ 270 h 274"/>
                    <a:gd name="T20" fmla="*/ 95 w 429"/>
                    <a:gd name="T21" fmla="*/ 254 h 274"/>
                    <a:gd name="T22" fmla="*/ 121 w 429"/>
                    <a:gd name="T23" fmla="*/ 210 h 274"/>
                    <a:gd name="T24" fmla="*/ 134 w 429"/>
                    <a:gd name="T25" fmla="*/ 179 h 274"/>
                    <a:gd name="T26" fmla="*/ 130 w 429"/>
                    <a:gd name="T27" fmla="*/ 208 h 274"/>
                    <a:gd name="T28" fmla="*/ 117 w 429"/>
                    <a:gd name="T29" fmla="*/ 274 h 274"/>
                    <a:gd name="T30" fmla="*/ 144 w 429"/>
                    <a:gd name="T31" fmla="*/ 274 h 274"/>
                    <a:gd name="T32" fmla="*/ 172 w 429"/>
                    <a:gd name="T33" fmla="*/ 274 h 274"/>
                    <a:gd name="T34" fmla="*/ 231 w 429"/>
                    <a:gd name="T35" fmla="*/ 274 h 274"/>
                    <a:gd name="T36" fmla="*/ 329 w 429"/>
                    <a:gd name="T37" fmla="*/ 267 h 274"/>
                    <a:gd name="T38" fmla="*/ 363 w 429"/>
                    <a:gd name="T39" fmla="*/ 260 h 274"/>
                    <a:gd name="T40" fmla="*/ 379 w 429"/>
                    <a:gd name="T41" fmla="*/ 255 h 274"/>
                    <a:gd name="T42" fmla="*/ 400 w 429"/>
                    <a:gd name="T43" fmla="*/ 235 h 274"/>
                    <a:gd name="T44" fmla="*/ 405 w 429"/>
                    <a:gd name="T45" fmla="*/ 222 h 274"/>
                    <a:gd name="T46" fmla="*/ 416 w 429"/>
                    <a:gd name="T47" fmla="*/ 164 h 274"/>
                    <a:gd name="T48" fmla="*/ 428 w 429"/>
                    <a:gd name="T49" fmla="*/ 36 h 274"/>
                    <a:gd name="T50" fmla="*/ 429 w 429"/>
                    <a:gd name="T51" fmla="*/ 0 h 274"/>
                    <a:gd name="T52" fmla="*/ 64 w 429"/>
                    <a:gd name="T53" fmla="*/ 0 h 274"/>
                    <a:gd name="T54" fmla="*/ 64 w 429"/>
                    <a:gd name="T55" fmla="*/ 46 h 274"/>
                    <a:gd name="T56" fmla="*/ 48 w 429"/>
                    <a:gd name="T57" fmla="*/ 159 h 274"/>
                    <a:gd name="T58" fmla="*/ 30 w 429"/>
                    <a:gd name="T59" fmla="*/ 208 h 274"/>
                    <a:gd name="T60" fmla="*/ 14 w 429"/>
                    <a:gd name="T61" fmla="*/ 234 h 274"/>
                    <a:gd name="T62" fmla="*/ 4 w 429"/>
                    <a:gd name="T63" fmla="*/ 24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29" h="274">
                      <a:moveTo>
                        <a:pt x="4" y="241"/>
                      </a:moveTo>
                      <a:lnTo>
                        <a:pt x="0" y="247"/>
                      </a:lnTo>
                      <a:lnTo>
                        <a:pt x="0" y="252"/>
                      </a:lnTo>
                      <a:lnTo>
                        <a:pt x="4" y="261"/>
                      </a:lnTo>
                      <a:lnTo>
                        <a:pt x="19" y="265"/>
                      </a:lnTo>
                      <a:lnTo>
                        <a:pt x="40" y="268"/>
                      </a:lnTo>
                      <a:lnTo>
                        <a:pt x="66" y="271"/>
                      </a:lnTo>
                      <a:lnTo>
                        <a:pt x="68" y="271"/>
                      </a:lnTo>
                      <a:lnTo>
                        <a:pt x="68" y="271"/>
                      </a:lnTo>
                      <a:lnTo>
                        <a:pt x="78" y="270"/>
                      </a:lnTo>
                      <a:lnTo>
                        <a:pt x="95" y="254"/>
                      </a:lnTo>
                      <a:lnTo>
                        <a:pt x="121" y="210"/>
                      </a:lnTo>
                      <a:lnTo>
                        <a:pt x="134" y="179"/>
                      </a:lnTo>
                      <a:lnTo>
                        <a:pt x="130" y="208"/>
                      </a:lnTo>
                      <a:lnTo>
                        <a:pt x="117" y="274"/>
                      </a:lnTo>
                      <a:lnTo>
                        <a:pt x="144" y="274"/>
                      </a:lnTo>
                      <a:lnTo>
                        <a:pt x="172" y="274"/>
                      </a:lnTo>
                      <a:lnTo>
                        <a:pt x="231" y="274"/>
                      </a:lnTo>
                      <a:lnTo>
                        <a:pt x="329" y="267"/>
                      </a:lnTo>
                      <a:lnTo>
                        <a:pt x="363" y="260"/>
                      </a:lnTo>
                      <a:lnTo>
                        <a:pt x="379" y="255"/>
                      </a:lnTo>
                      <a:lnTo>
                        <a:pt x="400" y="235"/>
                      </a:lnTo>
                      <a:lnTo>
                        <a:pt x="405" y="222"/>
                      </a:lnTo>
                      <a:lnTo>
                        <a:pt x="416" y="164"/>
                      </a:lnTo>
                      <a:lnTo>
                        <a:pt x="428" y="36"/>
                      </a:lnTo>
                      <a:lnTo>
                        <a:pt x="429" y="0"/>
                      </a:lnTo>
                      <a:lnTo>
                        <a:pt x="64" y="0"/>
                      </a:lnTo>
                      <a:lnTo>
                        <a:pt x="64" y="46"/>
                      </a:lnTo>
                      <a:lnTo>
                        <a:pt x="48" y="159"/>
                      </a:lnTo>
                      <a:lnTo>
                        <a:pt x="30" y="208"/>
                      </a:lnTo>
                      <a:lnTo>
                        <a:pt x="14" y="234"/>
                      </a:lnTo>
                      <a:lnTo>
                        <a:pt x="4" y="2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눈물 방울 43">
                <a:extLst>
                  <a:ext uri="{FF2B5EF4-FFF2-40B4-BE49-F238E27FC236}">
                    <a16:creationId xmlns:a16="http://schemas.microsoft.com/office/drawing/2014/main" id="{278C586C-45EE-42D5-B217-B00495E617D0}"/>
                  </a:ext>
                </a:extLst>
              </p:cNvPr>
              <p:cNvSpPr/>
              <p:nvPr/>
            </p:nvSpPr>
            <p:spPr>
              <a:xfrm rot="18900000">
                <a:off x="11352944" y="4684806"/>
                <a:ext cx="224967" cy="224967"/>
              </a:xfrm>
              <a:prstGeom prst="teardrop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자유형 60">
                <a:extLst>
                  <a:ext uri="{FF2B5EF4-FFF2-40B4-BE49-F238E27FC236}">
                    <a16:creationId xmlns:a16="http://schemas.microsoft.com/office/drawing/2014/main" id="{41E64A27-FFC7-4DAD-8991-449689B83141}"/>
                  </a:ext>
                </a:extLst>
              </p:cNvPr>
              <p:cNvSpPr/>
              <p:nvPr/>
            </p:nvSpPr>
            <p:spPr>
              <a:xfrm rot="5400000">
                <a:off x="11355633" y="5261801"/>
                <a:ext cx="246114" cy="242466"/>
              </a:xfrm>
              <a:custGeom>
                <a:avLst/>
                <a:gdLst>
                  <a:gd name="connsiteX0" fmla="*/ 22860 w 251378"/>
                  <a:gd name="connsiteY0" fmla="*/ 247652 h 247652"/>
                  <a:gd name="connsiteX1" fmla="*/ 22860 w 251378"/>
                  <a:gd name="connsiteY1" fmla="*/ 247651 h 247652"/>
                  <a:gd name="connsiteX2" fmla="*/ 22861 w 251378"/>
                  <a:gd name="connsiteY2" fmla="*/ 247652 h 247652"/>
                  <a:gd name="connsiteX3" fmla="*/ 0 w 251378"/>
                  <a:gd name="connsiteY3" fmla="*/ 224792 h 247652"/>
                  <a:gd name="connsiteX4" fmla="*/ 0 w 251378"/>
                  <a:gd name="connsiteY4" fmla="*/ 22860 h 247652"/>
                  <a:gd name="connsiteX5" fmla="*/ 22861 w 251378"/>
                  <a:gd name="connsiteY5" fmla="*/ 0 h 247652"/>
                  <a:gd name="connsiteX6" fmla="*/ 22861 w 251378"/>
                  <a:gd name="connsiteY6" fmla="*/ 1 h 247652"/>
                  <a:gd name="connsiteX7" fmla="*/ 45721 w 251378"/>
                  <a:gd name="connsiteY7" fmla="*/ 22861 h 247652"/>
                  <a:gd name="connsiteX8" fmla="*/ 45720 w 251378"/>
                  <a:gd name="connsiteY8" fmla="*/ 100968 h 247652"/>
                  <a:gd name="connsiteX9" fmla="*/ 228518 w 251378"/>
                  <a:gd name="connsiteY9" fmla="*/ 100968 h 247652"/>
                  <a:gd name="connsiteX10" fmla="*/ 251378 w 251378"/>
                  <a:gd name="connsiteY10" fmla="*/ 123828 h 247652"/>
                  <a:gd name="connsiteX11" fmla="*/ 251377 w 251378"/>
                  <a:gd name="connsiteY11" fmla="*/ 123828 h 247652"/>
                  <a:gd name="connsiteX12" fmla="*/ 228517 w 251378"/>
                  <a:gd name="connsiteY12" fmla="*/ 146688 h 247652"/>
                  <a:gd name="connsiteX13" fmla="*/ 45720 w 251378"/>
                  <a:gd name="connsiteY13" fmla="*/ 146687 h 247652"/>
                  <a:gd name="connsiteX14" fmla="*/ 45720 w 251378"/>
                  <a:gd name="connsiteY14" fmla="*/ 224792 h 247652"/>
                  <a:gd name="connsiteX15" fmla="*/ 39024 w 251378"/>
                  <a:gd name="connsiteY15" fmla="*/ 240956 h 247652"/>
                  <a:gd name="connsiteX16" fmla="*/ 22860 w 251378"/>
                  <a:gd name="connsiteY16" fmla="*/ 247651 h 247652"/>
                  <a:gd name="connsiteX17" fmla="*/ 6696 w 251378"/>
                  <a:gd name="connsiteY17" fmla="*/ 240956 h 247652"/>
                  <a:gd name="connsiteX18" fmla="*/ 0 w 251378"/>
                  <a:gd name="connsiteY18" fmla="*/ 224792 h 247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51378" h="247652">
                    <a:moveTo>
                      <a:pt x="22860" y="247652"/>
                    </a:moveTo>
                    <a:lnTo>
                      <a:pt x="22860" y="247651"/>
                    </a:lnTo>
                    <a:lnTo>
                      <a:pt x="22861" y="247652"/>
                    </a:lnTo>
                    <a:close/>
                    <a:moveTo>
                      <a:pt x="0" y="224792"/>
                    </a:moveTo>
                    <a:lnTo>
                      <a:pt x="0" y="22860"/>
                    </a:lnTo>
                    <a:cubicBezTo>
                      <a:pt x="0" y="10235"/>
                      <a:pt x="10236" y="0"/>
                      <a:pt x="22861" y="0"/>
                    </a:cubicBezTo>
                    <a:lnTo>
                      <a:pt x="22861" y="1"/>
                    </a:lnTo>
                    <a:cubicBezTo>
                      <a:pt x="35486" y="1"/>
                      <a:pt x="45721" y="10236"/>
                      <a:pt x="45721" y="22861"/>
                    </a:cubicBezTo>
                    <a:lnTo>
                      <a:pt x="45720" y="100968"/>
                    </a:lnTo>
                    <a:lnTo>
                      <a:pt x="228518" y="100968"/>
                    </a:lnTo>
                    <a:cubicBezTo>
                      <a:pt x="241143" y="100968"/>
                      <a:pt x="251378" y="111203"/>
                      <a:pt x="251378" y="123828"/>
                    </a:cubicBezTo>
                    <a:lnTo>
                      <a:pt x="251377" y="123828"/>
                    </a:lnTo>
                    <a:cubicBezTo>
                      <a:pt x="251377" y="136453"/>
                      <a:pt x="241142" y="146688"/>
                      <a:pt x="228517" y="146688"/>
                    </a:cubicBezTo>
                    <a:lnTo>
                      <a:pt x="45720" y="146687"/>
                    </a:lnTo>
                    <a:lnTo>
                      <a:pt x="45720" y="224792"/>
                    </a:lnTo>
                    <a:cubicBezTo>
                      <a:pt x="45720" y="231104"/>
                      <a:pt x="43161" y="236819"/>
                      <a:pt x="39024" y="240956"/>
                    </a:cubicBezTo>
                    <a:lnTo>
                      <a:pt x="22860" y="247651"/>
                    </a:lnTo>
                    <a:lnTo>
                      <a:pt x="6696" y="240956"/>
                    </a:lnTo>
                    <a:cubicBezTo>
                      <a:pt x="2559" y="236819"/>
                      <a:pt x="0" y="231104"/>
                      <a:pt x="0" y="224792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DBA767EA-5225-4956-8952-EA19D14F58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48617" y="5900245"/>
                <a:ext cx="247650" cy="247650"/>
              </a:xfrm>
              <a:custGeom>
                <a:avLst/>
                <a:gdLst>
                  <a:gd name="T0" fmla="*/ 5426 w 8269"/>
                  <a:gd name="T1" fmla="*/ 1403 h 8269"/>
                  <a:gd name="T2" fmla="*/ 5410 w 8269"/>
                  <a:gd name="T3" fmla="*/ 1069 h 8269"/>
                  <a:gd name="T4" fmla="*/ 5281 w 8269"/>
                  <a:gd name="T5" fmla="*/ 691 h 8269"/>
                  <a:gd name="T6" fmla="*/ 5087 w 8269"/>
                  <a:gd name="T7" fmla="*/ 418 h 8269"/>
                  <a:gd name="T8" fmla="*/ 4831 w 8269"/>
                  <a:gd name="T9" fmla="*/ 203 h 8269"/>
                  <a:gd name="T10" fmla="*/ 4467 w 8269"/>
                  <a:gd name="T11" fmla="*/ 42 h 8269"/>
                  <a:gd name="T12" fmla="*/ 4135 w 8269"/>
                  <a:gd name="T13" fmla="*/ 0 h 8269"/>
                  <a:gd name="T14" fmla="*/ 3802 w 8269"/>
                  <a:gd name="T15" fmla="*/ 42 h 8269"/>
                  <a:gd name="T16" fmla="*/ 3438 w 8269"/>
                  <a:gd name="T17" fmla="*/ 203 h 8269"/>
                  <a:gd name="T18" fmla="*/ 3182 w 8269"/>
                  <a:gd name="T19" fmla="*/ 418 h 8269"/>
                  <a:gd name="T20" fmla="*/ 2988 w 8269"/>
                  <a:gd name="T21" fmla="*/ 691 h 8269"/>
                  <a:gd name="T22" fmla="*/ 2859 w 8269"/>
                  <a:gd name="T23" fmla="*/ 1067 h 8269"/>
                  <a:gd name="T24" fmla="*/ 2842 w 8269"/>
                  <a:gd name="T25" fmla="*/ 1398 h 8269"/>
                  <a:gd name="T26" fmla="*/ 606 w 8269"/>
                  <a:gd name="T27" fmla="*/ 4824 h 8269"/>
                  <a:gd name="T28" fmla="*/ 419 w 8269"/>
                  <a:gd name="T29" fmla="*/ 4862 h 8269"/>
                  <a:gd name="T30" fmla="*/ 256 w 8269"/>
                  <a:gd name="T31" fmla="*/ 4950 h 8269"/>
                  <a:gd name="T32" fmla="*/ 127 w 8269"/>
                  <a:gd name="T33" fmla="*/ 5080 h 8269"/>
                  <a:gd name="T34" fmla="*/ 38 w 8269"/>
                  <a:gd name="T35" fmla="*/ 5243 h 8269"/>
                  <a:gd name="T36" fmla="*/ 1 w 8269"/>
                  <a:gd name="T37" fmla="*/ 5430 h 8269"/>
                  <a:gd name="T38" fmla="*/ 1 w 8269"/>
                  <a:gd name="T39" fmla="*/ 6286 h 8269"/>
                  <a:gd name="T40" fmla="*/ 38 w 8269"/>
                  <a:gd name="T41" fmla="*/ 6472 h 8269"/>
                  <a:gd name="T42" fmla="*/ 127 w 8269"/>
                  <a:gd name="T43" fmla="*/ 6635 h 8269"/>
                  <a:gd name="T44" fmla="*/ 256 w 8269"/>
                  <a:gd name="T45" fmla="*/ 6764 h 8269"/>
                  <a:gd name="T46" fmla="*/ 419 w 8269"/>
                  <a:gd name="T47" fmla="*/ 6852 h 8269"/>
                  <a:gd name="T48" fmla="*/ 606 w 8269"/>
                  <a:gd name="T49" fmla="*/ 6890 h 8269"/>
                  <a:gd name="T50" fmla="*/ 689 w 8269"/>
                  <a:gd name="T51" fmla="*/ 7533 h 8269"/>
                  <a:gd name="T52" fmla="*/ 712 w 8269"/>
                  <a:gd name="T53" fmla="*/ 7717 h 8269"/>
                  <a:gd name="T54" fmla="*/ 795 w 8269"/>
                  <a:gd name="T55" fmla="*/ 7915 h 8269"/>
                  <a:gd name="T56" fmla="*/ 931 w 8269"/>
                  <a:gd name="T57" fmla="*/ 8078 h 8269"/>
                  <a:gd name="T58" fmla="*/ 1106 w 8269"/>
                  <a:gd name="T59" fmla="*/ 8196 h 8269"/>
                  <a:gd name="T60" fmla="*/ 1313 w 8269"/>
                  <a:gd name="T61" fmla="*/ 8261 h 8269"/>
                  <a:gd name="T62" fmla="*/ 6844 w 8269"/>
                  <a:gd name="T63" fmla="*/ 8269 h 8269"/>
                  <a:gd name="T64" fmla="*/ 7027 w 8269"/>
                  <a:gd name="T65" fmla="*/ 8246 h 8269"/>
                  <a:gd name="T66" fmla="*/ 7225 w 8269"/>
                  <a:gd name="T67" fmla="*/ 8163 h 8269"/>
                  <a:gd name="T68" fmla="*/ 7389 w 8269"/>
                  <a:gd name="T69" fmla="*/ 8028 h 8269"/>
                  <a:gd name="T70" fmla="*/ 7508 w 8269"/>
                  <a:gd name="T71" fmla="*/ 7852 h 8269"/>
                  <a:gd name="T72" fmla="*/ 7572 w 8269"/>
                  <a:gd name="T73" fmla="*/ 7645 h 8269"/>
                  <a:gd name="T74" fmla="*/ 7580 w 8269"/>
                  <a:gd name="T75" fmla="*/ 6891 h 8269"/>
                  <a:gd name="T76" fmla="*/ 7728 w 8269"/>
                  <a:gd name="T77" fmla="*/ 6884 h 8269"/>
                  <a:gd name="T78" fmla="*/ 7908 w 8269"/>
                  <a:gd name="T79" fmla="*/ 6828 h 8269"/>
                  <a:gd name="T80" fmla="*/ 8060 w 8269"/>
                  <a:gd name="T81" fmla="*/ 6725 h 8269"/>
                  <a:gd name="T82" fmla="*/ 8177 w 8269"/>
                  <a:gd name="T83" fmla="*/ 6583 h 8269"/>
                  <a:gd name="T84" fmla="*/ 8249 w 8269"/>
                  <a:gd name="T85" fmla="*/ 6412 h 8269"/>
                  <a:gd name="T86" fmla="*/ 8269 w 8269"/>
                  <a:gd name="T87" fmla="*/ 6252 h 8269"/>
                  <a:gd name="T88" fmla="*/ 8262 w 8269"/>
                  <a:gd name="T89" fmla="*/ 5365 h 8269"/>
                  <a:gd name="T90" fmla="*/ 8206 w 8269"/>
                  <a:gd name="T91" fmla="*/ 5185 h 8269"/>
                  <a:gd name="T92" fmla="*/ 8103 w 8269"/>
                  <a:gd name="T93" fmla="*/ 5033 h 8269"/>
                  <a:gd name="T94" fmla="*/ 7961 w 8269"/>
                  <a:gd name="T95" fmla="*/ 4916 h 8269"/>
                  <a:gd name="T96" fmla="*/ 7791 w 8269"/>
                  <a:gd name="T97" fmla="*/ 4843 h 8269"/>
                  <a:gd name="T98" fmla="*/ 7631 w 8269"/>
                  <a:gd name="T99" fmla="*/ 4824 h 8269"/>
                  <a:gd name="T100" fmla="*/ 689 w 8269"/>
                  <a:gd name="T101" fmla="*/ 5512 h 8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269" h="8269">
                    <a:moveTo>
                      <a:pt x="7631" y="4824"/>
                    </a:moveTo>
                    <a:lnTo>
                      <a:pt x="5192" y="4824"/>
                    </a:lnTo>
                    <a:lnTo>
                      <a:pt x="5426" y="1403"/>
                    </a:lnTo>
                    <a:lnTo>
                      <a:pt x="5430" y="1335"/>
                    </a:lnTo>
                    <a:lnTo>
                      <a:pt x="5427" y="1201"/>
                    </a:lnTo>
                    <a:lnTo>
                      <a:pt x="5410" y="1069"/>
                    </a:lnTo>
                    <a:lnTo>
                      <a:pt x="5380" y="939"/>
                    </a:lnTo>
                    <a:lnTo>
                      <a:pt x="5337" y="813"/>
                    </a:lnTo>
                    <a:lnTo>
                      <a:pt x="5281" y="691"/>
                    </a:lnTo>
                    <a:lnTo>
                      <a:pt x="5213" y="576"/>
                    </a:lnTo>
                    <a:lnTo>
                      <a:pt x="5133" y="468"/>
                    </a:lnTo>
                    <a:lnTo>
                      <a:pt x="5087" y="418"/>
                    </a:lnTo>
                    <a:lnTo>
                      <a:pt x="5041" y="369"/>
                    </a:lnTo>
                    <a:lnTo>
                      <a:pt x="4940" y="281"/>
                    </a:lnTo>
                    <a:lnTo>
                      <a:pt x="4831" y="203"/>
                    </a:lnTo>
                    <a:lnTo>
                      <a:pt x="4716" y="137"/>
                    </a:lnTo>
                    <a:lnTo>
                      <a:pt x="4594" y="84"/>
                    </a:lnTo>
                    <a:lnTo>
                      <a:pt x="4467" y="42"/>
                    </a:lnTo>
                    <a:lnTo>
                      <a:pt x="4335" y="15"/>
                    </a:lnTo>
                    <a:lnTo>
                      <a:pt x="4202" y="1"/>
                    </a:lnTo>
                    <a:lnTo>
                      <a:pt x="4135" y="0"/>
                    </a:lnTo>
                    <a:lnTo>
                      <a:pt x="4067" y="1"/>
                    </a:lnTo>
                    <a:lnTo>
                      <a:pt x="3934" y="15"/>
                    </a:lnTo>
                    <a:lnTo>
                      <a:pt x="3802" y="42"/>
                    </a:lnTo>
                    <a:lnTo>
                      <a:pt x="3675" y="84"/>
                    </a:lnTo>
                    <a:lnTo>
                      <a:pt x="3553" y="137"/>
                    </a:lnTo>
                    <a:lnTo>
                      <a:pt x="3438" y="203"/>
                    </a:lnTo>
                    <a:lnTo>
                      <a:pt x="3329" y="281"/>
                    </a:lnTo>
                    <a:lnTo>
                      <a:pt x="3228" y="369"/>
                    </a:lnTo>
                    <a:lnTo>
                      <a:pt x="3182" y="418"/>
                    </a:lnTo>
                    <a:lnTo>
                      <a:pt x="3136" y="468"/>
                    </a:lnTo>
                    <a:lnTo>
                      <a:pt x="3056" y="576"/>
                    </a:lnTo>
                    <a:lnTo>
                      <a:pt x="2988" y="691"/>
                    </a:lnTo>
                    <a:lnTo>
                      <a:pt x="2932" y="813"/>
                    </a:lnTo>
                    <a:lnTo>
                      <a:pt x="2889" y="938"/>
                    </a:lnTo>
                    <a:lnTo>
                      <a:pt x="2859" y="1067"/>
                    </a:lnTo>
                    <a:lnTo>
                      <a:pt x="2841" y="1198"/>
                    </a:lnTo>
                    <a:lnTo>
                      <a:pt x="2838" y="1331"/>
                    </a:lnTo>
                    <a:lnTo>
                      <a:pt x="2842" y="1398"/>
                    </a:lnTo>
                    <a:lnTo>
                      <a:pt x="3077" y="4824"/>
                    </a:lnTo>
                    <a:lnTo>
                      <a:pt x="638" y="4824"/>
                    </a:lnTo>
                    <a:lnTo>
                      <a:pt x="606" y="4824"/>
                    </a:lnTo>
                    <a:lnTo>
                      <a:pt x="541" y="4831"/>
                    </a:lnTo>
                    <a:lnTo>
                      <a:pt x="478" y="4843"/>
                    </a:lnTo>
                    <a:lnTo>
                      <a:pt x="419" y="4862"/>
                    </a:lnTo>
                    <a:lnTo>
                      <a:pt x="361" y="4887"/>
                    </a:lnTo>
                    <a:lnTo>
                      <a:pt x="308" y="4916"/>
                    </a:lnTo>
                    <a:lnTo>
                      <a:pt x="256" y="4950"/>
                    </a:lnTo>
                    <a:lnTo>
                      <a:pt x="209" y="4989"/>
                    </a:lnTo>
                    <a:lnTo>
                      <a:pt x="166" y="5033"/>
                    </a:lnTo>
                    <a:lnTo>
                      <a:pt x="127" y="5080"/>
                    </a:lnTo>
                    <a:lnTo>
                      <a:pt x="92" y="5131"/>
                    </a:lnTo>
                    <a:lnTo>
                      <a:pt x="63" y="5185"/>
                    </a:lnTo>
                    <a:lnTo>
                      <a:pt x="38" y="5243"/>
                    </a:lnTo>
                    <a:lnTo>
                      <a:pt x="20" y="5302"/>
                    </a:lnTo>
                    <a:lnTo>
                      <a:pt x="7" y="5365"/>
                    </a:lnTo>
                    <a:lnTo>
                      <a:pt x="1" y="5430"/>
                    </a:lnTo>
                    <a:lnTo>
                      <a:pt x="0" y="5462"/>
                    </a:lnTo>
                    <a:lnTo>
                      <a:pt x="0" y="6252"/>
                    </a:lnTo>
                    <a:lnTo>
                      <a:pt x="1" y="6286"/>
                    </a:lnTo>
                    <a:lnTo>
                      <a:pt x="7" y="6349"/>
                    </a:lnTo>
                    <a:lnTo>
                      <a:pt x="20" y="6412"/>
                    </a:lnTo>
                    <a:lnTo>
                      <a:pt x="38" y="6472"/>
                    </a:lnTo>
                    <a:lnTo>
                      <a:pt x="63" y="6529"/>
                    </a:lnTo>
                    <a:lnTo>
                      <a:pt x="92" y="6583"/>
                    </a:lnTo>
                    <a:lnTo>
                      <a:pt x="127" y="6635"/>
                    </a:lnTo>
                    <a:lnTo>
                      <a:pt x="166" y="6681"/>
                    </a:lnTo>
                    <a:lnTo>
                      <a:pt x="209" y="6725"/>
                    </a:lnTo>
                    <a:lnTo>
                      <a:pt x="256" y="6764"/>
                    </a:lnTo>
                    <a:lnTo>
                      <a:pt x="308" y="6798"/>
                    </a:lnTo>
                    <a:lnTo>
                      <a:pt x="361" y="6828"/>
                    </a:lnTo>
                    <a:lnTo>
                      <a:pt x="419" y="6852"/>
                    </a:lnTo>
                    <a:lnTo>
                      <a:pt x="478" y="6871"/>
                    </a:lnTo>
                    <a:lnTo>
                      <a:pt x="541" y="6884"/>
                    </a:lnTo>
                    <a:lnTo>
                      <a:pt x="606" y="6890"/>
                    </a:lnTo>
                    <a:lnTo>
                      <a:pt x="638" y="6891"/>
                    </a:lnTo>
                    <a:lnTo>
                      <a:pt x="689" y="6891"/>
                    </a:lnTo>
                    <a:lnTo>
                      <a:pt x="689" y="7533"/>
                    </a:lnTo>
                    <a:lnTo>
                      <a:pt x="689" y="7571"/>
                    </a:lnTo>
                    <a:lnTo>
                      <a:pt x="697" y="7645"/>
                    </a:lnTo>
                    <a:lnTo>
                      <a:pt x="712" y="7717"/>
                    </a:lnTo>
                    <a:lnTo>
                      <a:pt x="734" y="7786"/>
                    </a:lnTo>
                    <a:lnTo>
                      <a:pt x="761" y="7852"/>
                    </a:lnTo>
                    <a:lnTo>
                      <a:pt x="795" y="7915"/>
                    </a:lnTo>
                    <a:lnTo>
                      <a:pt x="835" y="7973"/>
                    </a:lnTo>
                    <a:lnTo>
                      <a:pt x="880" y="8028"/>
                    </a:lnTo>
                    <a:lnTo>
                      <a:pt x="931" y="8078"/>
                    </a:lnTo>
                    <a:lnTo>
                      <a:pt x="985" y="8123"/>
                    </a:lnTo>
                    <a:lnTo>
                      <a:pt x="1044" y="8163"/>
                    </a:lnTo>
                    <a:lnTo>
                      <a:pt x="1106" y="8196"/>
                    </a:lnTo>
                    <a:lnTo>
                      <a:pt x="1172" y="8225"/>
                    </a:lnTo>
                    <a:lnTo>
                      <a:pt x="1242" y="8246"/>
                    </a:lnTo>
                    <a:lnTo>
                      <a:pt x="1313" y="8261"/>
                    </a:lnTo>
                    <a:lnTo>
                      <a:pt x="1387" y="8268"/>
                    </a:lnTo>
                    <a:lnTo>
                      <a:pt x="1425" y="8269"/>
                    </a:lnTo>
                    <a:lnTo>
                      <a:pt x="6844" y="8269"/>
                    </a:lnTo>
                    <a:lnTo>
                      <a:pt x="6882" y="8268"/>
                    </a:lnTo>
                    <a:lnTo>
                      <a:pt x="6956" y="8261"/>
                    </a:lnTo>
                    <a:lnTo>
                      <a:pt x="7027" y="8246"/>
                    </a:lnTo>
                    <a:lnTo>
                      <a:pt x="7097" y="8225"/>
                    </a:lnTo>
                    <a:lnTo>
                      <a:pt x="7163" y="8196"/>
                    </a:lnTo>
                    <a:lnTo>
                      <a:pt x="7225" y="8163"/>
                    </a:lnTo>
                    <a:lnTo>
                      <a:pt x="7284" y="8123"/>
                    </a:lnTo>
                    <a:lnTo>
                      <a:pt x="7338" y="8078"/>
                    </a:lnTo>
                    <a:lnTo>
                      <a:pt x="7389" y="8028"/>
                    </a:lnTo>
                    <a:lnTo>
                      <a:pt x="7434" y="7973"/>
                    </a:lnTo>
                    <a:lnTo>
                      <a:pt x="7474" y="7915"/>
                    </a:lnTo>
                    <a:lnTo>
                      <a:pt x="7508" y="7852"/>
                    </a:lnTo>
                    <a:lnTo>
                      <a:pt x="7535" y="7786"/>
                    </a:lnTo>
                    <a:lnTo>
                      <a:pt x="7557" y="7717"/>
                    </a:lnTo>
                    <a:lnTo>
                      <a:pt x="7572" y="7645"/>
                    </a:lnTo>
                    <a:lnTo>
                      <a:pt x="7580" y="7571"/>
                    </a:lnTo>
                    <a:lnTo>
                      <a:pt x="7580" y="7533"/>
                    </a:lnTo>
                    <a:lnTo>
                      <a:pt x="7580" y="6891"/>
                    </a:lnTo>
                    <a:lnTo>
                      <a:pt x="7631" y="6891"/>
                    </a:lnTo>
                    <a:lnTo>
                      <a:pt x="7663" y="6890"/>
                    </a:lnTo>
                    <a:lnTo>
                      <a:pt x="7728" y="6884"/>
                    </a:lnTo>
                    <a:lnTo>
                      <a:pt x="7791" y="6871"/>
                    </a:lnTo>
                    <a:lnTo>
                      <a:pt x="7850" y="6852"/>
                    </a:lnTo>
                    <a:lnTo>
                      <a:pt x="7908" y="6828"/>
                    </a:lnTo>
                    <a:lnTo>
                      <a:pt x="7961" y="6798"/>
                    </a:lnTo>
                    <a:lnTo>
                      <a:pt x="8013" y="6764"/>
                    </a:lnTo>
                    <a:lnTo>
                      <a:pt x="8060" y="6725"/>
                    </a:lnTo>
                    <a:lnTo>
                      <a:pt x="8103" y="6681"/>
                    </a:lnTo>
                    <a:lnTo>
                      <a:pt x="8142" y="6635"/>
                    </a:lnTo>
                    <a:lnTo>
                      <a:pt x="8177" y="6583"/>
                    </a:lnTo>
                    <a:lnTo>
                      <a:pt x="8206" y="6529"/>
                    </a:lnTo>
                    <a:lnTo>
                      <a:pt x="8231" y="6472"/>
                    </a:lnTo>
                    <a:lnTo>
                      <a:pt x="8249" y="6412"/>
                    </a:lnTo>
                    <a:lnTo>
                      <a:pt x="8262" y="6349"/>
                    </a:lnTo>
                    <a:lnTo>
                      <a:pt x="8268" y="6286"/>
                    </a:lnTo>
                    <a:lnTo>
                      <a:pt x="8269" y="6252"/>
                    </a:lnTo>
                    <a:lnTo>
                      <a:pt x="8269" y="5462"/>
                    </a:lnTo>
                    <a:lnTo>
                      <a:pt x="8268" y="5430"/>
                    </a:lnTo>
                    <a:lnTo>
                      <a:pt x="8262" y="5365"/>
                    </a:lnTo>
                    <a:lnTo>
                      <a:pt x="8249" y="5302"/>
                    </a:lnTo>
                    <a:lnTo>
                      <a:pt x="8231" y="5243"/>
                    </a:lnTo>
                    <a:lnTo>
                      <a:pt x="8206" y="5185"/>
                    </a:lnTo>
                    <a:lnTo>
                      <a:pt x="8177" y="5131"/>
                    </a:lnTo>
                    <a:lnTo>
                      <a:pt x="8142" y="5080"/>
                    </a:lnTo>
                    <a:lnTo>
                      <a:pt x="8103" y="5033"/>
                    </a:lnTo>
                    <a:lnTo>
                      <a:pt x="8060" y="4989"/>
                    </a:lnTo>
                    <a:lnTo>
                      <a:pt x="8013" y="4950"/>
                    </a:lnTo>
                    <a:lnTo>
                      <a:pt x="7961" y="4916"/>
                    </a:lnTo>
                    <a:lnTo>
                      <a:pt x="7908" y="4887"/>
                    </a:lnTo>
                    <a:lnTo>
                      <a:pt x="7850" y="4862"/>
                    </a:lnTo>
                    <a:lnTo>
                      <a:pt x="7791" y="4843"/>
                    </a:lnTo>
                    <a:lnTo>
                      <a:pt x="7728" y="4831"/>
                    </a:lnTo>
                    <a:lnTo>
                      <a:pt x="7663" y="4824"/>
                    </a:lnTo>
                    <a:lnTo>
                      <a:pt x="7631" y="4824"/>
                    </a:lnTo>
                    <a:close/>
                    <a:moveTo>
                      <a:pt x="7580" y="6202"/>
                    </a:moveTo>
                    <a:lnTo>
                      <a:pt x="689" y="6202"/>
                    </a:lnTo>
                    <a:lnTo>
                      <a:pt x="689" y="5512"/>
                    </a:lnTo>
                    <a:lnTo>
                      <a:pt x="7580" y="5512"/>
                    </a:lnTo>
                    <a:lnTo>
                      <a:pt x="7580" y="620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A5541C8B-F3FA-4D99-865D-2990C7146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91" y="1040239"/>
            <a:ext cx="3351540" cy="26919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0CD6C7-334C-4D52-9D7B-D64B738D5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944" y="1045003"/>
            <a:ext cx="3332487" cy="26659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14A1D0F-0093-4952-B73F-833F424D6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847" y="1040239"/>
            <a:ext cx="3261751" cy="260940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B027AD8-0204-4D36-9A78-347DD195B704}"/>
              </a:ext>
            </a:extLst>
          </p:cNvPr>
          <p:cNvSpPr/>
          <p:nvPr/>
        </p:nvSpPr>
        <p:spPr>
          <a:xfrm>
            <a:off x="2214694" y="4024626"/>
            <a:ext cx="1778466" cy="250946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16F6868-976A-4D90-A896-6B481AD8940C}"/>
              </a:ext>
            </a:extLst>
          </p:cNvPr>
          <p:cNvCxnSpPr>
            <a:cxnSpLocks/>
          </p:cNvCxnSpPr>
          <p:nvPr/>
        </p:nvCxnSpPr>
        <p:spPr>
          <a:xfrm>
            <a:off x="2214694" y="4497881"/>
            <a:ext cx="17784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5447785-83D0-4247-B7A4-307AC2AB4AA9}"/>
              </a:ext>
            </a:extLst>
          </p:cNvPr>
          <p:cNvCxnSpPr/>
          <p:nvPr/>
        </p:nvCxnSpPr>
        <p:spPr>
          <a:xfrm>
            <a:off x="2214694" y="6006007"/>
            <a:ext cx="17784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62FA572-4C06-439A-A473-7C9D53E2F7E7}"/>
              </a:ext>
            </a:extLst>
          </p:cNvPr>
          <p:cNvSpPr/>
          <p:nvPr/>
        </p:nvSpPr>
        <p:spPr>
          <a:xfrm>
            <a:off x="2701253" y="4610713"/>
            <a:ext cx="805343" cy="3761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B117188-1E2B-4B7E-B1F6-1EAA9AAA031E}"/>
              </a:ext>
            </a:extLst>
          </p:cNvPr>
          <p:cNvSpPr/>
          <p:nvPr/>
        </p:nvSpPr>
        <p:spPr>
          <a:xfrm>
            <a:off x="2701253" y="5191394"/>
            <a:ext cx="805343" cy="3761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6A7295-7A25-4EC1-993C-F1D0389112B9}"/>
              </a:ext>
            </a:extLst>
          </p:cNvPr>
          <p:cNvSpPr/>
          <p:nvPr/>
        </p:nvSpPr>
        <p:spPr>
          <a:xfrm>
            <a:off x="2701253" y="5772075"/>
            <a:ext cx="805343" cy="3761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7D43F48-4B76-4462-8B52-7C2EDDC35D1E}"/>
              </a:ext>
            </a:extLst>
          </p:cNvPr>
          <p:cNvSpPr txBox="1"/>
          <p:nvPr/>
        </p:nvSpPr>
        <p:spPr>
          <a:xfrm>
            <a:off x="4586720" y="4680391"/>
            <a:ext cx="568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세개의 페이지에서 </a:t>
            </a:r>
            <a:r>
              <a:rPr lang="en-US" altLang="ko-KR" dirty="0"/>
              <a:t>viewport</a:t>
            </a:r>
            <a:r>
              <a:rPr lang="ko-KR" altLang="en-US" dirty="0"/>
              <a:t>의 </a:t>
            </a:r>
            <a:r>
              <a:rPr lang="en-US" altLang="ko-KR" dirty="0"/>
              <a:t>width</a:t>
            </a:r>
            <a:r>
              <a:rPr lang="ko-KR" altLang="en-US" dirty="0"/>
              <a:t>가 줄어들었을 때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en-US" altLang="ko-KR" dirty="0"/>
              <a:t>footer</a:t>
            </a:r>
            <a:r>
              <a:rPr lang="ko-KR" altLang="en-US" dirty="0"/>
              <a:t>가 콘텐츠를 가리는 문제가 발생함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255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7881E59F-DF46-44D7-A894-E367A749DA36}"/>
              </a:ext>
            </a:extLst>
          </p:cNvPr>
          <p:cNvSpPr/>
          <p:nvPr/>
        </p:nvSpPr>
        <p:spPr>
          <a:xfrm>
            <a:off x="295275" y="190500"/>
            <a:ext cx="11601450" cy="6477000"/>
          </a:xfrm>
          <a:prstGeom prst="round2SameRect">
            <a:avLst>
              <a:gd name="adj1" fmla="val 1526"/>
              <a:gd name="adj2" fmla="val 1833"/>
            </a:avLst>
          </a:prstGeom>
          <a:solidFill>
            <a:srgbClr val="F0EBE7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047A0CD5-8244-4FBC-BD57-59DF3A4BBDE3}"/>
              </a:ext>
            </a:extLst>
          </p:cNvPr>
          <p:cNvSpPr/>
          <p:nvPr/>
        </p:nvSpPr>
        <p:spPr>
          <a:xfrm>
            <a:off x="295275" y="190500"/>
            <a:ext cx="11601450" cy="711614"/>
          </a:xfrm>
          <a:prstGeom prst="round2Same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문제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03544" y="369460"/>
            <a:ext cx="893823" cy="138845"/>
            <a:chOff x="10703544" y="369460"/>
            <a:chExt cx="893823" cy="13884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3AC870C-AAB7-4E4A-BA52-AE824DDB6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5186" y="369460"/>
              <a:ext cx="105211" cy="13884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998B797-A7B3-4C4B-A50F-560004B6F17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1469266" y="382095"/>
              <a:ext cx="128101" cy="11357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420D4BD-A960-4E80-8D81-AD2EA1F4C4E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03544" y="382096"/>
              <a:ext cx="142773" cy="113573"/>
              <a:chOff x="6124" y="305"/>
              <a:chExt cx="841" cy="66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A8FA5C6-B5B4-4795-B3CA-EB36CE71B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2F0A864-85D8-40D8-9ACE-121EDCA98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57010" y="1406526"/>
            <a:ext cx="523877" cy="4599481"/>
            <a:chOff x="457010" y="1406526"/>
            <a:chExt cx="523877" cy="4599481"/>
          </a:xfrm>
        </p:grpSpPr>
        <p:sp>
          <p:nvSpPr>
            <p:cNvPr id="21" name="양쪽 모서리가 둥근 사각형 12">
              <a:extLst>
                <a:ext uri="{FF2B5EF4-FFF2-40B4-BE49-F238E27FC236}">
                  <a16:creationId xmlns:a16="http://schemas.microsoft.com/office/drawing/2014/main" id="{C2660524-F1F7-4DF8-A7BE-752F6169F1AE}"/>
                </a:ext>
              </a:extLst>
            </p:cNvPr>
            <p:cNvSpPr/>
            <p:nvPr/>
          </p:nvSpPr>
          <p:spPr>
            <a:xfrm>
              <a:off x="457011" y="1406526"/>
              <a:ext cx="523876" cy="174625"/>
            </a:xfrm>
            <a:prstGeom prst="round2SameRect">
              <a:avLst/>
            </a:prstGeom>
            <a:solidFill>
              <a:srgbClr val="F0EBE7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600" dirty="0">
                  <a:solidFill>
                    <a:prstClr val="white">
                      <a:lumMod val="50000"/>
                    </a:prstClr>
                  </a:solidFill>
                </a:rPr>
                <a:t>▶▶</a:t>
              </a:r>
            </a:p>
          </p:txBody>
        </p:sp>
        <p:sp>
          <p:nvSpPr>
            <p:cNvPr id="22" name="양쪽 모서리가 둥근 사각형 13">
              <a:extLst>
                <a:ext uri="{FF2B5EF4-FFF2-40B4-BE49-F238E27FC236}">
                  <a16:creationId xmlns:a16="http://schemas.microsoft.com/office/drawing/2014/main" id="{A5DB8819-4A29-49C7-930E-F59301D75FBE}"/>
                </a:ext>
              </a:extLst>
            </p:cNvPr>
            <p:cNvSpPr/>
            <p:nvPr/>
          </p:nvSpPr>
          <p:spPr>
            <a:xfrm>
              <a:off x="457010" y="1581151"/>
              <a:ext cx="523875" cy="4424856"/>
            </a:xfrm>
            <a:prstGeom prst="round2SameRect">
              <a:avLst>
                <a:gd name="adj1" fmla="val 0"/>
                <a:gd name="adj2" fmla="val 8815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5CE4CA6-08EC-4C1B-882C-5AEB85D3BA2A}"/>
                </a:ext>
              </a:extLst>
            </p:cNvPr>
            <p:cNvGrpSpPr/>
            <p:nvPr/>
          </p:nvGrpSpPr>
          <p:grpSpPr>
            <a:xfrm>
              <a:off x="613140" y="1835152"/>
              <a:ext cx="225935" cy="3942254"/>
              <a:chOff x="11334883" y="1496521"/>
              <a:chExt cx="266576" cy="4651374"/>
            </a:xfrm>
          </p:grpSpPr>
          <p:sp>
            <p:nvSpPr>
              <p:cNvPr id="23" name="자유형 32">
                <a:extLst>
                  <a:ext uri="{FF2B5EF4-FFF2-40B4-BE49-F238E27FC236}">
                    <a16:creationId xmlns:a16="http://schemas.microsoft.com/office/drawing/2014/main" id="{75DB60ED-C854-4358-97C2-D04D80DBE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9124" y="2735045"/>
                <a:ext cx="258909" cy="258909"/>
              </a:xfrm>
              <a:custGeom>
                <a:avLst/>
                <a:gdLst>
                  <a:gd name="connsiteX0" fmla="*/ 4509870 w 6502401"/>
                  <a:gd name="connsiteY0" fmla="*/ 1250950 h 6502400"/>
                  <a:gd name="connsiteX1" fmla="*/ 3460751 w 6502401"/>
                  <a:gd name="connsiteY1" fmla="*/ 2299449 h 6502400"/>
                  <a:gd name="connsiteX2" fmla="*/ 4204979 w 6502401"/>
                  <a:gd name="connsiteY2" fmla="*/ 3043238 h 6502400"/>
                  <a:gd name="connsiteX3" fmla="*/ 5253039 w 6502401"/>
                  <a:gd name="connsiteY3" fmla="*/ 1994739 h 6502400"/>
                  <a:gd name="connsiteX4" fmla="*/ 5487377 w 6502401"/>
                  <a:gd name="connsiteY4" fmla="*/ 0 h 6502400"/>
                  <a:gd name="connsiteX5" fmla="*/ 5557233 w 6502401"/>
                  <a:gd name="connsiteY5" fmla="*/ 0 h 6502400"/>
                  <a:gd name="connsiteX6" fmla="*/ 5626559 w 6502401"/>
                  <a:gd name="connsiteY6" fmla="*/ 6350 h 6502400"/>
                  <a:gd name="connsiteX7" fmla="*/ 5695356 w 6502401"/>
                  <a:gd name="connsiteY7" fmla="*/ 20108 h 6502400"/>
                  <a:gd name="connsiteX8" fmla="*/ 5763095 w 6502401"/>
                  <a:gd name="connsiteY8" fmla="*/ 39688 h 6502400"/>
                  <a:gd name="connsiteX9" fmla="*/ 5828717 w 6502401"/>
                  <a:gd name="connsiteY9" fmla="*/ 66675 h 6502400"/>
                  <a:gd name="connsiteX10" fmla="*/ 5891693 w 6502401"/>
                  <a:gd name="connsiteY10" fmla="*/ 100013 h 6502400"/>
                  <a:gd name="connsiteX11" fmla="*/ 5953081 w 6502401"/>
                  <a:gd name="connsiteY11" fmla="*/ 139700 h 6502400"/>
                  <a:gd name="connsiteX12" fmla="*/ 6010236 w 6502401"/>
                  <a:gd name="connsiteY12" fmla="*/ 186796 h 6502400"/>
                  <a:gd name="connsiteX13" fmla="*/ 6036697 w 6502401"/>
                  <a:gd name="connsiteY13" fmla="*/ 212725 h 6502400"/>
                  <a:gd name="connsiteX14" fmla="*/ 6289659 w 6502401"/>
                  <a:gd name="connsiteY14" fmla="*/ 465667 h 6502400"/>
                  <a:gd name="connsiteX15" fmla="*/ 6316649 w 6502401"/>
                  <a:gd name="connsiteY15" fmla="*/ 493183 h 6502400"/>
                  <a:gd name="connsiteX16" fmla="*/ 6362690 w 6502401"/>
                  <a:gd name="connsiteY16" fmla="*/ 550333 h 6502400"/>
                  <a:gd name="connsiteX17" fmla="*/ 6402381 w 6502401"/>
                  <a:gd name="connsiteY17" fmla="*/ 610658 h 6502400"/>
                  <a:gd name="connsiteX18" fmla="*/ 6436250 w 6502401"/>
                  <a:gd name="connsiteY18" fmla="*/ 674158 h 6502400"/>
                  <a:gd name="connsiteX19" fmla="*/ 6462711 w 6502401"/>
                  <a:gd name="connsiteY19" fmla="*/ 739246 h 6502400"/>
                  <a:gd name="connsiteX20" fmla="*/ 6482820 w 6502401"/>
                  <a:gd name="connsiteY20" fmla="*/ 807508 h 6502400"/>
                  <a:gd name="connsiteX21" fmla="*/ 6495522 w 6502401"/>
                  <a:gd name="connsiteY21" fmla="*/ 875771 h 6502400"/>
                  <a:gd name="connsiteX22" fmla="*/ 6502401 w 6502401"/>
                  <a:gd name="connsiteY22" fmla="*/ 946150 h 6502400"/>
                  <a:gd name="connsiteX23" fmla="*/ 6502401 w 6502401"/>
                  <a:gd name="connsiteY23" fmla="*/ 1015471 h 6502400"/>
                  <a:gd name="connsiteX24" fmla="*/ 6495522 w 6502401"/>
                  <a:gd name="connsiteY24" fmla="*/ 1085321 h 6502400"/>
                  <a:gd name="connsiteX25" fmla="*/ 6482820 w 6502401"/>
                  <a:gd name="connsiteY25" fmla="*/ 1154113 h 6502400"/>
                  <a:gd name="connsiteX26" fmla="*/ 6462711 w 6502401"/>
                  <a:gd name="connsiteY26" fmla="*/ 1221846 h 6502400"/>
                  <a:gd name="connsiteX27" fmla="*/ 6436250 w 6502401"/>
                  <a:gd name="connsiteY27" fmla="*/ 1287463 h 6502400"/>
                  <a:gd name="connsiteX28" fmla="*/ 6402381 w 6502401"/>
                  <a:gd name="connsiteY28" fmla="*/ 1350963 h 6502400"/>
                  <a:gd name="connsiteX29" fmla="*/ 6362690 w 6502401"/>
                  <a:gd name="connsiteY29" fmla="*/ 1410759 h 6502400"/>
                  <a:gd name="connsiteX30" fmla="*/ 6316649 w 6502401"/>
                  <a:gd name="connsiteY30" fmla="*/ 1467909 h 6502400"/>
                  <a:gd name="connsiteX31" fmla="*/ 6289659 w 6502401"/>
                  <a:gd name="connsiteY31" fmla="*/ 1495425 h 6502400"/>
                  <a:gd name="connsiteX32" fmla="*/ 5791143 w 6502401"/>
                  <a:gd name="connsiteY32" fmla="*/ 1993900 h 6502400"/>
                  <a:gd name="connsiteX33" fmla="*/ 6036697 w 6502401"/>
                  <a:gd name="connsiteY33" fmla="*/ 2239433 h 6502400"/>
                  <a:gd name="connsiteX34" fmla="*/ 6050456 w 6502401"/>
                  <a:gd name="connsiteY34" fmla="*/ 2253192 h 6502400"/>
                  <a:gd name="connsiteX35" fmla="*/ 6071095 w 6502401"/>
                  <a:gd name="connsiteY35" fmla="*/ 2284942 h 6502400"/>
                  <a:gd name="connsiteX36" fmla="*/ 6084855 w 6502401"/>
                  <a:gd name="connsiteY36" fmla="*/ 2319338 h 6502400"/>
                  <a:gd name="connsiteX37" fmla="*/ 6092264 w 6502401"/>
                  <a:gd name="connsiteY37" fmla="*/ 2355321 h 6502400"/>
                  <a:gd name="connsiteX38" fmla="*/ 6092264 w 6502401"/>
                  <a:gd name="connsiteY38" fmla="*/ 2391833 h 6502400"/>
                  <a:gd name="connsiteX39" fmla="*/ 6084855 w 6502401"/>
                  <a:gd name="connsiteY39" fmla="*/ 2428346 h 6502400"/>
                  <a:gd name="connsiteX40" fmla="*/ 6071095 w 6502401"/>
                  <a:gd name="connsiteY40" fmla="*/ 2462742 h 6502400"/>
                  <a:gd name="connsiteX41" fmla="*/ 6050456 w 6502401"/>
                  <a:gd name="connsiteY41" fmla="*/ 2493963 h 6502400"/>
                  <a:gd name="connsiteX42" fmla="*/ 6036697 w 6502401"/>
                  <a:gd name="connsiteY42" fmla="*/ 2508250 h 6502400"/>
                  <a:gd name="connsiteX43" fmla="*/ 6022408 w 6502401"/>
                  <a:gd name="connsiteY43" fmla="*/ 2522008 h 6502400"/>
                  <a:gd name="connsiteX44" fmla="*/ 5991185 w 6502401"/>
                  <a:gd name="connsiteY44" fmla="*/ 2542646 h 6502400"/>
                  <a:gd name="connsiteX45" fmla="*/ 5956786 w 6502401"/>
                  <a:gd name="connsiteY45" fmla="*/ 2556933 h 6502400"/>
                  <a:gd name="connsiteX46" fmla="*/ 5920270 w 6502401"/>
                  <a:gd name="connsiteY46" fmla="*/ 2563813 h 6502400"/>
                  <a:gd name="connsiteX47" fmla="*/ 5883755 w 6502401"/>
                  <a:gd name="connsiteY47" fmla="*/ 2563813 h 6502400"/>
                  <a:gd name="connsiteX48" fmla="*/ 5847769 w 6502401"/>
                  <a:gd name="connsiteY48" fmla="*/ 2556933 h 6502400"/>
                  <a:gd name="connsiteX49" fmla="*/ 5813370 w 6502401"/>
                  <a:gd name="connsiteY49" fmla="*/ 2542646 h 6502400"/>
                  <a:gd name="connsiteX50" fmla="*/ 5781617 w 6502401"/>
                  <a:gd name="connsiteY50" fmla="*/ 2522008 h 6502400"/>
                  <a:gd name="connsiteX51" fmla="*/ 5767858 w 6502401"/>
                  <a:gd name="connsiteY51" fmla="*/ 2508250 h 6502400"/>
                  <a:gd name="connsiteX52" fmla="*/ 5522305 w 6502401"/>
                  <a:gd name="connsiteY52" fmla="*/ 2263775 h 6502400"/>
                  <a:gd name="connsiteX53" fmla="*/ 3771678 w 6502401"/>
                  <a:gd name="connsiteY53" fmla="*/ 4014258 h 6502400"/>
                  <a:gd name="connsiteX54" fmla="*/ 2034283 w 6502401"/>
                  <a:gd name="connsiteY54" fmla="*/ 5750454 h 6502400"/>
                  <a:gd name="connsiteX55" fmla="*/ 2004118 w 6502401"/>
                  <a:gd name="connsiteY55" fmla="*/ 5780088 h 6502400"/>
                  <a:gd name="connsiteX56" fmla="*/ 1936908 w 6502401"/>
                  <a:gd name="connsiteY56" fmla="*/ 5832475 h 6502400"/>
                  <a:gd name="connsiteX57" fmla="*/ 1865465 w 6502401"/>
                  <a:gd name="connsiteY57" fmla="*/ 5876925 h 6502400"/>
                  <a:gd name="connsiteX58" fmla="*/ 1789259 w 6502401"/>
                  <a:gd name="connsiteY58" fmla="*/ 5911850 h 6502400"/>
                  <a:gd name="connsiteX59" fmla="*/ 1709877 w 6502401"/>
                  <a:gd name="connsiteY59" fmla="*/ 5938838 h 6502400"/>
                  <a:gd name="connsiteX60" fmla="*/ 1627320 w 6502401"/>
                  <a:gd name="connsiteY60" fmla="*/ 5955242 h 6502400"/>
                  <a:gd name="connsiteX61" fmla="*/ 1543705 w 6502401"/>
                  <a:gd name="connsiteY61" fmla="*/ 5963709 h 6502400"/>
                  <a:gd name="connsiteX62" fmla="*/ 1459032 w 6502401"/>
                  <a:gd name="connsiteY62" fmla="*/ 5961592 h 6502400"/>
                  <a:gd name="connsiteX63" fmla="*/ 1417224 w 6502401"/>
                  <a:gd name="connsiteY63" fmla="*/ 5956300 h 6502400"/>
                  <a:gd name="connsiteX64" fmla="*/ 890660 w 6502401"/>
                  <a:gd name="connsiteY64" fmla="*/ 5881688 h 6502400"/>
                  <a:gd name="connsiteX65" fmla="*/ 324935 w 6502401"/>
                  <a:gd name="connsiteY65" fmla="*/ 6446838 h 6502400"/>
                  <a:gd name="connsiteX66" fmla="*/ 310646 w 6502401"/>
                  <a:gd name="connsiteY66" fmla="*/ 6460596 h 6502400"/>
                  <a:gd name="connsiteX67" fmla="*/ 278364 w 6502401"/>
                  <a:gd name="connsiteY67" fmla="*/ 6481234 h 6502400"/>
                  <a:gd name="connsiteX68" fmla="*/ 243966 w 6502401"/>
                  <a:gd name="connsiteY68" fmla="*/ 6494992 h 6502400"/>
                  <a:gd name="connsiteX69" fmla="*/ 208509 w 6502401"/>
                  <a:gd name="connsiteY69" fmla="*/ 6502400 h 6502400"/>
                  <a:gd name="connsiteX70" fmla="*/ 171464 w 6502401"/>
                  <a:gd name="connsiteY70" fmla="*/ 6502400 h 6502400"/>
                  <a:gd name="connsiteX71" fmla="*/ 136007 w 6502401"/>
                  <a:gd name="connsiteY71" fmla="*/ 6494992 h 6502400"/>
                  <a:gd name="connsiteX72" fmla="*/ 101608 w 6502401"/>
                  <a:gd name="connsiteY72" fmla="*/ 6481234 h 6502400"/>
                  <a:gd name="connsiteX73" fmla="*/ 69856 w 6502401"/>
                  <a:gd name="connsiteY73" fmla="*/ 6460596 h 6502400"/>
                  <a:gd name="connsiteX74" fmla="*/ 55038 w 6502401"/>
                  <a:gd name="connsiteY74" fmla="*/ 6446838 h 6502400"/>
                  <a:gd name="connsiteX75" fmla="*/ 42337 w 6502401"/>
                  <a:gd name="connsiteY75" fmla="*/ 6432550 h 6502400"/>
                  <a:gd name="connsiteX76" fmla="*/ 20639 w 6502401"/>
                  <a:gd name="connsiteY76" fmla="*/ 6401329 h 6502400"/>
                  <a:gd name="connsiteX77" fmla="*/ 6880 w 6502401"/>
                  <a:gd name="connsiteY77" fmla="*/ 6366934 h 6502400"/>
                  <a:gd name="connsiteX78" fmla="*/ 0 w 6502401"/>
                  <a:gd name="connsiteY78" fmla="*/ 6330421 h 6502400"/>
                  <a:gd name="connsiteX79" fmla="*/ 0 w 6502401"/>
                  <a:gd name="connsiteY79" fmla="*/ 6293909 h 6502400"/>
                  <a:gd name="connsiteX80" fmla="*/ 6880 w 6502401"/>
                  <a:gd name="connsiteY80" fmla="*/ 6257925 h 6502400"/>
                  <a:gd name="connsiteX81" fmla="*/ 20639 w 6502401"/>
                  <a:gd name="connsiteY81" fmla="*/ 6223529 h 6502400"/>
                  <a:gd name="connsiteX82" fmla="*/ 42337 w 6502401"/>
                  <a:gd name="connsiteY82" fmla="*/ 6191779 h 6502400"/>
                  <a:gd name="connsiteX83" fmla="*/ 55038 w 6502401"/>
                  <a:gd name="connsiteY83" fmla="*/ 6178021 h 6502400"/>
                  <a:gd name="connsiteX84" fmla="*/ 621292 w 6502401"/>
                  <a:gd name="connsiteY84" fmla="*/ 5611813 h 6502400"/>
                  <a:gd name="connsiteX85" fmla="*/ 546145 w 6502401"/>
                  <a:gd name="connsiteY85" fmla="*/ 5085821 h 6502400"/>
                  <a:gd name="connsiteX86" fmla="*/ 540853 w 6502401"/>
                  <a:gd name="connsiteY86" fmla="*/ 5042959 h 6502400"/>
                  <a:gd name="connsiteX87" fmla="*/ 539265 w 6502401"/>
                  <a:gd name="connsiteY87" fmla="*/ 4958821 h 6502400"/>
                  <a:gd name="connsiteX88" fmla="*/ 546674 w 6502401"/>
                  <a:gd name="connsiteY88" fmla="*/ 4874684 h 6502400"/>
                  <a:gd name="connsiteX89" fmla="*/ 564138 w 6502401"/>
                  <a:gd name="connsiteY89" fmla="*/ 4792663 h 6502400"/>
                  <a:gd name="connsiteX90" fmla="*/ 590069 w 6502401"/>
                  <a:gd name="connsiteY90" fmla="*/ 4713288 h 6502400"/>
                  <a:gd name="connsiteX91" fmla="*/ 626055 w 6502401"/>
                  <a:gd name="connsiteY91" fmla="*/ 4637088 h 6502400"/>
                  <a:gd name="connsiteX92" fmla="*/ 669980 w 6502401"/>
                  <a:gd name="connsiteY92" fmla="*/ 4565121 h 6502400"/>
                  <a:gd name="connsiteX93" fmla="*/ 721842 w 6502401"/>
                  <a:gd name="connsiteY93" fmla="*/ 4498975 h 6502400"/>
                  <a:gd name="connsiteX94" fmla="*/ 752007 w 6502401"/>
                  <a:gd name="connsiteY94" fmla="*/ 4467754 h 6502400"/>
                  <a:gd name="connsiteX95" fmla="*/ 2468235 w 6502401"/>
                  <a:gd name="connsiteY95" fmla="*/ 2752196 h 6502400"/>
                  <a:gd name="connsiteX96" fmla="*/ 4239500 w 6502401"/>
                  <a:gd name="connsiteY96" fmla="*/ 981075 h 6502400"/>
                  <a:gd name="connsiteX97" fmla="*/ 3993947 w 6502401"/>
                  <a:gd name="connsiteY97" fmla="*/ 735542 h 6502400"/>
                  <a:gd name="connsiteX98" fmla="*/ 3981246 w 6502401"/>
                  <a:gd name="connsiteY98" fmla="*/ 721254 h 6502400"/>
                  <a:gd name="connsiteX99" fmla="*/ 3959548 w 6502401"/>
                  <a:gd name="connsiteY99" fmla="*/ 688975 h 6502400"/>
                  <a:gd name="connsiteX100" fmla="*/ 3945789 w 6502401"/>
                  <a:gd name="connsiteY100" fmla="*/ 655108 h 6502400"/>
                  <a:gd name="connsiteX101" fmla="*/ 3939438 w 6502401"/>
                  <a:gd name="connsiteY101" fmla="*/ 619125 h 6502400"/>
                  <a:gd name="connsiteX102" fmla="*/ 3939438 w 6502401"/>
                  <a:gd name="connsiteY102" fmla="*/ 582613 h 6502400"/>
                  <a:gd name="connsiteX103" fmla="*/ 3945789 w 6502401"/>
                  <a:gd name="connsiteY103" fmla="*/ 546629 h 6502400"/>
                  <a:gd name="connsiteX104" fmla="*/ 3959548 w 6502401"/>
                  <a:gd name="connsiteY104" fmla="*/ 512233 h 6502400"/>
                  <a:gd name="connsiteX105" fmla="*/ 3981246 w 6502401"/>
                  <a:gd name="connsiteY105" fmla="*/ 480483 h 6502400"/>
                  <a:gd name="connsiteX106" fmla="*/ 3993947 w 6502401"/>
                  <a:gd name="connsiteY106" fmla="*/ 465667 h 6502400"/>
                  <a:gd name="connsiteX107" fmla="*/ 4008764 w 6502401"/>
                  <a:gd name="connsiteY107" fmla="*/ 452967 h 6502400"/>
                  <a:gd name="connsiteX108" fmla="*/ 4039988 w 6502401"/>
                  <a:gd name="connsiteY108" fmla="*/ 431800 h 6502400"/>
                  <a:gd name="connsiteX109" fmla="*/ 4074916 w 6502401"/>
                  <a:gd name="connsiteY109" fmla="*/ 418042 h 6502400"/>
                  <a:gd name="connsiteX110" fmla="*/ 4110902 w 6502401"/>
                  <a:gd name="connsiteY110" fmla="*/ 411163 h 6502400"/>
                  <a:gd name="connsiteX111" fmla="*/ 4147417 w 6502401"/>
                  <a:gd name="connsiteY111" fmla="*/ 411163 h 6502400"/>
                  <a:gd name="connsiteX112" fmla="*/ 4182875 w 6502401"/>
                  <a:gd name="connsiteY112" fmla="*/ 418042 h 6502400"/>
                  <a:gd name="connsiteX113" fmla="*/ 4217273 w 6502401"/>
                  <a:gd name="connsiteY113" fmla="*/ 431800 h 6502400"/>
                  <a:gd name="connsiteX114" fmla="*/ 4249555 w 6502401"/>
                  <a:gd name="connsiteY114" fmla="*/ 452967 h 6502400"/>
                  <a:gd name="connsiteX115" fmla="*/ 4263844 w 6502401"/>
                  <a:gd name="connsiteY115" fmla="*/ 465667 h 6502400"/>
                  <a:gd name="connsiteX116" fmla="*/ 4508339 w 6502401"/>
                  <a:gd name="connsiteY116" fmla="*/ 711200 h 6502400"/>
                  <a:gd name="connsiteX117" fmla="*/ 5007913 w 6502401"/>
                  <a:gd name="connsiteY117" fmla="*/ 212725 h 6502400"/>
                  <a:gd name="connsiteX118" fmla="*/ 5034373 w 6502401"/>
                  <a:gd name="connsiteY118" fmla="*/ 186796 h 6502400"/>
                  <a:gd name="connsiteX119" fmla="*/ 5091528 w 6502401"/>
                  <a:gd name="connsiteY119" fmla="*/ 139700 h 6502400"/>
                  <a:gd name="connsiteX120" fmla="*/ 5152387 w 6502401"/>
                  <a:gd name="connsiteY120" fmla="*/ 100013 h 6502400"/>
                  <a:gd name="connsiteX121" fmla="*/ 5215892 w 6502401"/>
                  <a:gd name="connsiteY121" fmla="*/ 66675 h 6502400"/>
                  <a:gd name="connsiteX122" fmla="*/ 5281514 w 6502401"/>
                  <a:gd name="connsiteY122" fmla="*/ 39688 h 6502400"/>
                  <a:gd name="connsiteX123" fmla="*/ 5348195 w 6502401"/>
                  <a:gd name="connsiteY123" fmla="*/ 20108 h 6502400"/>
                  <a:gd name="connsiteX124" fmla="*/ 5418050 w 6502401"/>
                  <a:gd name="connsiteY124" fmla="*/ 6350 h 650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6502401" h="6502400">
                    <a:moveTo>
                      <a:pt x="4509870" y="1250950"/>
                    </a:moveTo>
                    <a:lnTo>
                      <a:pt x="3460751" y="2299449"/>
                    </a:lnTo>
                    <a:lnTo>
                      <a:pt x="4204979" y="3043238"/>
                    </a:lnTo>
                    <a:lnTo>
                      <a:pt x="5253039" y="1994739"/>
                    </a:lnTo>
                    <a:close/>
                    <a:moveTo>
                      <a:pt x="5487377" y="0"/>
                    </a:moveTo>
                    <a:lnTo>
                      <a:pt x="5557233" y="0"/>
                    </a:lnTo>
                    <a:lnTo>
                      <a:pt x="5626559" y="6350"/>
                    </a:lnTo>
                    <a:lnTo>
                      <a:pt x="5695356" y="20108"/>
                    </a:lnTo>
                    <a:lnTo>
                      <a:pt x="5763095" y="39688"/>
                    </a:lnTo>
                    <a:lnTo>
                      <a:pt x="5828717" y="66675"/>
                    </a:lnTo>
                    <a:lnTo>
                      <a:pt x="5891693" y="100013"/>
                    </a:lnTo>
                    <a:lnTo>
                      <a:pt x="5953081" y="139700"/>
                    </a:lnTo>
                    <a:lnTo>
                      <a:pt x="6010236" y="186796"/>
                    </a:lnTo>
                    <a:lnTo>
                      <a:pt x="6036697" y="212725"/>
                    </a:lnTo>
                    <a:lnTo>
                      <a:pt x="6289659" y="465667"/>
                    </a:lnTo>
                    <a:lnTo>
                      <a:pt x="6316649" y="493183"/>
                    </a:lnTo>
                    <a:lnTo>
                      <a:pt x="6362690" y="550333"/>
                    </a:lnTo>
                    <a:lnTo>
                      <a:pt x="6402381" y="610658"/>
                    </a:lnTo>
                    <a:lnTo>
                      <a:pt x="6436250" y="674158"/>
                    </a:lnTo>
                    <a:lnTo>
                      <a:pt x="6462711" y="739246"/>
                    </a:lnTo>
                    <a:lnTo>
                      <a:pt x="6482820" y="807508"/>
                    </a:lnTo>
                    <a:lnTo>
                      <a:pt x="6495522" y="875771"/>
                    </a:lnTo>
                    <a:lnTo>
                      <a:pt x="6502401" y="946150"/>
                    </a:lnTo>
                    <a:lnTo>
                      <a:pt x="6502401" y="1015471"/>
                    </a:lnTo>
                    <a:lnTo>
                      <a:pt x="6495522" y="1085321"/>
                    </a:lnTo>
                    <a:lnTo>
                      <a:pt x="6482820" y="1154113"/>
                    </a:lnTo>
                    <a:lnTo>
                      <a:pt x="6462711" y="1221846"/>
                    </a:lnTo>
                    <a:lnTo>
                      <a:pt x="6436250" y="1287463"/>
                    </a:lnTo>
                    <a:lnTo>
                      <a:pt x="6402381" y="1350963"/>
                    </a:lnTo>
                    <a:lnTo>
                      <a:pt x="6362690" y="1410759"/>
                    </a:lnTo>
                    <a:lnTo>
                      <a:pt x="6316649" y="1467909"/>
                    </a:lnTo>
                    <a:lnTo>
                      <a:pt x="6289659" y="1495425"/>
                    </a:lnTo>
                    <a:lnTo>
                      <a:pt x="5791143" y="1993900"/>
                    </a:lnTo>
                    <a:lnTo>
                      <a:pt x="6036697" y="2239433"/>
                    </a:lnTo>
                    <a:lnTo>
                      <a:pt x="6050456" y="2253192"/>
                    </a:lnTo>
                    <a:lnTo>
                      <a:pt x="6071095" y="2284942"/>
                    </a:lnTo>
                    <a:lnTo>
                      <a:pt x="6084855" y="2319338"/>
                    </a:lnTo>
                    <a:lnTo>
                      <a:pt x="6092264" y="2355321"/>
                    </a:lnTo>
                    <a:lnTo>
                      <a:pt x="6092264" y="2391833"/>
                    </a:lnTo>
                    <a:lnTo>
                      <a:pt x="6084855" y="2428346"/>
                    </a:lnTo>
                    <a:lnTo>
                      <a:pt x="6071095" y="2462742"/>
                    </a:lnTo>
                    <a:lnTo>
                      <a:pt x="6050456" y="2493963"/>
                    </a:lnTo>
                    <a:lnTo>
                      <a:pt x="6036697" y="2508250"/>
                    </a:lnTo>
                    <a:lnTo>
                      <a:pt x="6022408" y="2522008"/>
                    </a:lnTo>
                    <a:lnTo>
                      <a:pt x="5991185" y="2542646"/>
                    </a:lnTo>
                    <a:lnTo>
                      <a:pt x="5956786" y="2556933"/>
                    </a:lnTo>
                    <a:lnTo>
                      <a:pt x="5920270" y="2563813"/>
                    </a:lnTo>
                    <a:lnTo>
                      <a:pt x="5883755" y="2563813"/>
                    </a:lnTo>
                    <a:lnTo>
                      <a:pt x="5847769" y="2556933"/>
                    </a:lnTo>
                    <a:lnTo>
                      <a:pt x="5813370" y="2542646"/>
                    </a:lnTo>
                    <a:lnTo>
                      <a:pt x="5781617" y="2522008"/>
                    </a:lnTo>
                    <a:lnTo>
                      <a:pt x="5767858" y="2508250"/>
                    </a:lnTo>
                    <a:lnTo>
                      <a:pt x="5522305" y="2263775"/>
                    </a:lnTo>
                    <a:lnTo>
                      <a:pt x="3771678" y="4014258"/>
                    </a:lnTo>
                    <a:lnTo>
                      <a:pt x="2034283" y="5750454"/>
                    </a:lnTo>
                    <a:lnTo>
                      <a:pt x="2004118" y="5780088"/>
                    </a:lnTo>
                    <a:lnTo>
                      <a:pt x="1936908" y="5832475"/>
                    </a:lnTo>
                    <a:lnTo>
                      <a:pt x="1865465" y="5876925"/>
                    </a:lnTo>
                    <a:lnTo>
                      <a:pt x="1789259" y="5911850"/>
                    </a:lnTo>
                    <a:lnTo>
                      <a:pt x="1709877" y="5938838"/>
                    </a:lnTo>
                    <a:lnTo>
                      <a:pt x="1627320" y="5955242"/>
                    </a:lnTo>
                    <a:lnTo>
                      <a:pt x="1543705" y="5963709"/>
                    </a:lnTo>
                    <a:lnTo>
                      <a:pt x="1459032" y="5961592"/>
                    </a:lnTo>
                    <a:lnTo>
                      <a:pt x="1417224" y="5956300"/>
                    </a:lnTo>
                    <a:lnTo>
                      <a:pt x="890660" y="5881688"/>
                    </a:lnTo>
                    <a:lnTo>
                      <a:pt x="324935" y="6446838"/>
                    </a:lnTo>
                    <a:lnTo>
                      <a:pt x="310646" y="6460596"/>
                    </a:lnTo>
                    <a:lnTo>
                      <a:pt x="278364" y="6481234"/>
                    </a:lnTo>
                    <a:lnTo>
                      <a:pt x="243966" y="6494992"/>
                    </a:lnTo>
                    <a:lnTo>
                      <a:pt x="208509" y="6502400"/>
                    </a:lnTo>
                    <a:lnTo>
                      <a:pt x="171464" y="6502400"/>
                    </a:lnTo>
                    <a:lnTo>
                      <a:pt x="136007" y="6494992"/>
                    </a:lnTo>
                    <a:lnTo>
                      <a:pt x="101608" y="6481234"/>
                    </a:lnTo>
                    <a:lnTo>
                      <a:pt x="69856" y="6460596"/>
                    </a:lnTo>
                    <a:lnTo>
                      <a:pt x="55038" y="6446838"/>
                    </a:lnTo>
                    <a:lnTo>
                      <a:pt x="42337" y="6432550"/>
                    </a:lnTo>
                    <a:lnTo>
                      <a:pt x="20639" y="6401329"/>
                    </a:lnTo>
                    <a:lnTo>
                      <a:pt x="6880" y="6366934"/>
                    </a:lnTo>
                    <a:lnTo>
                      <a:pt x="0" y="6330421"/>
                    </a:lnTo>
                    <a:lnTo>
                      <a:pt x="0" y="6293909"/>
                    </a:lnTo>
                    <a:lnTo>
                      <a:pt x="6880" y="6257925"/>
                    </a:lnTo>
                    <a:lnTo>
                      <a:pt x="20639" y="6223529"/>
                    </a:lnTo>
                    <a:lnTo>
                      <a:pt x="42337" y="6191779"/>
                    </a:lnTo>
                    <a:lnTo>
                      <a:pt x="55038" y="6178021"/>
                    </a:lnTo>
                    <a:lnTo>
                      <a:pt x="621292" y="5611813"/>
                    </a:lnTo>
                    <a:lnTo>
                      <a:pt x="546145" y="5085821"/>
                    </a:lnTo>
                    <a:lnTo>
                      <a:pt x="540853" y="5042959"/>
                    </a:lnTo>
                    <a:lnTo>
                      <a:pt x="539265" y="4958821"/>
                    </a:lnTo>
                    <a:lnTo>
                      <a:pt x="546674" y="4874684"/>
                    </a:lnTo>
                    <a:lnTo>
                      <a:pt x="564138" y="4792663"/>
                    </a:lnTo>
                    <a:lnTo>
                      <a:pt x="590069" y="4713288"/>
                    </a:lnTo>
                    <a:lnTo>
                      <a:pt x="626055" y="4637088"/>
                    </a:lnTo>
                    <a:lnTo>
                      <a:pt x="669980" y="4565121"/>
                    </a:lnTo>
                    <a:lnTo>
                      <a:pt x="721842" y="4498975"/>
                    </a:lnTo>
                    <a:lnTo>
                      <a:pt x="752007" y="4467754"/>
                    </a:lnTo>
                    <a:lnTo>
                      <a:pt x="2468235" y="2752196"/>
                    </a:lnTo>
                    <a:lnTo>
                      <a:pt x="4239500" y="981075"/>
                    </a:lnTo>
                    <a:lnTo>
                      <a:pt x="3993947" y="735542"/>
                    </a:lnTo>
                    <a:lnTo>
                      <a:pt x="3981246" y="721254"/>
                    </a:lnTo>
                    <a:lnTo>
                      <a:pt x="3959548" y="688975"/>
                    </a:lnTo>
                    <a:lnTo>
                      <a:pt x="3945789" y="655108"/>
                    </a:lnTo>
                    <a:lnTo>
                      <a:pt x="3939438" y="619125"/>
                    </a:lnTo>
                    <a:lnTo>
                      <a:pt x="3939438" y="582613"/>
                    </a:lnTo>
                    <a:lnTo>
                      <a:pt x="3945789" y="546629"/>
                    </a:lnTo>
                    <a:lnTo>
                      <a:pt x="3959548" y="512233"/>
                    </a:lnTo>
                    <a:lnTo>
                      <a:pt x="3981246" y="480483"/>
                    </a:lnTo>
                    <a:lnTo>
                      <a:pt x="3993947" y="465667"/>
                    </a:lnTo>
                    <a:lnTo>
                      <a:pt x="4008764" y="452967"/>
                    </a:lnTo>
                    <a:lnTo>
                      <a:pt x="4039988" y="431800"/>
                    </a:lnTo>
                    <a:lnTo>
                      <a:pt x="4074916" y="418042"/>
                    </a:lnTo>
                    <a:lnTo>
                      <a:pt x="4110902" y="411163"/>
                    </a:lnTo>
                    <a:lnTo>
                      <a:pt x="4147417" y="411163"/>
                    </a:lnTo>
                    <a:lnTo>
                      <a:pt x="4182875" y="418042"/>
                    </a:lnTo>
                    <a:lnTo>
                      <a:pt x="4217273" y="431800"/>
                    </a:lnTo>
                    <a:lnTo>
                      <a:pt x="4249555" y="452967"/>
                    </a:lnTo>
                    <a:lnTo>
                      <a:pt x="4263844" y="465667"/>
                    </a:lnTo>
                    <a:lnTo>
                      <a:pt x="4508339" y="711200"/>
                    </a:lnTo>
                    <a:lnTo>
                      <a:pt x="5007913" y="212725"/>
                    </a:lnTo>
                    <a:lnTo>
                      <a:pt x="5034373" y="186796"/>
                    </a:lnTo>
                    <a:lnTo>
                      <a:pt x="5091528" y="139700"/>
                    </a:lnTo>
                    <a:lnTo>
                      <a:pt x="5152387" y="100013"/>
                    </a:lnTo>
                    <a:lnTo>
                      <a:pt x="5215892" y="66675"/>
                    </a:lnTo>
                    <a:lnTo>
                      <a:pt x="5281514" y="39688"/>
                    </a:lnTo>
                    <a:lnTo>
                      <a:pt x="5348195" y="20108"/>
                    </a:lnTo>
                    <a:lnTo>
                      <a:pt x="5418050" y="635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" name="Group 16">
                <a:extLst>
                  <a:ext uri="{FF2B5EF4-FFF2-40B4-BE49-F238E27FC236}">
                    <a16:creationId xmlns:a16="http://schemas.microsoft.com/office/drawing/2014/main" id="{219E72C4-279F-4B1C-B892-1E0D4727597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63439" y="2127164"/>
                <a:ext cx="214957" cy="247071"/>
                <a:chOff x="1039" y="1681"/>
                <a:chExt cx="1071" cy="1231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5" name="Freeform 17">
                  <a:extLst>
                    <a:ext uri="{FF2B5EF4-FFF2-40B4-BE49-F238E27FC236}">
                      <a16:creationId xmlns:a16="http://schemas.microsoft.com/office/drawing/2014/main" id="{8A5696CB-2230-4E1F-B28B-BCE013BFD2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18">
                  <a:extLst>
                    <a:ext uri="{FF2B5EF4-FFF2-40B4-BE49-F238E27FC236}">
                      <a16:creationId xmlns:a16="http://schemas.microsoft.com/office/drawing/2014/main" id="{A4482908-F18A-41CE-8EFF-D19AA40E0C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19">
                  <a:extLst>
                    <a:ext uri="{FF2B5EF4-FFF2-40B4-BE49-F238E27FC236}">
                      <a16:creationId xmlns:a16="http://schemas.microsoft.com/office/drawing/2014/main" id="{D3AA3895-FB65-4019-89BF-5154573F29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20">
                  <a:extLst>
                    <a:ext uri="{FF2B5EF4-FFF2-40B4-BE49-F238E27FC236}">
                      <a16:creationId xmlns:a16="http://schemas.microsoft.com/office/drawing/2014/main" id="{12A32935-AD35-4CFD-BFE3-52755691FC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9" name="Group 23">
                <a:extLst>
                  <a:ext uri="{FF2B5EF4-FFF2-40B4-BE49-F238E27FC236}">
                    <a16:creationId xmlns:a16="http://schemas.microsoft.com/office/drawing/2014/main" id="{588B3024-10C8-4915-8D2C-B6F5E5885B7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34883" y="4063734"/>
                <a:ext cx="266576" cy="244684"/>
                <a:chOff x="2577" y="1104"/>
                <a:chExt cx="414" cy="380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0" name="Freeform 24">
                  <a:extLst>
                    <a:ext uri="{FF2B5EF4-FFF2-40B4-BE49-F238E27FC236}">
                      <a16:creationId xmlns:a16="http://schemas.microsoft.com/office/drawing/2014/main" id="{EA49D15B-C0F9-46A9-A6E5-CD0A421BB6B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77" y="1104"/>
                  <a:ext cx="353" cy="380"/>
                </a:xfrm>
                <a:custGeom>
                  <a:avLst/>
                  <a:gdLst>
                    <a:gd name="T0" fmla="*/ 81 w 1058"/>
                    <a:gd name="T1" fmla="*/ 1141 h 1141"/>
                    <a:gd name="T2" fmla="*/ 91 w 1058"/>
                    <a:gd name="T3" fmla="*/ 1140 h 1141"/>
                    <a:gd name="T4" fmla="*/ 101 w 1058"/>
                    <a:gd name="T5" fmla="*/ 1131 h 1141"/>
                    <a:gd name="T6" fmla="*/ 206 w 1058"/>
                    <a:gd name="T7" fmla="*/ 1129 h 1141"/>
                    <a:gd name="T8" fmla="*/ 206 w 1058"/>
                    <a:gd name="T9" fmla="*/ 1115 h 1141"/>
                    <a:gd name="T10" fmla="*/ 120 w 1058"/>
                    <a:gd name="T11" fmla="*/ 1112 h 1141"/>
                    <a:gd name="T12" fmla="*/ 352 w 1058"/>
                    <a:gd name="T13" fmla="*/ 962 h 1141"/>
                    <a:gd name="T14" fmla="*/ 365 w 1058"/>
                    <a:gd name="T15" fmla="*/ 968 h 1141"/>
                    <a:gd name="T16" fmla="*/ 378 w 1058"/>
                    <a:gd name="T17" fmla="*/ 962 h 1141"/>
                    <a:gd name="T18" fmla="*/ 994 w 1058"/>
                    <a:gd name="T19" fmla="*/ 347 h 1141"/>
                    <a:gd name="T20" fmla="*/ 997 w 1058"/>
                    <a:gd name="T21" fmla="*/ 343 h 1141"/>
                    <a:gd name="T22" fmla="*/ 1015 w 1058"/>
                    <a:gd name="T23" fmla="*/ 325 h 1141"/>
                    <a:gd name="T24" fmla="*/ 1051 w 1058"/>
                    <a:gd name="T25" fmla="*/ 256 h 1141"/>
                    <a:gd name="T26" fmla="*/ 1058 w 1058"/>
                    <a:gd name="T27" fmla="*/ 180 h 1141"/>
                    <a:gd name="T28" fmla="*/ 1036 w 1058"/>
                    <a:gd name="T29" fmla="*/ 106 h 1141"/>
                    <a:gd name="T30" fmla="*/ 1000 w 1058"/>
                    <a:gd name="T31" fmla="*/ 59 h 1141"/>
                    <a:gd name="T32" fmla="*/ 954 w 1058"/>
                    <a:gd name="T33" fmla="*/ 23 h 1141"/>
                    <a:gd name="T34" fmla="*/ 879 w 1058"/>
                    <a:gd name="T35" fmla="*/ 1 h 1141"/>
                    <a:gd name="T36" fmla="*/ 840 w 1058"/>
                    <a:gd name="T37" fmla="*/ 1 h 1141"/>
                    <a:gd name="T38" fmla="*/ 765 w 1058"/>
                    <a:gd name="T39" fmla="*/ 23 h 1141"/>
                    <a:gd name="T40" fmla="*/ 719 w 1058"/>
                    <a:gd name="T41" fmla="*/ 59 h 1141"/>
                    <a:gd name="T42" fmla="*/ 713 w 1058"/>
                    <a:gd name="T43" fmla="*/ 64 h 1141"/>
                    <a:gd name="T44" fmla="*/ 710 w 1058"/>
                    <a:gd name="T45" fmla="*/ 66 h 1141"/>
                    <a:gd name="T46" fmla="*/ 92 w 1058"/>
                    <a:gd name="T47" fmla="*/ 687 h 1141"/>
                    <a:gd name="T48" fmla="*/ 97 w 1058"/>
                    <a:gd name="T49" fmla="*/ 707 h 1141"/>
                    <a:gd name="T50" fmla="*/ 6 w 1058"/>
                    <a:gd name="T51" fmla="*/ 880 h 1141"/>
                    <a:gd name="T52" fmla="*/ 1 w 1058"/>
                    <a:gd name="T53" fmla="*/ 899 h 1141"/>
                    <a:gd name="T54" fmla="*/ 69 w 1058"/>
                    <a:gd name="T55" fmla="*/ 1137 h 1141"/>
                    <a:gd name="T56" fmla="*/ 735 w 1058"/>
                    <a:gd name="T57" fmla="*/ 96 h 1141"/>
                    <a:gd name="T58" fmla="*/ 739 w 1058"/>
                    <a:gd name="T59" fmla="*/ 93 h 1141"/>
                    <a:gd name="T60" fmla="*/ 744 w 1058"/>
                    <a:gd name="T61" fmla="*/ 87 h 1141"/>
                    <a:gd name="T62" fmla="*/ 770 w 1058"/>
                    <a:gd name="T63" fmla="*/ 64 h 1141"/>
                    <a:gd name="T64" fmla="*/ 859 w 1058"/>
                    <a:gd name="T65" fmla="*/ 38 h 1141"/>
                    <a:gd name="T66" fmla="*/ 950 w 1058"/>
                    <a:gd name="T67" fmla="*/ 64 h 1141"/>
                    <a:gd name="T68" fmla="*/ 994 w 1058"/>
                    <a:gd name="T69" fmla="*/ 111 h 1141"/>
                    <a:gd name="T70" fmla="*/ 1019 w 1058"/>
                    <a:gd name="T71" fmla="*/ 230 h 1141"/>
                    <a:gd name="T72" fmla="*/ 973 w 1058"/>
                    <a:gd name="T73" fmla="*/ 312 h 1141"/>
                    <a:gd name="T74" fmla="*/ 968 w 1058"/>
                    <a:gd name="T75" fmla="*/ 318 h 1141"/>
                    <a:gd name="T76" fmla="*/ 964 w 1058"/>
                    <a:gd name="T77" fmla="*/ 321 h 1141"/>
                    <a:gd name="T78" fmla="*/ 365 w 1058"/>
                    <a:gd name="T79" fmla="*/ 922 h 1141"/>
                    <a:gd name="T80" fmla="*/ 177 w 1058"/>
                    <a:gd name="T81" fmla="*/ 735 h 1141"/>
                    <a:gd name="T82" fmla="*/ 735 w 1058"/>
                    <a:gd name="T83" fmla="*/ 96 h 1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058" h="1141">
                      <a:moveTo>
                        <a:pt x="78" y="1141"/>
                      </a:moveTo>
                      <a:lnTo>
                        <a:pt x="81" y="1141"/>
                      </a:lnTo>
                      <a:lnTo>
                        <a:pt x="84" y="1141"/>
                      </a:lnTo>
                      <a:lnTo>
                        <a:pt x="91" y="1140"/>
                      </a:lnTo>
                      <a:lnTo>
                        <a:pt x="97" y="1135"/>
                      </a:lnTo>
                      <a:lnTo>
                        <a:pt x="101" y="1131"/>
                      </a:lnTo>
                      <a:lnTo>
                        <a:pt x="199" y="1131"/>
                      </a:lnTo>
                      <a:lnTo>
                        <a:pt x="206" y="1129"/>
                      </a:lnTo>
                      <a:lnTo>
                        <a:pt x="208" y="1122"/>
                      </a:lnTo>
                      <a:lnTo>
                        <a:pt x="206" y="1115"/>
                      </a:lnTo>
                      <a:lnTo>
                        <a:pt x="199" y="1112"/>
                      </a:lnTo>
                      <a:lnTo>
                        <a:pt x="120" y="1112"/>
                      </a:lnTo>
                      <a:lnTo>
                        <a:pt x="310" y="922"/>
                      </a:lnTo>
                      <a:lnTo>
                        <a:pt x="352" y="962"/>
                      </a:lnTo>
                      <a:lnTo>
                        <a:pt x="357" y="967"/>
                      </a:lnTo>
                      <a:lnTo>
                        <a:pt x="365" y="968"/>
                      </a:lnTo>
                      <a:lnTo>
                        <a:pt x="372" y="967"/>
                      </a:lnTo>
                      <a:lnTo>
                        <a:pt x="378" y="962"/>
                      </a:lnTo>
                      <a:lnTo>
                        <a:pt x="993" y="348"/>
                      </a:lnTo>
                      <a:lnTo>
                        <a:pt x="994" y="347"/>
                      </a:lnTo>
                      <a:lnTo>
                        <a:pt x="994" y="345"/>
                      </a:lnTo>
                      <a:lnTo>
                        <a:pt x="997" y="343"/>
                      </a:lnTo>
                      <a:lnTo>
                        <a:pt x="1000" y="340"/>
                      </a:lnTo>
                      <a:lnTo>
                        <a:pt x="1015" y="325"/>
                      </a:lnTo>
                      <a:lnTo>
                        <a:pt x="1036" y="292"/>
                      </a:lnTo>
                      <a:lnTo>
                        <a:pt x="1051" y="256"/>
                      </a:lnTo>
                      <a:lnTo>
                        <a:pt x="1058" y="219"/>
                      </a:lnTo>
                      <a:lnTo>
                        <a:pt x="1058" y="180"/>
                      </a:lnTo>
                      <a:lnTo>
                        <a:pt x="1051" y="142"/>
                      </a:lnTo>
                      <a:lnTo>
                        <a:pt x="1036" y="106"/>
                      </a:lnTo>
                      <a:lnTo>
                        <a:pt x="1015" y="73"/>
                      </a:lnTo>
                      <a:lnTo>
                        <a:pt x="1000" y="59"/>
                      </a:lnTo>
                      <a:lnTo>
                        <a:pt x="986" y="44"/>
                      </a:lnTo>
                      <a:lnTo>
                        <a:pt x="954" y="23"/>
                      </a:lnTo>
                      <a:lnTo>
                        <a:pt x="918" y="8"/>
                      </a:lnTo>
                      <a:lnTo>
                        <a:pt x="879" y="1"/>
                      </a:lnTo>
                      <a:lnTo>
                        <a:pt x="859" y="0"/>
                      </a:lnTo>
                      <a:lnTo>
                        <a:pt x="840" y="1"/>
                      </a:lnTo>
                      <a:lnTo>
                        <a:pt x="801" y="8"/>
                      </a:lnTo>
                      <a:lnTo>
                        <a:pt x="765" y="23"/>
                      </a:lnTo>
                      <a:lnTo>
                        <a:pt x="734" y="44"/>
                      </a:lnTo>
                      <a:lnTo>
                        <a:pt x="719" y="59"/>
                      </a:lnTo>
                      <a:lnTo>
                        <a:pt x="716" y="62"/>
                      </a:lnTo>
                      <a:lnTo>
                        <a:pt x="713" y="64"/>
                      </a:lnTo>
                      <a:lnTo>
                        <a:pt x="712" y="64"/>
                      </a:lnTo>
                      <a:lnTo>
                        <a:pt x="710" y="66"/>
                      </a:lnTo>
                      <a:lnTo>
                        <a:pt x="97" y="680"/>
                      </a:lnTo>
                      <a:lnTo>
                        <a:pt x="92" y="687"/>
                      </a:lnTo>
                      <a:lnTo>
                        <a:pt x="92" y="701"/>
                      </a:lnTo>
                      <a:lnTo>
                        <a:pt x="97" y="707"/>
                      </a:lnTo>
                      <a:lnTo>
                        <a:pt x="137" y="748"/>
                      </a:lnTo>
                      <a:lnTo>
                        <a:pt x="6" y="880"/>
                      </a:lnTo>
                      <a:lnTo>
                        <a:pt x="0" y="889"/>
                      </a:lnTo>
                      <a:lnTo>
                        <a:pt x="1" y="899"/>
                      </a:lnTo>
                      <a:lnTo>
                        <a:pt x="65" y="1127"/>
                      </a:lnTo>
                      <a:lnTo>
                        <a:pt x="69" y="1137"/>
                      </a:lnTo>
                      <a:lnTo>
                        <a:pt x="78" y="1141"/>
                      </a:lnTo>
                      <a:close/>
                      <a:moveTo>
                        <a:pt x="735" y="96"/>
                      </a:moveTo>
                      <a:lnTo>
                        <a:pt x="736" y="95"/>
                      </a:lnTo>
                      <a:lnTo>
                        <a:pt x="739" y="93"/>
                      </a:lnTo>
                      <a:lnTo>
                        <a:pt x="741" y="90"/>
                      </a:lnTo>
                      <a:lnTo>
                        <a:pt x="744" y="87"/>
                      </a:lnTo>
                      <a:lnTo>
                        <a:pt x="746" y="85"/>
                      </a:lnTo>
                      <a:lnTo>
                        <a:pt x="770" y="64"/>
                      </a:lnTo>
                      <a:lnTo>
                        <a:pt x="827" y="40"/>
                      </a:lnTo>
                      <a:lnTo>
                        <a:pt x="859" y="38"/>
                      </a:lnTo>
                      <a:lnTo>
                        <a:pt x="892" y="40"/>
                      </a:lnTo>
                      <a:lnTo>
                        <a:pt x="950" y="64"/>
                      </a:lnTo>
                      <a:lnTo>
                        <a:pt x="973" y="85"/>
                      </a:lnTo>
                      <a:lnTo>
                        <a:pt x="994" y="111"/>
                      </a:lnTo>
                      <a:lnTo>
                        <a:pt x="1019" y="168"/>
                      </a:lnTo>
                      <a:lnTo>
                        <a:pt x="1019" y="230"/>
                      </a:lnTo>
                      <a:lnTo>
                        <a:pt x="994" y="288"/>
                      </a:lnTo>
                      <a:lnTo>
                        <a:pt x="973" y="312"/>
                      </a:lnTo>
                      <a:lnTo>
                        <a:pt x="971" y="315"/>
                      </a:lnTo>
                      <a:lnTo>
                        <a:pt x="968" y="318"/>
                      </a:lnTo>
                      <a:lnTo>
                        <a:pt x="966" y="319"/>
                      </a:lnTo>
                      <a:lnTo>
                        <a:pt x="964" y="321"/>
                      </a:lnTo>
                      <a:lnTo>
                        <a:pt x="963" y="324"/>
                      </a:lnTo>
                      <a:lnTo>
                        <a:pt x="365" y="922"/>
                      </a:lnTo>
                      <a:lnTo>
                        <a:pt x="324" y="880"/>
                      </a:lnTo>
                      <a:lnTo>
                        <a:pt x="177" y="735"/>
                      </a:lnTo>
                      <a:lnTo>
                        <a:pt x="137" y="694"/>
                      </a:lnTo>
                      <a:lnTo>
                        <a:pt x="735" y="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Freeform 25">
                  <a:extLst>
                    <a:ext uri="{FF2B5EF4-FFF2-40B4-BE49-F238E27FC236}">
                      <a16:creationId xmlns:a16="http://schemas.microsoft.com/office/drawing/2014/main" id="{3B3D6DA8-C8C0-4F88-A7E3-CDD23CE015C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43" y="1129"/>
                  <a:ext cx="261" cy="261"/>
                </a:xfrm>
                <a:custGeom>
                  <a:avLst/>
                  <a:gdLst>
                    <a:gd name="T0" fmla="*/ 153 w 781"/>
                    <a:gd name="T1" fmla="*/ 778 h 782"/>
                    <a:gd name="T2" fmla="*/ 158 w 781"/>
                    <a:gd name="T3" fmla="*/ 782 h 782"/>
                    <a:gd name="T4" fmla="*/ 166 w 781"/>
                    <a:gd name="T5" fmla="*/ 782 h 782"/>
                    <a:gd name="T6" fmla="*/ 173 w 781"/>
                    <a:gd name="T7" fmla="*/ 782 h 782"/>
                    <a:gd name="T8" fmla="*/ 179 w 781"/>
                    <a:gd name="T9" fmla="*/ 778 h 782"/>
                    <a:gd name="T10" fmla="*/ 572 w 781"/>
                    <a:gd name="T11" fmla="*/ 385 h 782"/>
                    <a:gd name="T12" fmla="*/ 576 w 781"/>
                    <a:gd name="T13" fmla="*/ 390 h 782"/>
                    <a:gd name="T14" fmla="*/ 584 w 781"/>
                    <a:gd name="T15" fmla="*/ 395 h 782"/>
                    <a:gd name="T16" fmla="*/ 591 w 781"/>
                    <a:gd name="T17" fmla="*/ 396 h 782"/>
                    <a:gd name="T18" fmla="*/ 598 w 781"/>
                    <a:gd name="T19" fmla="*/ 395 h 782"/>
                    <a:gd name="T20" fmla="*/ 604 w 781"/>
                    <a:gd name="T21" fmla="*/ 390 h 782"/>
                    <a:gd name="T22" fmla="*/ 735 w 781"/>
                    <a:gd name="T23" fmla="*/ 259 h 782"/>
                    <a:gd name="T24" fmla="*/ 741 w 781"/>
                    <a:gd name="T25" fmla="*/ 252 h 782"/>
                    <a:gd name="T26" fmla="*/ 741 w 781"/>
                    <a:gd name="T27" fmla="*/ 245 h 782"/>
                    <a:gd name="T28" fmla="*/ 741 w 781"/>
                    <a:gd name="T29" fmla="*/ 238 h 782"/>
                    <a:gd name="T30" fmla="*/ 735 w 781"/>
                    <a:gd name="T31" fmla="*/ 232 h 782"/>
                    <a:gd name="T32" fmla="*/ 729 w 781"/>
                    <a:gd name="T33" fmla="*/ 226 h 782"/>
                    <a:gd name="T34" fmla="*/ 748 w 781"/>
                    <a:gd name="T35" fmla="*/ 210 h 782"/>
                    <a:gd name="T36" fmla="*/ 764 w 781"/>
                    <a:gd name="T37" fmla="*/ 190 h 782"/>
                    <a:gd name="T38" fmla="*/ 781 w 781"/>
                    <a:gd name="T39" fmla="*/ 147 h 782"/>
                    <a:gd name="T40" fmla="*/ 781 w 781"/>
                    <a:gd name="T41" fmla="*/ 99 h 782"/>
                    <a:gd name="T42" fmla="*/ 764 w 781"/>
                    <a:gd name="T43" fmla="*/ 55 h 782"/>
                    <a:gd name="T44" fmla="*/ 748 w 781"/>
                    <a:gd name="T45" fmla="*/ 36 h 782"/>
                    <a:gd name="T46" fmla="*/ 729 w 781"/>
                    <a:gd name="T47" fmla="*/ 20 h 782"/>
                    <a:gd name="T48" fmla="*/ 684 w 781"/>
                    <a:gd name="T49" fmla="*/ 3 h 782"/>
                    <a:gd name="T50" fmla="*/ 660 w 781"/>
                    <a:gd name="T51" fmla="*/ 0 h 782"/>
                    <a:gd name="T52" fmla="*/ 637 w 781"/>
                    <a:gd name="T53" fmla="*/ 3 h 782"/>
                    <a:gd name="T54" fmla="*/ 592 w 781"/>
                    <a:gd name="T55" fmla="*/ 20 h 782"/>
                    <a:gd name="T56" fmla="*/ 573 w 781"/>
                    <a:gd name="T57" fmla="*/ 37 h 782"/>
                    <a:gd name="T58" fmla="*/ 558 w 781"/>
                    <a:gd name="T59" fmla="*/ 55 h 782"/>
                    <a:gd name="T60" fmla="*/ 547 w 781"/>
                    <a:gd name="T61" fmla="*/ 45 h 782"/>
                    <a:gd name="T62" fmla="*/ 542 w 781"/>
                    <a:gd name="T63" fmla="*/ 40 h 782"/>
                    <a:gd name="T64" fmla="*/ 527 w 781"/>
                    <a:gd name="T65" fmla="*/ 40 h 782"/>
                    <a:gd name="T66" fmla="*/ 520 w 781"/>
                    <a:gd name="T67" fmla="*/ 45 h 782"/>
                    <a:gd name="T68" fmla="*/ 389 w 781"/>
                    <a:gd name="T69" fmla="*/ 176 h 782"/>
                    <a:gd name="T70" fmla="*/ 385 w 781"/>
                    <a:gd name="T71" fmla="*/ 182 h 782"/>
                    <a:gd name="T72" fmla="*/ 385 w 781"/>
                    <a:gd name="T73" fmla="*/ 196 h 782"/>
                    <a:gd name="T74" fmla="*/ 389 w 781"/>
                    <a:gd name="T75" fmla="*/ 203 h 782"/>
                    <a:gd name="T76" fmla="*/ 399 w 781"/>
                    <a:gd name="T77" fmla="*/ 212 h 782"/>
                    <a:gd name="T78" fmla="*/ 6 w 781"/>
                    <a:gd name="T79" fmla="*/ 604 h 782"/>
                    <a:gd name="T80" fmla="*/ 1 w 781"/>
                    <a:gd name="T81" fmla="*/ 611 h 782"/>
                    <a:gd name="T82" fmla="*/ 0 w 781"/>
                    <a:gd name="T83" fmla="*/ 618 h 782"/>
                    <a:gd name="T84" fmla="*/ 1 w 781"/>
                    <a:gd name="T85" fmla="*/ 625 h 782"/>
                    <a:gd name="T86" fmla="*/ 6 w 781"/>
                    <a:gd name="T87" fmla="*/ 631 h 782"/>
                    <a:gd name="T88" fmla="*/ 153 w 781"/>
                    <a:gd name="T89" fmla="*/ 778 h 782"/>
                    <a:gd name="T90" fmla="*/ 535 w 781"/>
                    <a:gd name="T91" fmla="*/ 85 h 782"/>
                    <a:gd name="T92" fmla="*/ 615 w 781"/>
                    <a:gd name="T93" fmla="*/ 166 h 782"/>
                    <a:gd name="T94" fmla="*/ 687 w 781"/>
                    <a:gd name="T95" fmla="*/ 238 h 782"/>
                    <a:gd name="T96" fmla="*/ 687 w 781"/>
                    <a:gd name="T97" fmla="*/ 238 h 782"/>
                    <a:gd name="T98" fmla="*/ 694 w 781"/>
                    <a:gd name="T99" fmla="*/ 245 h 782"/>
                    <a:gd name="T100" fmla="*/ 591 w 781"/>
                    <a:gd name="T101" fmla="*/ 350 h 782"/>
                    <a:gd name="T102" fmla="*/ 431 w 781"/>
                    <a:gd name="T103" fmla="*/ 189 h 782"/>
                    <a:gd name="T104" fmla="*/ 535 w 781"/>
                    <a:gd name="T105" fmla="*/ 85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81" h="782">
                      <a:moveTo>
                        <a:pt x="153" y="778"/>
                      </a:moveTo>
                      <a:lnTo>
                        <a:pt x="158" y="782"/>
                      </a:lnTo>
                      <a:lnTo>
                        <a:pt x="166" y="782"/>
                      </a:lnTo>
                      <a:lnTo>
                        <a:pt x="173" y="782"/>
                      </a:lnTo>
                      <a:lnTo>
                        <a:pt x="179" y="778"/>
                      </a:lnTo>
                      <a:lnTo>
                        <a:pt x="572" y="385"/>
                      </a:lnTo>
                      <a:lnTo>
                        <a:pt x="576" y="390"/>
                      </a:lnTo>
                      <a:lnTo>
                        <a:pt x="584" y="395"/>
                      </a:lnTo>
                      <a:lnTo>
                        <a:pt x="591" y="396"/>
                      </a:lnTo>
                      <a:lnTo>
                        <a:pt x="598" y="395"/>
                      </a:lnTo>
                      <a:lnTo>
                        <a:pt x="604" y="390"/>
                      </a:lnTo>
                      <a:lnTo>
                        <a:pt x="735" y="259"/>
                      </a:lnTo>
                      <a:lnTo>
                        <a:pt x="741" y="252"/>
                      </a:lnTo>
                      <a:lnTo>
                        <a:pt x="741" y="245"/>
                      </a:lnTo>
                      <a:lnTo>
                        <a:pt x="741" y="238"/>
                      </a:lnTo>
                      <a:lnTo>
                        <a:pt x="735" y="232"/>
                      </a:lnTo>
                      <a:lnTo>
                        <a:pt x="729" y="226"/>
                      </a:lnTo>
                      <a:lnTo>
                        <a:pt x="748" y="210"/>
                      </a:lnTo>
                      <a:lnTo>
                        <a:pt x="764" y="190"/>
                      </a:lnTo>
                      <a:lnTo>
                        <a:pt x="781" y="147"/>
                      </a:lnTo>
                      <a:lnTo>
                        <a:pt x="781" y="99"/>
                      </a:lnTo>
                      <a:lnTo>
                        <a:pt x="764" y="55"/>
                      </a:lnTo>
                      <a:lnTo>
                        <a:pt x="748" y="36"/>
                      </a:lnTo>
                      <a:lnTo>
                        <a:pt x="729" y="20"/>
                      </a:lnTo>
                      <a:lnTo>
                        <a:pt x="684" y="3"/>
                      </a:lnTo>
                      <a:lnTo>
                        <a:pt x="660" y="0"/>
                      </a:lnTo>
                      <a:lnTo>
                        <a:pt x="637" y="3"/>
                      </a:lnTo>
                      <a:lnTo>
                        <a:pt x="592" y="20"/>
                      </a:lnTo>
                      <a:lnTo>
                        <a:pt x="573" y="37"/>
                      </a:lnTo>
                      <a:lnTo>
                        <a:pt x="558" y="55"/>
                      </a:lnTo>
                      <a:lnTo>
                        <a:pt x="547" y="45"/>
                      </a:lnTo>
                      <a:lnTo>
                        <a:pt x="542" y="40"/>
                      </a:lnTo>
                      <a:lnTo>
                        <a:pt x="527" y="40"/>
                      </a:lnTo>
                      <a:lnTo>
                        <a:pt x="520" y="45"/>
                      </a:lnTo>
                      <a:lnTo>
                        <a:pt x="389" y="176"/>
                      </a:lnTo>
                      <a:lnTo>
                        <a:pt x="385" y="182"/>
                      </a:lnTo>
                      <a:lnTo>
                        <a:pt x="385" y="196"/>
                      </a:lnTo>
                      <a:lnTo>
                        <a:pt x="389" y="203"/>
                      </a:lnTo>
                      <a:lnTo>
                        <a:pt x="399" y="212"/>
                      </a:lnTo>
                      <a:lnTo>
                        <a:pt x="6" y="604"/>
                      </a:lnTo>
                      <a:lnTo>
                        <a:pt x="1" y="611"/>
                      </a:lnTo>
                      <a:lnTo>
                        <a:pt x="0" y="618"/>
                      </a:lnTo>
                      <a:lnTo>
                        <a:pt x="1" y="625"/>
                      </a:lnTo>
                      <a:lnTo>
                        <a:pt x="6" y="631"/>
                      </a:lnTo>
                      <a:lnTo>
                        <a:pt x="153" y="778"/>
                      </a:lnTo>
                      <a:close/>
                      <a:moveTo>
                        <a:pt x="535" y="85"/>
                      </a:moveTo>
                      <a:lnTo>
                        <a:pt x="615" y="166"/>
                      </a:lnTo>
                      <a:lnTo>
                        <a:pt x="687" y="238"/>
                      </a:lnTo>
                      <a:lnTo>
                        <a:pt x="687" y="238"/>
                      </a:lnTo>
                      <a:lnTo>
                        <a:pt x="694" y="245"/>
                      </a:lnTo>
                      <a:lnTo>
                        <a:pt x="591" y="350"/>
                      </a:lnTo>
                      <a:lnTo>
                        <a:pt x="431" y="189"/>
                      </a:lnTo>
                      <a:lnTo>
                        <a:pt x="535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Freeform 26">
                  <a:extLst>
                    <a:ext uri="{FF2B5EF4-FFF2-40B4-BE49-F238E27FC236}">
                      <a16:creationId xmlns:a16="http://schemas.microsoft.com/office/drawing/2014/main" id="{DEDD373A-9005-45E3-8D9F-62D72C6403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1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2 w 203"/>
                    <a:gd name="T13" fmla="*/ 17 h 19"/>
                    <a:gd name="T14" fmla="*/ 203 w 203"/>
                    <a:gd name="T15" fmla="*/ 10 h 19"/>
                    <a:gd name="T16" fmla="*/ 202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2" y="17"/>
                      </a:lnTo>
                      <a:lnTo>
                        <a:pt x="203" y="10"/>
                      </a:lnTo>
                      <a:lnTo>
                        <a:pt x="202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Freeform 27">
                  <a:extLst>
                    <a:ext uri="{FF2B5EF4-FFF2-40B4-BE49-F238E27FC236}">
                      <a16:creationId xmlns:a16="http://schemas.microsoft.com/office/drawing/2014/main" id="{BE7D5A63-6CD2-4D0E-8B98-3F7BC2C8F5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3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1 w 203"/>
                    <a:gd name="T13" fmla="*/ 17 h 19"/>
                    <a:gd name="T14" fmla="*/ 203 w 203"/>
                    <a:gd name="T15" fmla="*/ 10 h 19"/>
                    <a:gd name="T16" fmla="*/ 201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1" y="17"/>
                      </a:lnTo>
                      <a:lnTo>
                        <a:pt x="203" y="10"/>
                      </a:lnTo>
                      <a:lnTo>
                        <a:pt x="201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Freeform 28">
                  <a:extLst>
                    <a:ext uri="{FF2B5EF4-FFF2-40B4-BE49-F238E27FC236}">
                      <a16:creationId xmlns:a16="http://schemas.microsoft.com/office/drawing/2014/main" id="{CD38590D-5482-43A5-8684-98F937932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6" y="1475"/>
                  <a:ext cx="45" cy="6"/>
                </a:xfrm>
                <a:custGeom>
                  <a:avLst/>
                  <a:gdLst>
                    <a:gd name="T0" fmla="*/ 125 w 134"/>
                    <a:gd name="T1" fmla="*/ 0 h 19"/>
                    <a:gd name="T2" fmla="*/ 10 w 134"/>
                    <a:gd name="T3" fmla="*/ 0 h 19"/>
                    <a:gd name="T4" fmla="*/ 1 w 134"/>
                    <a:gd name="T5" fmla="*/ 3 h 19"/>
                    <a:gd name="T6" fmla="*/ 0 w 134"/>
                    <a:gd name="T7" fmla="*/ 10 h 19"/>
                    <a:gd name="T8" fmla="*/ 1 w 134"/>
                    <a:gd name="T9" fmla="*/ 17 h 19"/>
                    <a:gd name="T10" fmla="*/ 10 w 134"/>
                    <a:gd name="T11" fmla="*/ 19 h 19"/>
                    <a:gd name="T12" fmla="*/ 125 w 134"/>
                    <a:gd name="T13" fmla="*/ 19 h 19"/>
                    <a:gd name="T14" fmla="*/ 132 w 134"/>
                    <a:gd name="T15" fmla="*/ 17 h 19"/>
                    <a:gd name="T16" fmla="*/ 134 w 134"/>
                    <a:gd name="T17" fmla="*/ 10 h 19"/>
                    <a:gd name="T18" fmla="*/ 132 w 134"/>
                    <a:gd name="T19" fmla="*/ 3 h 19"/>
                    <a:gd name="T20" fmla="*/ 125 w 134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4" h="19">
                      <a:moveTo>
                        <a:pt x="125" y="0"/>
                      </a:moveTo>
                      <a:lnTo>
                        <a:pt x="10" y="0"/>
                      </a:lnTo>
                      <a:lnTo>
                        <a:pt x="1" y="3"/>
                      </a:lnTo>
                      <a:lnTo>
                        <a:pt x="0" y="10"/>
                      </a:lnTo>
                      <a:lnTo>
                        <a:pt x="1" y="17"/>
                      </a:lnTo>
                      <a:lnTo>
                        <a:pt x="10" y="19"/>
                      </a:lnTo>
                      <a:lnTo>
                        <a:pt x="125" y="19"/>
                      </a:lnTo>
                      <a:lnTo>
                        <a:pt x="132" y="17"/>
                      </a:lnTo>
                      <a:lnTo>
                        <a:pt x="134" y="10"/>
                      </a:lnTo>
                      <a:lnTo>
                        <a:pt x="132" y="3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5" name="Group 31">
                <a:extLst>
                  <a:ext uri="{FF2B5EF4-FFF2-40B4-BE49-F238E27FC236}">
                    <a16:creationId xmlns:a16="http://schemas.microsoft.com/office/drawing/2014/main" id="{D429098F-5705-4658-ABD4-F00D4122A2B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59921" y="1496521"/>
                <a:ext cx="221315" cy="268574"/>
                <a:chOff x="2647" y="1727"/>
                <a:chExt cx="192" cy="233"/>
              </a:xfrm>
              <a:solidFill>
                <a:srgbClr val="F75A7C"/>
              </a:solidFill>
            </p:grpSpPr>
            <p:sp>
              <p:nvSpPr>
                <p:cNvPr id="36" name="Freeform 32">
                  <a:extLst>
                    <a:ext uri="{FF2B5EF4-FFF2-40B4-BE49-F238E27FC236}">
                      <a16:creationId xmlns:a16="http://schemas.microsoft.com/office/drawing/2014/main" id="{7F5C7AC1-E901-480F-91C2-D3E8FDD7DD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9" y="1727"/>
                  <a:ext cx="140" cy="152"/>
                </a:xfrm>
                <a:custGeom>
                  <a:avLst/>
                  <a:gdLst>
                    <a:gd name="T0" fmla="*/ 94 w 421"/>
                    <a:gd name="T1" fmla="*/ 455 h 455"/>
                    <a:gd name="T2" fmla="*/ 0 w 421"/>
                    <a:gd name="T3" fmla="*/ 362 h 455"/>
                    <a:gd name="T4" fmla="*/ 172 w 421"/>
                    <a:gd name="T5" fmla="*/ 191 h 455"/>
                    <a:gd name="T6" fmla="*/ 371 w 421"/>
                    <a:gd name="T7" fmla="*/ 1 h 455"/>
                    <a:gd name="T8" fmla="*/ 377 w 421"/>
                    <a:gd name="T9" fmla="*/ 0 h 455"/>
                    <a:gd name="T10" fmla="*/ 404 w 421"/>
                    <a:gd name="T11" fmla="*/ 4 h 455"/>
                    <a:gd name="T12" fmla="*/ 419 w 421"/>
                    <a:gd name="T13" fmla="*/ 21 h 455"/>
                    <a:gd name="T14" fmla="*/ 421 w 421"/>
                    <a:gd name="T15" fmla="*/ 37 h 455"/>
                    <a:gd name="T16" fmla="*/ 364 w 421"/>
                    <a:gd name="T17" fmla="*/ 120 h 455"/>
                    <a:gd name="T18" fmla="*/ 130 w 421"/>
                    <a:gd name="T19" fmla="*/ 410 h 455"/>
                    <a:gd name="T20" fmla="*/ 94 w 421"/>
                    <a:gd name="T21" fmla="*/ 455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1" h="455">
                      <a:moveTo>
                        <a:pt x="94" y="455"/>
                      </a:moveTo>
                      <a:lnTo>
                        <a:pt x="0" y="362"/>
                      </a:lnTo>
                      <a:lnTo>
                        <a:pt x="172" y="191"/>
                      </a:lnTo>
                      <a:lnTo>
                        <a:pt x="371" y="1"/>
                      </a:lnTo>
                      <a:lnTo>
                        <a:pt x="377" y="0"/>
                      </a:lnTo>
                      <a:lnTo>
                        <a:pt x="404" y="4"/>
                      </a:lnTo>
                      <a:lnTo>
                        <a:pt x="419" y="21"/>
                      </a:lnTo>
                      <a:lnTo>
                        <a:pt x="421" y="37"/>
                      </a:lnTo>
                      <a:lnTo>
                        <a:pt x="364" y="120"/>
                      </a:lnTo>
                      <a:lnTo>
                        <a:pt x="130" y="410"/>
                      </a:lnTo>
                      <a:lnTo>
                        <a:pt x="94" y="455"/>
                      </a:lnTo>
                      <a:close/>
                    </a:path>
                  </a:pathLst>
                </a:custGeom>
                <a:solidFill>
                  <a:srgbClr val="FF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Freeform 33">
                  <a:extLst>
                    <a:ext uri="{FF2B5EF4-FFF2-40B4-BE49-F238E27FC236}">
                      <a16:creationId xmlns:a16="http://schemas.microsoft.com/office/drawing/2014/main" id="{5F0985D7-D97D-4FBA-8DBE-CE8D9CE8ED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7" y="1856"/>
                  <a:ext cx="76" cy="104"/>
                </a:xfrm>
                <a:custGeom>
                  <a:avLst/>
                  <a:gdLst>
                    <a:gd name="T0" fmla="*/ 22 w 226"/>
                    <a:gd name="T1" fmla="*/ 314 h 314"/>
                    <a:gd name="T2" fmla="*/ 21 w 226"/>
                    <a:gd name="T3" fmla="*/ 301 h 314"/>
                    <a:gd name="T4" fmla="*/ 37 w 226"/>
                    <a:gd name="T5" fmla="*/ 242 h 314"/>
                    <a:gd name="T6" fmla="*/ 63 w 226"/>
                    <a:gd name="T7" fmla="*/ 219 h 314"/>
                    <a:gd name="T8" fmla="*/ 90 w 226"/>
                    <a:gd name="T9" fmla="*/ 211 h 314"/>
                    <a:gd name="T10" fmla="*/ 107 w 226"/>
                    <a:gd name="T11" fmla="*/ 209 h 314"/>
                    <a:gd name="T12" fmla="*/ 125 w 226"/>
                    <a:gd name="T13" fmla="*/ 208 h 314"/>
                    <a:gd name="T14" fmla="*/ 153 w 226"/>
                    <a:gd name="T15" fmla="*/ 199 h 314"/>
                    <a:gd name="T16" fmla="*/ 188 w 226"/>
                    <a:gd name="T17" fmla="*/ 173 h 314"/>
                    <a:gd name="T18" fmla="*/ 223 w 226"/>
                    <a:gd name="T19" fmla="*/ 107 h 314"/>
                    <a:gd name="T20" fmla="*/ 226 w 226"/>
                    <a:gd name="T21" fmla="*/ 91 h 314"/>
                    <a:gd name="T22" fmla="*/ 132 w 226"/>
                    <a:gd name="T23" fmla="*/ 0 h 314"/>
                    <a:gd name="T24" fmla="*/ 96 w 226"/>
                    <a:gd name="T25" fmla="*/ 17 h 314"/>
                    <a:gd name="T26" fmla="*/ 44 w 226"/>
                    <a:gd name="T27" fmla="*/ 61 h 314"/>
                    <a:gd name="T28" fmla="*/ 13 w 226"/>
                    <a:gd name="T29" fmla="*/ 113 h 314"/>
                    <a:gd name="T30" fmla="*/ 0 w 226"/>
                    <a:gd name="T31" fmla="*/ 165 h 314"/>
                    <a:gd name="T32" fmla="*/ 2 w 226"/>
                    <a:gd name="T33" fmla="*/ 239 h 314"/>
                    <a:gd name="T34" fmla="*/ 19 w 226"/>
                    <a:gd name="T35" fmla="*/ 307 h 314"/>
                    <a:gd name="T36" fmla="*/ 22 w 226"/>
                    <a:gd name="T37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6" h="314">
                      <a:moveTo>
                        <a:pt x="22" y="314"/>
                      </a:moveTo>
                      <a:lnTo>
                        <a:pt x="21" y="301"/>
                      </a:lnTo>
                      <a:lnTo>
                        <a:pt x="37" y="242"/>
                      </a:lnTo>
                      <a:lnTo>
                        <a:pt x="63" y="219"/>
                      </a:lnTo>
                      <a:lnTo>
                        <a:pt x="90" y="211"/>
                      </a:lnTo>
                      <a:lnTo>
                        <a:pt x="107" y="209"/>
                      </a:lnTo>
                      <a:lnTo>
                        <a:pt x="125" y="208"/>
                      </a:lnTo>
                      <a:lnTo>
                        <a:pt x="153" y="199"/>
                      </a:lnTo>
                      <a:lnTo>
                        <a:pt x="188" y="173"/>
                      </a:lnTo>
                      <a:lnTo>
                        <a:pt x="223" y="107"/>
                      </a:lnTo>
                      <a:lnTo>
                        <a:pt x="226" y="91"/>
                      </a:lnTo>
                      <a:lnTo>
                        <a:pt x="132" y="0"/>
                      </a:lnTo>
                      <a:lnTo>
                        <a:pt x="96" y="17"/>
                      </a:lnTo>
                      <a:lnTo>
                        <a:pt x="44" y="61"/>
                      </a:lnTo>
                      <a:lnTo>
                        <a:pt x="13" y="113"/>
                      </a:lnTo>
                      <a:lnTo>
                        <a:pt x="0" y="165"/>
                      </a:lnTo>
                      <a:lnTo>
                        <a:pt x="2" y="239"/>
                      </a:lnTo>
                      <a:lnTo>
                        <a:pt x="19" y="307"/>
                      </a:lnTo>
                      <a:lnTo>
                        <a:pt x="22" y="314"/>
                      </a:lnTo>
                      <a:close/>
                    </a:path>
                  </a:pathLst>
                </a:custGeom>
                <a:solidFill>
                  <a:srgbClr val="FF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8" name="Group 36">
                <a:extLst>
                  <a:ext uri="{FF2B5EF4-FFF2-40B4-BE49-F238E27FC236}">
                    <a16:creationId xmlns:a16="http://schemas.microsoft.com/office/drawing/2014/main" id="{326CD6E8-74BB-4B36-9692-745F7AF7387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05884" y="3344318"/>
                <a:ext cx="138229" cy="357091"/>
                <a:chOff x="2375" y="2182"/>
                <a:chExt cx="144" cy="372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9" name="Freeform 37">
                  <a:extLst>
                    <a:ext uri="{FF2B5EF4-FFF2-40B4-BE49-F238E27FC236}">
                      <a16:creationId xmlns:a16="http://schemas.microsoft.com/office/drawing/2014/main" id="{6976B790-3AEA-4C00-94F4-8417D50747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9" y="2182"/>
                  <a:ext cx="99" cy="210"/>
                </a:xfrm>
                <a:custGeom>
                  <a:avLst/>
                  <a:gdLst>
                    <a:gd name="T0" fmla="*/ 0 w 296"/>
                    <a:gd name="T1" fmla="*/ 631 h 631"/>
                    <a:gd name="T2" fmla="*/ 296 w 296"/>
                    <a:gd name="T3" fmla="*/ 631 h 631"/>
                    <a:gd name="T4" fmla="*/ 270 w 296"/>
                    <a:gd name="T5" fmla="*/ 612 h 631"/>
                    <a:gd name="T6" fmla="*/ 232 w 296"/>
                    <a:gd name="T7" fmla="*/ 568 h 631"/>
                    <a:gd name="T8" fmla="*/ 209 w 296"/>
                    <a:gd name="T9" fmla="*/ 517 h 631"/>
                    <a:gd name="T10" fmla="*/ 199 w 296"/>
                    <a:gd name="T11" fmla="*/ 467 h 631"/>
                    <a:gd name="T12" fmla="*/ 198 w 296"/>
                    <a:gd name="T13" fmla="*/ 442 h 631"/>
                    <a:gd name="T14" fmla="*/ 200 w 296"/>
                    <a:gd name="T15" fmla="*/ 370 h 631"/>
                    <a:gd name="T16" fmla="*/ 208 w 296"/>
                    <a:gd name="T17" fmla="*/ 279 h 631"/>
                    <a:gd name="T18" fmla="*/ 213 w 296"/>
                    <a:gd name="T19" fmla="*/ 207 h 631"/>
                    <a:gd name="T20" fmla="*/ 215 w 296"/>
                    <a:gd name="T21" fmla="*/ 157 h 631"/>
                    <a:gd name="T22" fmla="*/ 215 w 296"/>
                    <a:gd name="T23" fmla="*/ 132 h 631"/>
                    <a:gd name="T24" fmla="*/ 205 w 296"/>
                    <a:gd name="T25" fmla="*/ 79 h 631"/>
                    <a:gd name="T26" fmla="*/ 189 w 296"/>
                    <a:gd name="T27" fmla="*/ 31 h 631"/>
                    <a:gd name="T28" fmla="*/ 172 w 296"/>
                    <a:gd name="T29" fmla="*/ 8 h 631"/>
                    <a:gd name="T30" fmla="*/ 159 w 296"/>
                    <a:gd name="T31" fmla="*/ 0 h 631"/>
                    <a:gd name="T32" fmla="*/ 151 w 296"/>
                    <a:gd name="T33" fmla="*/ 0 h 631"/>
                    <a:gd name="T34" fmla="*/ 138 w 296"/>
                    <a:gd name="T35" fmla="*/ 1 h 631"/>
                    <a:gd name="T36" fmla="*/ 127 w 296"/>
                    <a:gd name="T37" fmla="*/ 11 h 631"/>
                    <a:gd name="T38" fmla="*/ 114 w 296"/>
                    <a:gd name="T39" fmla="*/ 27 h 631"/>
                    <a:gd name="T40" fmla="*/ 98 w 296"/>
                    <a:gd name="T41" fmla="*/ 75 h 631"/>
                    <a:gd name="T42" fmla="*/ 89 w 296"/>
                    <a:gd name="T43" fmla="*/ 145 h 631"/>
                    <a:gd name="T44" fmla="*/ 89 w 296"/>
                    <a:gd name="T45" fmla="*/ 160 h 631"/>
                    <a:gd name="T46" fmla="*/ 92 w 296"/>
                    <a:gd name="T47" fmla="*/ 253 h 631"/>
                    <a:gd name="T48" fmla="*/ 101 w 296"/>
                    <a:gd name="T49" fmla="*/ 310 h 631"/>
                    <a:gd name="T50" fmla="*/ 105 w 296"/>
                    <a:gd name="T51" fmla="*/ 337 h 631"/>
                    <a:gd name="T52" fmla="*/ 111 w 296"/>
                    <a:gd name="T53" fmla="*/ 400 h 631"/>
                    <a:gd name="T54" fmla="*/ 109 w 296"/>
                    <a:gd name="T55" fmla="*/ 442 h 631"/>
                    <a:gd name="T56" fmla="*/ 105 w 296"/>
                    <a:gd name="T57" fmla="*/ 480 h 631"/>
                    <a:gd name="T58" fmla="*/ 83 w 296"/>
                    <a:gd name="T59" fmla="*/ 542 h 631"/>
                    <a:gd name="T60" fmla="*/ 50 w 296"/>
                    <a:gd name="T61" fmla="*/ 588 h 631"/>
                    <a:gd name="T62" fmla="*/ 15 w 296"/>
                    <a:gd name="T63" fmla="*/ 621 h 631"/>
                    <a:gd name="T64" fmla="*/ 0 w 296"/>
                    <a:gd name="T65" fmla="*/ 631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96" h="631">
                      <a:moveTo>
                        <a:pt x="0" y="631"/>
                      </a:moveTo>
                      <a:lnTo>
                        <a:pt x="296" y="631"/>
                      </a:lnTo>
                      <a:lnTo>
                        <a:pt x="270" y="612"/>
                      </a:lnTo>
                      <a:lnTo>
                        <a:pt x="232" y="568"/>
                      </a:lnTo>
                      <a:lnTo>
                        <a:pt x="209" y="517"/>
                      </a:lnTo>
                      <a:lnTo>
                        <a:pt x="199" y="467"/>
                      </a:lnTo>
                      <a:lnTo>
                        <a:pt x="198" y="442"/>
                      </a:lnTo>
                      <a:lnTo>
                        <a:pt x="200" y="370"/>
                      </a:lnTo>
                      <a:lnTo>
                        <a:pt x="208" y="279"/>
                      </a:lnTo>
                      <a:lnTo>
                        <a:pt x="213" y="207"/>
                      </a:lnTo>
                      <a:lnTo>
                        <a:pt x="215" y="157"/>
                      </a:lnTo>
                      <a:lnTo>
                        <a:pt x="215" y="132"/>
                      </a:lnTo>
                      <a:lnTo>
                        <a:pt x="205" y="79"/>
                      </a:lnTo>
                      <a:lnTo>
                        <a:pt x="189" y="31"/>
                      </a:lnTo>
                      <a:lnTo>
                        <a:pt x="172" y="8"/>
                      </a:lnTo>
                      <a:lnTo>
                        <a:pt x="159" y="0"/>
                      </a:lnTo>
                      <a:lnTo>
                        <a:pt x="151" y="0"/>
                      </a:lnTo>
                      <a:lnTo>
                        <a:pt x="138" y="1"/>
                      </a:lnTo>
                      <a:lnTo>
                        <a:pt x="127" y="11"/>
                      </a:lnTo>
                      <a:lnTo>
                        <a:pt x="114" y="27"/>
                      </a:lnTo>
                      <a:lnTo>
                        <a:pt x="98" y="75"/>
                      </a:lnTo>
                      <a:lnTo>
                        <a:pt x="89" y="145"/>
                      </a:lnTo>
                      <a:lnTo>
                        <a:pt x="89" y="160"/>
                      </a:lnTo>
                      <a:lnTo>
                        <a:pt x="92" y="253"/>
                      </a:lnTo>
                      <a:lnTo>
                        <a:pt x="101" y="310"/>
                      </a:lnTo>
                      <a:lnTo>
                        <a:pt x="105" y="337"/>
                      </a:lnTo>
                      <a:lnTo>
                        <a:pt x="111" y="400"/>
                      </a:lnTo>
                      <a:lnTo>
                        <a:pt x="109" y="442"/>
                      </a:lnTo>
                      <a:lnTo>
                        <a:pt x="105" y="480"/>
                      </a:lnTo>
                      <a:lnTo>
                        <a:pt x="83" y="542"/>
                      </a:lnTo>
                      <a:lnTo>
                        <a:pt x="50" y="588"/>
                      </a:lnTo>
                      <a:lnTo>
                        <a:pt x="15" y="621"/>
                      </a:lnTo>
                      <a:lnTo>
                        <a:pt x="0" y="6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" name="Rectangle 38">
                  <a:extLst>
                    <a:ext uri="{FF2B5EF4-FFF2-40B4-BE49-F238E27FC236}">
                      <a16:creationId xmlns:a16="http://schemas.microsoft.com/office/drawing/2014/main" id="{FD6A15C8-F1CC-445B-A847-5430425912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25"/>
                  <a:ext cx="123" cy="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Rectangle 39">
                  <a:extLst>
                    <a:ext uri="{FF2B5EF4-FFF2-40B4-BE49-F238E27FC236}">
                      <a16:creationId xmlns:a16="http://schemas.microsoft.com/office/drawing/2014/main" id="{7F842CDC-F5D4-4B1F-A505-A5E7B7B734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37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Rectangle 40">
                  <a:extLst>
                    <a:ext uri="{FF2B5EF4-FFF2-40B4-BE49-F238E27FC236}">
                      <a16:creationId xmlns:a16="http://schemas.microsoft.com/office/drawing/2014/main" id="{55ABF091-9266-4A68-9CA5-F753DCCB95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05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" name="Freeform 41">
                  <a:extLst>
                    <a:ext uri="{FF2B5EF4-FFF2-40B4-BE49-F238E27FC236}">
                      <a16:creationId xmlns:a16="http://schemas.microsoft.com/office/drawing/2014/main" id="{E29748BD-43A3-4F7B-87A4-0AB9400C02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5" y="2463"/>
                  <a:ext cx="143" cy="91"/>
                </a:xfrm>
                <a:custGeom>
                  <a:avLst/>
                  <a:gdLst>
                    <a:gd name="T0" fmla="*/ 4 w 429"/>
                    <a:gd name="T1" fmla="*/ 241 h 274"/>
                    <a:gd name="T2" fmla="*/ 0 w 429"/>
                    <a:gd name="T3" fmla="*/ 247 h 274"/>
                    <a:gd name="T4" fmla="*/ 0 w 429"/>
                    <a:gd name="T5" fmla="*/ 252 h 274"/>
                    <a:gd name="T6" fmla="*/ 4 w 429"/>
                    <a:gd name="T7" fmla="*/ 261 h 274"/>
                    <a:gd name="T8" fmla="*/ 19 w 429"/>
                    <a:gd name="T9" fmla="*/ 265 h 274"/>
                    <a:gd name="T10" fmla="*/ 40 w 429"/>
                    <a:gd name="T11" fmla="*/ 268 h 274"/>
                    <a:gd name="T12" fmla="*/ 66 w 429"/>
                    <a:gd name="T13" fmla="*/ 271 h 274"/>
                    <a:gd name="T14" fmla="*/ 68 w 429"/>
                    <a:gd name="T15" fmla="*/ 271 h 274"/>
                    <a:gd name="T16" fmla="*/ 68 w 429"/>
                    <a:gd name="T17" fmla="*/ 271 h 274"/>
                    <a:gd name="T18" fmla="*/ 78 w 429"/>
                    <a:gd name="T19" fmla="*/ 270 h 274"/>
                    <a:gd name="T20" fmla="*/ 95 w 429"/>
                    <a:gd name="T21" fmla="*/ 254 h 274"/>
                    <a:gd name="T22" fmla="*/ 121 w 429"/>
                    <a:gd name="T23" fmla="*/ 210 h 274"/>
                    <a:gd name="T24" fmla="*/ 134 w 429"/>
                    <a:gd name="T25" fmla="*/ 179 h 274"/>
                    <a:gd name="T26" fmla="*/ 130 w 429"/>
                    <a:gd name="T27" fmla="*/ 208 h 274"/>
                    <a:gd name="T28" fmla="*/ 117 w 429"/>
                    <a:gd name="T29" fmla="*/ 274 h 274"/>
                    <a:gd name="T30" fmla="*/ 144 w 429"/>
                    <a:gd name="T31" fmla="*/ 274 h 274"/>
                    <a:gd name="T32" fmla="*/ 172 w 429"/>
                    <a:gd name="T33" fmla="*/ 274 h 274"/>
                    <a:gd name="T34" fmla="*/ 231 w 429"/>
                    <a:gd name="T35" fmla="*/ 274 h 274"/>
                    <a:gd name="T36" fmla="*/ 329 w 429"/>
                    <a:gd name="T37" fmla="*/ 267 h 274"/>
                    <a:gd name="T38" fmla="*/ 363 w 429"/>
                    <a:gd name="T39" fmla="*/ 260 h 274"/>
                    <a:gd name="T40" fmla="*/ 379 w 429"/>
                    <a:gd name="T41" fmla="*/ 255 h 274"/>
                    <a:gd name="T42" fmla="*/ 400 w 429"/>
                    <a:gd name="T43" fmla="*/ 235 h 274"/>
                    <a:gd name="T44" fmla="*/ 405 w 429"/>
                    <a:gd name="T45" fmla="*/ 222 h 274"/>
                    <a:gd name="T46" fmla="*/ 416 w 429"/>
                    <a:gd name="T47" fmla="*/ 164 h 274"/>
                    <a:gd name="T48" fmla="*/ 428 w 429"/>
                    <a:gd name="T49" fmla="*/ 36 h 274"/>
                    <a:gd name="T50" fmla="*/ 429 w 429"/>
                    <a:gd name="T51" fmla="*/ 0 h 274"/>
                    <a:gd name="T52" fmla="*/ 64 w 429"/>
                    <a:gd name="T53" fmla="*/ 0 h 274"/>
                    <a:gd name="T54" fmla="*/ 64 w 429"/>
                    <a:gd name="T55" fmla="*/ 46 h 274"/>
                    <a:gd name="T56" fmla="*/ 48 w 429"/>
                    <a:gd name="T57" fmla="*/ 159 h 274"/>
                    <a:gd name="T58" fmla="*/ 30 w 429"/>
                    <a:gd name="T59" fmla="*/ 208 h 274"/>
                    <a:gd name="T60" fmla="*/ 14 w 429"/>
                    <a:gd name="T61" fmla="*/ 234 h 274"/>
                    <a:gd name="T62" fmla="*/ 4 w 429"/>
                    <a:gd name="T63" fmla="*/ 24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29" h="274">
                      <a:moveTo>
                        <a:pt x="4" y="241"/>
                      </a:moveTo>
                      <a:lnTo>
                        <a:pt x="0" y="247"/>
                      </a:lnTo>
                      <a:lnTo>
                        <a:pt x="0" y="252"/>
                      </a:lnTo>
                      <a:lnTo>
                        <a:pt x="4" y="261"/>
                      </a:lnTo>
                      <a:lnTo>
                        <a:pt x="19" y="265"/>
                      </a:lnTo>
                      <a:lnTo>
                        <a:pt x="40" y="268"/>
                      </a:lnTo>
                      <a:lnTo>
                        <a:pt x="66" y="271"/>
                      </a:lnTo>
                      <a:lnTo>
                        <a:pt x="68" y="271"/>
                      </a:lnTo>
                      <a:lnTo>
                        <a:pt x="68" y="271"/>
                      </a:lnTo>
                      <a:lnTo>
                        <a:pt x="78" y="270"/>
                      </a:lnTo>
                      <a:lnTo>
                        <a:pt x="95" y="254"/>
                      </a:lnTo>
                      <a:lnTo>
                        <a:pt x="121" y="210"/>
                      </a:lnTo>
                      <a:lnTo>
                        <a:pt x="134" y="179"/>
                      </a:lnTo>
                      <a:lnTo>
                        <a:pt x="130" y="208"/>
                      </a:lnTo>
                      <a:lnTo>
                        <a:pt x="117" y="274"/>
                      </a:lnTo>
                      <a:lnTo>
                        <a:pt x="144" y="274"/>
                      </a:lnTo>
                      <a:lnTo>
                        <a:pt x="172" y="274"/>
                      </a:lnTo>
                      <a:lnTo>
                        <a:pt x="231" y="274"/>
                      </a:lnTo>
                      <a:lnTo>
                        <a:pt x="329" y="267"/>
                      </a:lnTo>
                      <a:lnTo>
                        <a:pt x="363" y="260"/>
                      </a:lnTo>
                      <a:lnTo>
                        <a:pt x="379" y="255"/>
                      </a:lnTo>
                      <a:lnTo>
                        <a:pt x="400" y="235"/>
                      </a:lnTo>
                      <a:lnTo>
                        <a:pt x="405" y="222"/>
                      </a:lnTo>
                      <a:lnTo>
                        <a:pt x="416" y="164"/>
                      </a:lnTo>
                      <a:lnTo>
                        <a:pt x="428" y="36"/>
                      </a:lnTo>
                      <a:lnTo>
                        <a:pt x="429" y="0"/>
                      </a:lnTo>
                      <a:lnTo>
                        <a:pt x="64" y="0"/>
                      </a:lnTo>
                      <a:lnTo>
                        <a:pt x="64" y="46"/>
                      </a:lnTo>
                      <a:lnTo>
                        <a:pt x="48" y="159"/>
                      </a:lnTo>
                      <a:lnTo>
                        <a:pt x="30" y="208"/>
                      </a:lnTo>
                      <a:lnTo>
                        <a:pt x="14" y="234"/>
                      </a:lnTo>
                      <a:lnTo>
                        <a:pt x="4" y="2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눈물 방울 43">
                <a:extLst>
                  <a:ext uri="{FF2B5EF4-FFF2-40B4-BE49-F238E27FC236}">
                    <a16:creationId xmlns:a16="http://schemas.microsoft.com/office/drawing/2014/main" id="{278C586C-45EE-42D5-B217-B00495E617D0}"/>
                  </a:ext>
                </a:extLst>
              </p:cNvPr>
              <p:cNvSpPr/>
              <p:nvPr/>
            </p:nvSpPr>
            <p:spPr>
              <a:xfrm rot="18900000">
                <a:off x="11352944" y="4684806"/>
                <a:ext cx="224967" cy="224967"/>
              </a:xfrm>
              <a:prstGeom prst="teardrop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자유형 60">
                <a:extLst>
                  <a:ext uri="{FF2B5EF4-FFF2-40B4-BE49-F238E27FC236}">
                    <a16:creationId xmlns:a16="http://schemas.microsoft.com/office/drawing/2014/main" id="{41E64A27-FFC7-4DAD-8991-449689B83141}"/>
                  </a:ext>
                </a:extLst>
              </p:cNvPr>
              <p:cNvSpPr/>
              <p:nvPr/>
            </p:nvSpPr>
            <p:spPr>
              <a:xfrm rot="5400000">
                <a:off x="11355633" y="5261801"/>
                <a:ext cx="246114" cy="242466"/>
              </a:xfrm>
              <a:custGeom>
                <a:avLst/>
                <a:gdLst>
                  <a:gd name="connsiteX0" fmla="*/ 22860 w 251378"/>
                  <a:gd name="connsiteY0" fmla="*/ 247652 h 247652"/>
                  <a:gd name="connsiteX1" fmla="*/ 22860 w 251378"/>
                  <a:gd name="connsiteY1" fmla="*/ 247651 h 247652"/>
                  <a:gd name="connsiteX2" fmla="*/ 22861 w 251378"/>
                  <a:gd name="connsiteY2" fmla="*/ 247652 h 247652"/>
                  <a:gd name="connsiteX3" fmla="*/ 0 w 251378"/>
                  <a:gd name="connsiteY3" fmla="*/ 224792 h 247652"/>
                  <a:gd name="connsiteX4" fmla="*/ 0 w 251378"/>
                  <a:gd name="connsiteY4" fmla="*/ 22860 h 247652"/>
                  <a:gd name="connsiteX5" fmla="*/ 22861 w 251378"/>
                  <a:gd name="connsiteY5" fmla="*/ 0 h 247652"/>
                  <a:gd name="connsiteX6" fmla="*/ 22861 w 251378"/>
                  <a:gd name="connsiteY6" fmla="*/ 1 h 247652"/>
                  <a:gd name="connsiteX7" fmla="*/ 45721 w 251378"/>
                  <a:gd name="connsiteY7" fmla="*/ 22861 h 247652"/>
                  <a:gd name="connsiteX8" fmla="*/ 45720 w 251378"/>
                  <a:gd name="connsiteY8" fmla="*/ 100968 h 247652"/>
                  <a:gd name="connsiteX9" fmla="*/ 228518 w 251378"/>
                  <a:gd name="connsiteY9" fmla="*/ 100968 h 247652"/>
                  <a:gd name="connsiteX10" fmla="*/ 251378 w 251378"/>
                  <a:gd name="connsiteY10" fmla="*/ 123828 h 247652"/>
                  <a:gd name="connsiteX11" fmla="*/ 251377 w 251378"/>
                  <a:gd name="connsiteY11" fmla="*/ 123828 h 247652"/>
                  <a:gd name="connsiteX12" fmla="*/ 228517 w 251378"/>
                  <a:gd name="connsiteY12" fmla="*/ 146688 h 247652"/>
                  <a:gd name="connsiteX13" fmla="*/ 45720 w 251378"/>
                  <a:gd name="connsiteY13" fmla="*/ 146687 h 247652"/>
                  <a:gd name="connsiteX14" fmla="*/ 45720 w 251378"/>
                  <a:gd name="connsiteY14" fmla="*/ 224792 h 247652"/>
                  <a:gd name="connsiteX15" fmla="*/ 39024 w 251378"/>
                  <a:gd name="connsiteY15" fmla="*/ 240956 h 247652"/>
                  <a:gd name="connsiteX16" fmla="*/ 22860 w 251378"/>
                  <a:gd name="connsiteY16" fmla="*/ 247651 h 247652"/>
                  <a:gd name="connsiteX17" fmla="*/ 6696 w 251378"/>
                  <a:gd name="connsiteY17" fmla="*/ 240956 h 247652"/>
                  <a:gd name="connsiteX18" fmla="*/ 0 w 251378"/>
                  <a:gd name="connsiteY18" fmla="*/ 224792 h 247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51378" h="247652">
                    <a:moveTo>
                      <a:pt x="22860" y="247652"/>
                    </a:moveTo>
                    <a:lnTo>
                      <a:pt x="22860" y="247651"/>
                    </a:lnTo>
                    <a:lnTo>
                      <a:pt x="22861" y="247652"/>
                    </a:lnTo>
                    <a:close/>
                    <a:moveTo>
                      <a:pt x="0" y="224792"/>
                    </a:moveTo>
                    <a:lnTo>
                      <a:pt x="0" y="22860"/>
                    </a:lnTo>
                    <a:cubicBezTo>
                      <a:pt x="0" y="10235"/>
                      <a:pt x="10236" y="0"/>
                      <a:pt x="22861" y="0"/>
                    </a:cubicBezTo>
                    <a:lnTo>
                      <a:pt x="22861" y="1"/>
                    </a:lnTo>
                    <a:cubicBezTo>
                      <a:pt x="35486" y="1"/>
                      <a:pt x="45721" y="10236"/>
                      <a:pt x="45721" y="22861"/>
                    </a:cubicBezTo>
                    <a:lnTo>
                      <a:pt x="45720" y="100968"/>
                    </a:lnTo>
                    <a:lnTo>
                      <a:pt x="228518" y="100968"/>
                    </a:lnTo>
                    <a:cubicBezTo>
                      <a:pt x="241143" y="100968"/>
                      <a:pt x="251378" y="111203"/>
                      <a:pt x="251378" y="123828"/>
                    </a:cubicBezTo>
                    <a:lnTo>
                      <a:pt x="251377" y="123828"/>
                    </a:lnTo>
                    <a:cubicBezTo>
                      <a:pt x="251377" y="136453"/>
                      <a:pt x="241142" y="146688"/>
                      <a:pt x="228517" y="146688"/>
                    </a:cubicBezTo>
                    <a:lnTo>
                      <a:pt x="45720" y="146687"/>
                    </a:lnTo>
                    <a:lnTo>
                      <a:pt x="45720" y="224792"/>
                    </a:lnTo>
                    <a:cubicBezTo>
                      <a:pt x="45720" y="231104"/>
                      <a:pt x="43161" y="236819"/>
                      <a:pt x="39024" y="240956"/>
                    </a:cubicBezTo>
                    <a:lnTo>
                      <a:pt x="22860" y="247651"/>
                    </a:lnTo>
                    <a:lnTo>
                      <a:pt x="6696" y="240956"/>
                    </a:lnTo>
                    <a:cubicBezTo>
                      <a:pt x="2559" y="236819"/>
                      <a:pt x="0" y="231104"/>
                      <a:pt x="0" y="224792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DBA767EA-5225-4956-8952-EA19D14F58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48617" y="5900245"/>
                <a:ext cx="247650" cy="247650"/>
              </a:xfrm>
              <a:custGeom>
                <a:avLst/>
                <a:gdLst>
                  <a:gd name="T0" fmla="*/ 5426 w 8269"/>
                  <a:gd name="T1" fmla="*/ 1403 h 8269"/>
                  <a:gd name="T2" fmla="*/ 5410 w 8269"/>
                  <a:gd name="T3" fmla="*/ 1069 h 8269"/>
                  <a:gd name="T4" fmla="*/ 5281 w 8269"/>
                  <a:gd name="T5" fmla="*/ 691 h 8269"/>
                  <a:gd name="T6" fmla="*/ 5087 w 8269"/>
                  <a:gd name="T7" fmla="*/ 418 h 8269"/>
                  <a:gd name="T8" fmla="*/ 4831 w 8269"/>
                  <a:gd name="T9" fmla="*/ 203 h 8269"/>
                  <a:gd name="T10" fmla="*/ 4467 w 8269"/>
                  <a:gd name="T11" fmla="*/ 42 h 8269"/>
                  <a:gd name="T12" fmla="*/ 4135 w 8269"/>
                  <a:gd name="T13" fmla="*/ 0 h 8269"/>
                  <a:gd name="T14" fmla="*/ 3802 w 8269"/>
                  <a:gd name="T15" fmla="*/ 42 h 8269"/>
                  <a:gd name="T16" fmla="*/ 3438 w 8269"/>
                  <a:gd name="T17" fmla="*/ 203 h 8269"/>
                  <a:gd name="T18" fmla="*/ 3182 w 8269"/>
                  <a:gd name="T19" fmla="*/ 418 h 8269"/>
                  <a:gd name="T20" fmla="*/ 2988 w 8269"/>
                  <a:gd name="T21" fmla="*/ 691 h 8269"/>
                  <a:gd name="T22" fmla="*/ 2859 w 8269"/>
                  <a:gd name="T23" fmla="*/ 1067 h 8269"/>
                  <a:gd name="T24" fmla="*/ 2842 w 8269"/>
                  <a:gd name="T25" fmla="*/ 1398 h 8269"/>
                  <a:gd name="T26" fmla="*/ 606 w 8269"/>
                  <a:gd name="T27" fmla="*/ 4824 h 8269"/>
                  <a:gd name="T28" fmla="*/ 419 w 8269"/>
                  <a:gd name="T29" fmla="*/ 4862 h 8269"/>
                  <a:gd name="T30" fmla="*/ 256 w 8269"/>
                  <a:gd name="T31" fmla="*/ 4950 h 8269"/>
                  <a:gd name="T32" fmla="*/ 127 w 8269"/>
                  <a:gd name="T33" fmla="*/ 5080 h 8269"/>
                  <a:gd name="T34" fmla="*/ 38 w 8269"/>
                  <a:gd name="T35" fmla="*/ 5243 h 8269"/>
                  <a:gd name="T36" fmla="*/ 1 w 8269"/>
                  <a:gd name="T37" fmla="*/ 5430 h 8269"/>
                  <a:gd name="T38" fmla="*/ 1 w 8269"/>
                  <a:gd name="T39" fmla="*/ 6286 h 8269"/>
                  <a:gd name="T40" fmla="*/ 38 w 8269"/>
                  <a:gd name="T41" fmla="*/ 6472 h 8269"/>
                  <a:gd name="T42" fmla="*/ 127 w 8269"/>
                  <a:gd name="T43" fmla="*/ 6635 h 8269"/>
                  <a:gd name="T44" fmla="*/ 256 w 8269"/>
                  <a:gd name="T45" fmla="*/ 6764 h 8269"/>
                  <a:gd name="T46" fmla="*/ 419 w 8269"/>
                  <a:gd name="T47" fmla="*/ 6852 h 8269"/>
                  <a:gd name="T48" fmla="*/ 606 w 8269"/>
                  <a:gd name="T49" fmla="*/ 6890 h 8269"/>
                  <a:gd name="T50" fmla="*/ 689 w 8269"/>
                  <a:gd name="T51" fmla="*/ 7533 h 8269"/>
                  <a:gd name="T52" fmla="*/ 712 w 8269"/>
                  <a:gd name="T53" fmla="*/ 7717 h 8269"/>
                  <a:gd name="T54" fmla="*/ 795 w 8269"/>
                  <a:gd name="T55" fmla="*/ 7915 h 8269"/>
                  <a:gd name="T56" fmla="*/ 931 w 8269"/>
                  <a:gd name="T57" fmla="*/ 8078 h 8269"/>
                  <a:gd name="T58" fmla="*/ 1106 w 8269"/>
                  <a:gd name="T59" fmla="*/ 8196 h 8269"/>
                  <a:gd name="T60" fmla="*/ 1313 w 8269"/>
                  <a:gd name="T61" fmla="*/ 8261 h 8269"/>
                  <a:gd name="T62" fmla="*/ 6844 w 8269"/>
                  <a:gd name="T63" fmla="*/ 8269 h 8269"/>
                  <a:gd name="T64" fmla="*/ 7027 w 8269"/>
                  <a:gd name="T65" fmla="*/ 8246 h 8269"/>
                  <a:gd name="T66" fmla="*/ 7225 w 8269"/>
                  <a:gd name="T67" fmla="*/ 8163 h 8269"/>
                  <a:gd name="T68" fmla="*/ 7389 w 8269"/>
                  <a:gd name="T69" fmla="*/ 8028 h 8269"/>
                  <a:gd name="T70" fmla="*/ 7508 w 8269"/>
                  <a:gd name="T71" fmla="*/ 7852 h 8269"/>
                  <a:gd name="T72" fmla="*/ 7572 w 8269"/>
                  <a:gd name="T73" fmla="*/ 7645 h 8269"/>
                  <a:gd name="T74" fmla="*/ 7580 w 8269"/>
                  <a:gd name="T75" fmla="*/ 6891 h 8269"/>
                  <a:gd name="T76" fmla="*/ 7728 w 8269"/>
                  <a:gd name="T77" fmla="*/ 6884 h 8269"/>
                  <a:gd name="T78" fmla="*/ 7908 w 8269"/>
                  <a:gd name="T79" fmla="*/ 6828 h 8269"/>
                  <a:gd name="T80" fmla="*/ 8060 w 8269"/>
                  <a:gd name="T81" fmla="*/ 6725 h 8269"/>
                  <a:gd name="T82" fmla="*/ 8177 w 8269"/>
                  <a:gd name="T83" fmla="*/ 6583 h 8269"/>
                  <a:gd name="T84" fmla="*/ 8249 w 8269"/>
                  <a:gd name="T85" fmla="*/ 6412 h 8269"/>
                  <a:gd name="T86" fmla="*/ 8269 w 8269"/>
                  <a:gd name="T87" fmla="*/ 6252 h 8269"/>
                  <a:gd name="T88" fmla="*/ 8262 w 8269"/>
                  <a:gd name="T89" fmla="*/ 5365 h 8269"/>
                  <a:gd name="T90" fmla="*/ 8206 w 8269"/>
                  <a:gd name="T91" fmla="*/ 5185 h 8269"/>
                  <a:gd name="T92" fmla="*/ 8103 w 8269"/>
                  <a:gd name="T93" fmla="*/ 5033 h 8269"/>
                  <a:gd name="T94" fmla="*/ 7961 w 8269"/>
                  <a:gd name="T95" fmla="*/ 4916 h 8269"/>
                  <a:gd name="T96" fmla="*/ 7791 w 8269"/>
                  <a:gd name="T97" fmla="*/ 4843 h 8269"/>
                  <a:gd name="T98" fmla="*/ 7631 w 8269"/>
                  <a:gd name="T99" fmla="*/ 4824 h 8269"/>
                  <a:gd name="T100" fmla="*/ 689 w 8269"/>
                  <a:gd name="T101" fmla="*/ 5512 h 8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269" h="8269">
                    <a:moveTo>
                      <a:pt x="7631" y="4824"/>
                    </a:moveTo>
                    <a:lnTo>
                      <a:pt x="5192" y="4824"/>
                    </a:lnTo>
                    <a:lnTo>
                      <a:pt x="5426" y="1403"/>
                    </a:lnTo>
                    <a:lnTo>
                      <a:pt x="5430" y="1335"/>
                    </a:lnTo>
                    <a:lnTo>
                      <a:pt x="5427" y="1201"/>
                    </a:lnTo>
                    <a:lnTo>
                      <a:pt x="5410" y="1069"/>
                    </a:lnTo>
                    <a:lnTo>
                      <a:pt x="5380" y="939"/>
                    </a:lnTo>
                    <a:lnTo>
                      <a:pt x="5337" y="813"/>
                    </a:lnTo>
                    <a:lnTo>
                      <a:pt x="5281" y="691"/>
                    </a:lnTo>
                    <a:lnTo>
                      <a:pt x="5213" y="576"/>
                    </a:lnTo>
                    <a:lnTo>
                      <a:pt x="5133" y="468"/>
                    </a:lnTo>
                    <a:lnTo>
                      <a:pt x="5087" y="418"/>
                    </a:lnTo>
                    <a:lnTo>
                      <a:pt x="5041" y="369"/>
                    </a:lnTo>
                    <a:lnTo>
                      <a:pt x="4940" y="281"/>
                    </a:lnTo>
                    <a:lnTo>
                      <a:pt x="4831" y="203"/>
                    </a:lnTo>
                    <a:lnTo>
                      <a:pt x="4716" y="137"/>
                    </a:lnTo>
                    <a:lnTo>
                      <a:pt x="4594" y="84"/>
                    </a:lnTo>
                    <a:lnTo>
                      <a:pt x="4467" y="42"/>
                    </a:lnTo>
                    <a:lnTo>
                      <a:pt x="4335" y="15"/>
                    </a:lnTo>
                    <a:lnTo>
                      <a:pt x="4202" y="1"/>
                    </a:lnTo>
                    <a:lnTo>
                      <a:pt x="4135" y="0"/>
                    </a:lnTo>
                    <a:lnTo>
                      <a:pt x="4067" y="1"/>
                    </a:lnTo>
                    <a:lnTo>
                      <a:pt x="3934" y="15"/>
                    </a:lnTo>
                    <a:lnTo>
                      <a:pt x="3802" y="42"/>
                    </a:lnTo>
                    <a:lnTo>
                      <a:pt x="3675" y="84"/>
                    </a:lnTo>
                    <a:lnTo>
                      <a:pt x="3553" y="137"/>
                    </a:lnTo>
                    <a:lnTo>
                      <a:pt x="3438" y="203"/>
                    </a:lnTo>
                    <a:lnTo>
                      <a:pt x="3329" y="281"/>
                    </a:lnTo>
                    <a:lnTo>
                      <a:pt x="3228" y="369"/>
                    </a:lnTo>
                    <a:lnTo>
                      <a:pt x="3182" y="418"/>
                    </a:lnTo>
                    <a:lnTo>
                      <a:pt x="3136" y="468"/>
                    </a:lnTo>
                    <a:lnTo>
                      <a:pt x="3056" y="576"/>
                    </a:lnTo>
                    <a:lnTo>
                      <a:pt x="2988" y="691"/>
                    </a:lnTo>
                    <a:lnTo>
                      <a:pt x="2932" y="813"/>
                    </a:lnTo>
                    <a:lnTo>
                      <a:pt x="2889" y="938"/>
                    </a:lnTo>
                    <a:lnTo>
                      <a:pt x="2859" y="1067"/>
                    </a:lnTo>
                    <a:lnTo>
                      <a:pt x="2841" y="1198"/>
                    </a:lnTo>
                    <a:lnTo>
                      <a:pt x="2838" y="1331"/>
                    </a:lnTo>
                    <a:lnTo>
                      <a:pt x="2842" y="1398"/>
                    </a:lnTo>
                    <a:lnTo>
                      <a:pt x="3077" y="4824"/>
                    </a:lnTo>
                    <a:lnTo>
                      <a:pt x="638" y="4824"/>
                    </a:lnTo>
                    <a:lnTo>
                      <a:pt x="606" y="4824"/>
                    </a:lnTo>
                    <a:lnTo>
                      <a:pt x="541" y="4831"/>
                    </a:lnTo>
                    <a:lnTo>
                      <a:pt x="478" y="4843"/>
                    </a:lnTo>
                    <a:lnTo>
                      <a:pt x="419" y="4862"/>
                    </a:lnTo>
                    <a:lnTo>
                      <a:pt x="361" y="4887"/>
                    </a:lnTo>
                    <a:lnTo>
                      <a:pt x="308" y="4916"/>
                    </a:lnTo>
                    <a:lnTo>
                      <a:pt x="256" y="4950"/>
                    </a:lnTo>
                    <a:lnTo>
                      <a:pt x="209" y="4989"/>
                    </a:lnTo>
                    <a:lnTo>
                      <a:pt x="166" y="5033"/>
                    </a:lnTo>
                    <a:lnTo>
                      <a:pt x="127" y="5080"/>
                    </a:lnTo>
                    <a:lnTo>
                      <a:pt x="92" y="5131"/>
                    </a:lnTo>
                    <a:lnTo>
                      <a:pt x="63" y="5185"/>
                    </a:lnTo>
                    <a:lnTo>
                      <a:pt x="38" y="5243"/>
                    </a:lnTo>
                    <a:lnTo>
                      <a:pt x="20" y="5302"/>
                    </a:lnTo>
                    <a:lnTo>
                      <a:pt x="7" y="5365"/>
                    </a:lnTo>
                    <a:lnTo>
                      <a:pt x="1" y="5430"/>
                    </a:lnTo>
                    <a:lnTo>
                      <a:pt x="0" y="5462"/>
                    </a:lnTo>
                    <a:lnTo>
                      <a:pt x="0" y="6252"/>
                    </a:lnTo>
                    <a:lnTo>
                      <a:pt x="1" y="6286"/>
                    </a:lnTo>
                    <a:lnTo>
                      <a:pt x="7" y="6349"/>
                    </a:lnTo>
                    <a:lnTo>
                      <a:pt x="20" y="6412"/>
                    </a:lnTo>
                    <a:lnTo>
                      <a:pt x="38" y="6472"/>
                    </a:lnTo>
                    <a:lnTo>
                      <a:pt x="63" y="6529"/>
                    </a:lnTo>
                    <a:lnTo>
                      <a:pt x="92" y="6583"/>
                    </a:lnTo>
                    <a:lnTo>
                      <a:pt x="127" y="6635"/>
                    </a:lnTo>
                    <a:lnTo>
                      <a:pt x="166" y="6681"/>
                    </a:lnTo>
                    <a:lnTo>
                      <a:pt x="209" y="6725"/>
                    </a:lnTo>
                    <a:lnTo>
                      <a:pt x="256" y="6764"/>
                    </a:lnTo>
                    <a:lnTo>
                      <a:pt x="308" y="6798"/>
                    </a:lnTo>
                    <a:lnTo>
                      <a:pt x="361" y="6828"/>
                    </a:lnTo>
                    <a:lnTo>
                      <a:pt x="419" y="6852"/>
                    </a:lnTo>
                    <a:lnTo>
                      <a:pt x="478" y="6871"/>
                    </a:lnTo>
                    <a:lnTo>
                      <a:pt x="541" y="6884"/>
                    </a:lnTo>
                    <a:lnTo>
                      <a:pt x="606" y="6890"/>
                    </a:lnTo>
                    <a:lnTo>
                      <a:pt x="638" y="6891"/>
                    </a:lnTo>
                    <a:lnTo>
                      <a:pt x="689" y="6891"/>
                    </a:lnTo>
                    <a:lnTo>
                      <a:pt x="689" y="7533"/>
                    </a:lnTo>
                    <a:lnTo>
                      <a:pt x="689" y="7571"/>
                    </a:lnTo>
                    <a:lnTo>
                      <a:pt x="697" y="7645"/>
                    </a:lnTo>
                    <a:lnTo>
                      <a:pt x="712" y="7717"/>
                    </a:lnTo>
                    <a:lnTo>
                      <a:pt x="734" y="7786"/>
                    </a:lnTo>
                    <a:lnTo>
                      <a:pt x="761" y="7852"/>
                    </a:lnTo>
                    <a:lnTo>
                      <a:pt x="795" y="7915"/>
                    </a:lnTo>
                    <a:lnTo>
                      <a:pt x="835" y="7973"/>
                    </a:lnTo>
                    <a:lnTo>
                      <a:pt x="880" y="8028"/>
                    </a:lnTo>
                    <a:lnTo>
                      <a:pt x="931" y="8078"/>
                    </a:lnTo>
                    <a:lnTo>
                      <a:pt x="985" y="8123"/>
                    </a:lnTo>
                    <a:lnTo>
                      <a:pt x="1044" y="8163"/>
                    </a:lnTo>
                    <a:lnTo>
                      <a:pt x="1106" y="8196"/>
                    </a:lnTo>
                    <a:lnTo>
                      <a:pt x="1172" y="8225"/>
                    </a:lnTo>
                    <a:lnTo>
                      <a:pt x="1242" y="8246"/>
                    </a:lnTo>
                    <a:lnTo>
                      <a:pt x="1313" y="8261"/>
                    </a:lnTo>
                    <a:lnTo>
                      <a:pt x="1387" y="8268"/>
                    </a:lnTo>
                    <a:lnTo>
                      <a:pt x="1425" y="8269"/>
                    </a:lnTo>
                    <a:lnTo>
                      <a:pt x="6844" y="8269"/>
                    </a:lnTo>
                    <a:lnTo>
                      <a:pt x="6882" y="8268"/>
                    </a:lnTo>
                    <a:lnTo>
                      <a:pt x="6956" y="8261"/>
                    </a:lnTo>
                    <a:lnTo>
                      <a:pt x="7027" y="8246"/>
                    </a:lnTo>
                    <a:lnTo>
                      <a:pt x="7097" y="8225"/>
                    </a:lnTo>
                    <a:lnTo>
                      <a:pt x="7163" y="8196"/>
                    </a:lnTo>
                    <a:lnTo>
                      <a:pt x="7225" y="8163"/>
                    </a:lnTo>
                    <a:lnTo>
                      <a:pt x="7284" y="8123"/>
                    </a:lnTo>
                    <a:lnTo>
                      <a:pt x="7338" y="8078"/>
                    </a:lnTo>
                    <a:lnTo>
                      <a:pt x="7389" y="8028"/>
                    </a:lnTo>
                    <a:lnTo>
                      <a:pt x="7434" y="7973"/>
                    </a:lnTo>
                    <a:lnTo>
                      <a:pt x="7474" y="7915"/>
                    </a:lnTo>
                    <a:lnTo>
                      <a:pt x="7508" y="7852"/>
                    </a:lnTo>
                    <a:lnTo>
                      <a:pt x="7535" y="7786"/>
                    </a:lnTo>
                    <a:lnTo>
                      <a:pt x="7557" y="7717"/>
                    </a:lnTo>
                    <a:lnTo>
                      <a:pt x="7572" y="7645"/>
                    </a:lnTo>
                    <a:lnTo>
                      <a:pt x="7580" y="7571"/>
                    </a:lnTo>
                    <a:lnTo>
                      <a:pt x="7580" y="7533"/>
                    </a:lnTo>
                    <a:lnTo>
                      <a:pt x="7580" y="6891"/>
                    </a:lnTo>
                    <a:lnTo>
                      <a:pt x="7631" y="6891"/>
                    </a:lnTo>
                    <a:lnTo>
                      <a:pt x="7663" y="6890"/>
                    </a:lnTo>
                    <a:lnTo>
                      <a:pt x="7728" y="6884"/>
                    </a:lnTo>
                    <a:lnTo>
                      <a:pt x="7791" y="6871"/>
                    </a:lnTo>
                    <a:lnTo>
                      <a:pt x="7850" y="6852"/>
                    </a:lnTo>
                    <a:lnTo>
                      <a:pt x="7908" y="6828"/>
                    </a:lnTo>
                    <a:lnTo>
                      <a:pt x="7961" y="6798"/>
                    </a:lnTo>
                    <a:lnTo>
                      <a:pt x="8013" y="6764"/>
                    </a:lnTo>
                    <a:lnTo>
                      <a:pt x="8060" y="6725"/>
                    </a:lnTo>
                    <a:lnTo>
                      <a:pt x="8103" y="6681"/>
                    </a:lnTo>
                    <a:lnTo>
                      <a:pt x="8142" y="6635"/>
                    </a:lnTo>
                    <a:lnTo>
                      <a:pt x="8177" y="6583"/>
                    </a:lnTo>
                    <a:lnTo>
                      <a:pt x="8206" y="6529"/>
                    </a:lnTo>
                    <a:lnTo>
                      <a:pt x="8231" y="6472"/>
                    </a:lnTo>
                    <a:lnTo>
                      <a:pt x="8249" y="6412"/>
                    </a:lnTo>
                    <a:lnTo>
                      <a:pt x="8262" y="6349"/>
                    </a:lnTo>
                    <a:lnTo>
                      <a:pt x="8268" y="6286"/>
                    </a:lnTo>
                    <a:lnTo>
                      <a:pt x="8269" y="6252"/>
                    </a:lnTo>
                    <a:lnTo>
                      <a:pt x="8269" y="5462"/>
                    </a:lnTo>
                    <a:lnTo>
                      <a:pt x="8268" y="5430"/>
                    </a:lnTo>
                    <a:lnTo>
                      <a:pt x="8262" y="5365"/>
                    </a:lnTo>
                    <a:lnTo>
                      <a:pt x="8249" y="5302"/>
                    </a:lnTo>
                    <a:lnTo>
                      <a:pt x="8231" y="5243"/>
                    </a:lnTo>
                    <a:lnTo>
                      <a:pt x="8206" y="5185"/>
                    </a:lnTo>
                    <a:lnTo>
                      <a:pt x="8177" y="5131"/>
                    </a:lnTo>
                    <a:lnTo>
                      <a:pt x="8142" y="5080"/>
                    </a:lnTo>
                    <a:lnTo>
                      <a:pt x="8103" y="5033"/>
                    </a:lnTo>
                    <a:lnTo>
                      <a:pt x="8060" y="4989"/>
                    </a:lnTo>
                    <a:lnTo>
                      <a:pt x="8013" y="4950"/>
                    </a:lnTo>
                    <a:lnTo>
                      <a:pt x="7961" y="4916"/>
                    </a:lnTo>
                    <a:lnTo>
                      <a:pt x="7908" y="4887"/>
                    </a:lnTo>
                    <a:lnTo>
                      <a:pt x="7850" y="4862"/>
                    </a:lnTo>
                    <a:lnTo>
                      <a:pt x="7791" y="4843"/>
                    </a:lnTo>
                    <a:lnTo>
                      <a:pt x="7728" y="4831"/>
                    </a:lnTo>
                    <a:lnTo>
                      <a:pt x="7663" y="4824"/>
                    </a:lnTo>
                    <a:lnTo>
                      <a:pt x="7631" y="4824"/>
                    </a:lnTo>
                    <a:close/>
                    <a:moveTo>
                      <a:pt x="7580" y="6202"/>
                    </a:moveTo>
                    <a:lnTo>
                      <a:pt x="689" y="6202"/>
                    </a:lnTo>
                    <a:lnTo>
                      <a:pt x="689" y="5512"/>
                    </a:lnTo>
                    <a:lnTo>
                      <a:pt x="7580" y="5512"/>
                    </a:lnTo>
                    <a:lnTo>
                      <a:pt x="7580" y="620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49" name="그림 48">
            <a:extLst>
              <a:ext uri="{FF2B5EF4-FFF2-40B4-BE49-F238E27FC236}">
                <a16:creationId xmlns:a16="http://schemas.microsoft.com/office/drawing/2014/main" id="{2568666F-A036-4F13-891A-00FF03457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105" y="1521524"/>
            <a:ext cx="3351540" cy="2691928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5D5070BD-4528-45D6-8731-8D95533F6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133" y="1534493"/>
            <a:ext cx="3332487" cy="2665990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15A3D62-A90B-493A-8867-4E3E14DD80A2}"/>
              </a:ext>
            </a:extLst>
          </p:cNvPr>
          <p:cNvSpPr/>
          <p:nvPr/>
        </p:nvSpPr>
        <p:spPr>
          <a:xfrm>
            <a:off x="5578679" y="2463126"/>
            <a:ext cx="1320678" cy="64116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7ACFF-99A7-4ACA-BE88-7E73E9447EBA}"/>
              </a:ext>
            </a:extLst>
          </p:cNvPr>
          <p:cNvSpPr txBox="1"/>
          <p:nvPr/>
        </p:nvSpPr>
        <p:spPr>
          <a:xfrm>
            <a:off x="3352851" y="4845831"/>
            <a:ext cx="649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r>
              <a:rPr lang="ko-KR" altLang="en-US" dirty="0"/>
              <a:t>페이지에서 </a:t>
            </a:r>
            <a:r>
              <a:rPr lang="en-US" altLang="ko-KR" dirty="0"/>
              <a:t>Result</a:t>
            </a:r>
            <a:r>
              <a:rPr lang="ko-KR" altLang="en-US" dirty="0"/>
              <a:t>페이지로 넘어갈 때</a:t>
            </a:r>
            <a:r>
              <a:rPr lang="en-US" altLang="ko-KR" dirty="0"/>
              <a:t>, </a:t>
            </a:r>
            <a:r>
              <a:rPr lang="ko-KR" altLang="en-US" dirty="0"/>
              <a:t>값이 제대로 넘어가지 않는 문제가 발생함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598909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379</Words>
  <Application>Microsoft Office PowerPoint</Application>
  <PresentationFormat>와이드스크린</PresentationFormat>
  <Paragraphs>112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맑은 고딕</vt:lpstr>
      <vt:lpstr>야놀자 야체 B</vt:lpstr>
      <vt:lpstr>Algerian</vt:lpstr>
      <vt:lpstr>Arial</vt:lpstr>
      <vt:lpstr>Comic Sans MS</vt:lpstr>
      <vt:lpstr>Consolas</vt:lpstr>
      <vt:lpstr>Josefin Sans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kosmo</cp:lastModifiedBy>
  <cp:revision>15</cp:revision>
  <dcterms:created xsi:type="dcterms:W3CDTF">2021-08-03T03:33:14Z</dcterms:created>
  <dcterms:modified xsi:type="dcterms:W3CDTF">2021-11-30T02:26:25Z</dcterms:modified>
</cp:coreProperties>
</file>