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8:22:20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1653 24575,'1'-3'0,"0"0"0,1 0 0,-1 1 0,0-1 0,1 0 0,-1 1 0,1 0 0,0-1 0,0 1 0,0 0 0,0 0 0,0 0 0,1 0 0,-1 0 0,4-2 0,5-5 0,67-67 0,99-85 0,-134 131 0,81-42 0,22-15 0,-112 66 0,66-31 0,-60 33 0,41-12 0,-62 26 0,-1-2 0,0 0 0,30-16 0,134-96 0,43-26 0,-159 107 0,-17 12 0,-1-3 0,-1-2 0,69-58 0,-96 73 0,0 1 0,2 2 0,0 0 0,0 1 0,1 1 0,1 1 0,27-8 0,26-11 0,130-61 0,-130 53 0,-16 9 0,70-46 0,122-76 0,-231 139-1365,0 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8:22:34.3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24575,'2'0'0,"1"1"0,-1-1 0,1 1 0,-1 0 0,0 0 0,1 0 0,-1 0 0,0 0 0,0 0 0,0 1 0,0-1 0,0 1 0,0-1 0,0 1 0,0 0 0,2 3 0,29 41 0,-19-25 0,355 521 0,-362-530 0,-1-1 0,-1 1 0,0 1 0,0-1 0,-1 1 0,-1 0 0,0 0 0,2 17 0,-5-24 0,0 0 0,0 1 0,0-1 0,-1 0 0,0 0 0,0 0 0,-1 0 0,0 0 0,0 0 0,0 0 0,0-1 0,-1 1 0,0-1 0,0 0 0,-1 1 0,0-1 0,1-1 0,-2 1 0,-5 5 0,-130 94-1365,123-87-5461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8:22:38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9615 24575,'2'0'0,"-1"-1"0,1 0 0,0 1 0,0-1 0,0 0 0,0 0 0,-1 0 0,1 0 0,-1 0 0,1 0 0,0 0 0,-1-1 0,0 1 0,1-1 0,-1 1 0,0-1 0,0 1 0,0-1 0,0 0 0,0 1 0,1-4 0,18-45 0,-17 42 0,155-530 0,-86 279 0,249-941-455,-82-28 0,-96 306 455,51 8 0,-150 741 0,182-690-17,32 16 3,98-6 869,-268 659-769,-29 73-86,6 1 0,4 4 0,165-207 0,-74 100 0,24-27 0,78-57 0,-214 251-1365,-28 36-5461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8:22:38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24575,'0'2'0,"1"1"0,-1-1 0,1 1 0,0-1 0,0 1 0,0-1 0,0 1 0,0-1 0,0 0 0,1 0 0,-1 1 0,1-1 0,0 0 0,-1 0 0,1-1 0,0 1 0,0 0 0,0-1 0,1 1 0,-1-1 0,0 1 0,0-1 0,1 0 0,-1 0 0,1 0 0,-1-1 0,1 1 0,3 0 0,10 3 0,1 0 0,0-2 0,19 2 0,-29-4 0,329 5 0,-26-2 0,-301-3 0,-1 1 0,0 0 0,1 0 0,-1 1 0,0 0 0,0 0 0,0 1 0,0 0 0,-1 1 0,13 6 0,-16-6 0,1 0 0,-1 0 0,1 0 0,-1 1 0,-1-1 0,1 1 0,-1 0 0,0 0 0,0 1 0,0-1 0,-1 0 0,1 1 0,-1 0 0,2 11 0,6 33 0,5 89 0,0 3 0,-2-74-1365,-2-12-5461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8:22:40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5023 24575,'4'-1'0,"1"0"0,0-1 0,-1 1 0,1-1 0,-1-1 0,0 1 0,0 0 0,0-1 0,0 0 0,0 0 0,4-5 0,7-3 0,102-83 0,-3-5 0,112-129 0,-163 163 0,318-339 0,-28-30 0,-29-50 0,-89 128 0,-133 216 0,131-139 0,139-109 0,105-119 0,-345 340 0,157-259 0,-18-8 0,-246 390 0,35-80 0,-40 78 0,46-76 0,-5 26-1365,-33 53-5461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8:22:40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24575,'0'0'0,"0"0"0,-1 0 0,1 0 0,0 0 0,0 0 0,0 0 0,-1 0 0,1 0 0,0 0 0,0 0 0,0 0 0,-1 0 0,1 0 0,0 0 0,0 0 0,0 0 0,-1 0 0,1 0 0,0 1 0,0-1 0,0 0 0,-1 0 0,1 0 0,0 0 0,0 0 0,0 0 0,0 1 0,0-1 0,-1 0 0,1 0 0,0 0 0,0 0 0,0 1 0,0-1 0,0 0 0,0 0 0,0 0 0,0 0 0,0 1 0,0-1 0,0 0 0,-1 0 0,1 1 0,0-1 0,0 0 0,0 0 0,0 0 0,1 1 0,-1-1 0,0 0 0,9 13 0,18 11 0,-10-14 0,1-1 0,1 0 0,-1-1 0,2-1 0,25 6 0,100 12 0,-101-20 0,-1 2 0,76 24 0,-114-30 0,0 1 0,0-1 0,0 1 0,-1 0 0,1 1 0,0-1 0,-1 1 0,0 0 0,0 0 0,1 0 0,-2 1 0,1-1 0,0 1 0,-1 0 0,0 0 0,0 0 0,0 1 0,0-1 0,-1 1 0,1-1 0,-1 1 0,-1 0 0,1 0 0,-1 0 0,1 0 0,-1 0 0,-1 0 0,1 0 0,-1 1 0,0 6 0,-5 258 126,0-90-1617,5-129-5335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8:23:25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8:27:48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1993 24575,'1'-6'0,"0"0"0,1 0 0,0 0 0,0 0 0,0 1 0,1-1 0,0 1 0,0-1 0,0 1 0,1 0 0,4-5 0,1-4 0,31-37 0,2 2 0,2 2 0,77-65 0,-56 54 0,10-4 0,4 3 0,134-77 0,-103 69 0,-9 4 0,35-20 0,212-170 0,-102 51 0,-122 106 0,-4-6 0,126-140 0,-210 201 0,71-59 0,-47 35-1365,-42 47-5461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8:27:49.6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0 158 24575,'8'-1'0,"-1"0"0,0 0 0,1-1 0,-1 0 0,0-1 0,0 0 0,10-5 0,21-7 0,106-32 0,76-22 0,-217 68 0,0 0 0,1 0 0,-1 0 0,0 0 0,1 1 0,-1-1 0,1 1 0,0 0 0,-1 0 0,1 0 0,-1 1 0,1-1 0,-1 1 0,0 0 0,1 0 0,-1 0 0,0 1 0,1-1 0,-1 1 0,0-1 0,5 5 0,-6-3 0,1 0 0,-1 1 0,0 0 0,0-1 0,0 1 0,-1 0 0,1 0 0,-1 0 0,0 0 0,0 1 0,0-1 0,-1 0 0,1 0 0,-1 0 0,0 1 0,0-1 0,-2 8 0,-6 46 40,-3 0 0,-24 76 0,-4 21-1525,27-95-5341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8:27:50.8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1203 24575,'11'-8'0,"0"0"0,0 0 0,1 1 0,0 0 0,0 1 0,20-7 0,-5 2 0,482-168 0,-402 145 0,-34 11 0,660-215 0,-12-30 0,-560 198-455,-2-8 0,202-132 0,-311 176-6371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8:27:51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24575,'6'0'0,"8"0"0,13 0 0,9 0 0,4 0 0,1 0 0,-6 6 0,-10 8 0,-8 13 0,-7 15 0,-6 12 0,-3 8 0,-2 7 0,-1-4 0,0 0 0,1-5 0,0-13-8191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8:22:22.0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24575,'15'1'0,"0"1"0,0 1 0,0 0 0,0 1 0,0 0 0,-1 2 0,23 10 0,24 9 0,-18-11 0,-15-5 0,0 0 0,-1 2 0,49 27 0,-69-34 0,0 1 0,0 1 0,0-1 0,0 1 0,-1 0 0,0 1 0,0 0 0,-1 0 0,0 0 0,0 0 0,-1 1 0,1 0 0,-2-1 0,1 2 0,-1-1 0,-1 0 0,4 14 0,-1 24-97,-2 1-1,-1 0 0,-8 73 0,3-72-876,0 3-5852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8:27:53.1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2 24575,'0'0'0,"-1"-1"0,1 1 0,-1 0 0,1 0 0,-1 0 0,1 0 0,-1 0 0,1 0 0,-1 0 0,1 0 0,-1 0 0,1 0 0,-1 0 0,1 0 0,0 0 0,-1 1 0,1-1 0,-1 0 0,1 0 0,-1 0 0,1 1 0,0-1 0,-1 0 0,1 1 0,-1-1 0,1 0 0,0 1 0,-1-1 0,1 0 0,0 1 0,0-1 0,-1 0 0,1 1 0,0-1 0,0 1 0,10 15 0,28 12 0,34 8 0,2-3 0,131 39 0,-94-35 0,925 337 0,-193-86 0,-792-272 0,119 36 0,140 48 0,-234-72-1365,-14-6-5461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8:27:53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24575,'2'7'0,"-1"-1"0,1 1 0,0-1 0,0 0 0,1 0 0,0 0 0,0 0 0,0-1 0,1 1 0,0-1 0,5 6 0,-3-3 0,17 20 0,53 50 0,-55-58 0,0 1 0,-1 0 0,-1 2 0,21 32 0,-37-50 0,0 1 0,-1 0 0,0 0 0,0 0 0,-1 0 0,1 0 0,-1 0 0,0 0 0,-1 0 0,0 1 0,0-1 0,0 0 0,0 0 0,-1 0 0,0 1 0,-1-1 0,1 0 0,-1 0 0,-1-1 0,1 1 0,-1 0 0,0-1 0,-4 8 0,-9 10 0,0 0 0,-2-1 0,-36 35 0,47-49 0,-61 61-1365,45-41-5461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8:28:02.5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24575,'0'3037'-1365,"0"-3006"-5461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8:28:03.4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1 144 24575,'0'15'0,"2"1"0,0-1 0,1 0 0,0 0 0,1 0 0,9 21 0,44 85 0,-32-73 0,-23-43 0,0-1 0,0 1 0,1-1 0,-1 0 0,1 0 0,0 0 0,0 0 0,0-1 0,0 1 0,1-1 0,-1 0 0,1 0 0,7 5 0,-8-7 0,1-1 0,0 1 0,-1-1 0,1 1 0,-1-1 0,1 0 0,0 0 0,-1-1 0,1 1 0,-1-1 0,1 0 0,-1 0 0,1 0 0,-1 0 0,1-1 0,-1 1 0,0-1 0,0 0 0,4-3 0,69-41 60,126-102 0,49-76-1545,-185 160-5341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8:28:06.1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24575,'0'6'0,"0"20"0,0 23 0,0 22 0,0 23 0,6 19 0,2 20 0,6 6 0,0 3 0,4-4 0,-2-20 0,-2-18 0,1-26 0,-1-26-8191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8:28:06.9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1 254 24575,'393'351'0,"-192"-179"0,-194-165 0,4 3 0,0 0 0,1 0 0,0-1 0,1-1 0,21 12 0,-30-19 0,0 0 0,-1 0 0,1 0 0,0 0 0,0 0 0,-1-1 0,1 1 0,0-1 0,0 0 0,0-1 0,-1 1 0,1 0 0,0-1 0,0 0 0,-1 0 0,1 0 0,0-1 0,-1 1 0,1-1 0,-1 1 0,0-1 0,1-1 0,-1 1 0,0 0 0,0-1 0,-1 1 0,4-4 0,32-37 0,-1-2 0,-3-2 0,30-52 0,-8 14 0,104-134 0,-39 57 0,-108 145-341,-2-1 0,0-1-1,13-28 1,-15 21-6485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8:28:48.01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0 462 24575,'721'-53'0,"-557"32"0,0-8 0,-2-7 0,194-69 0,-284 81 0,0 3 0,2 3 0,95-11 0,-107 21 0,0-4 0,109-34 0,-127 31-341,2 3 0,-1 2-1,83-8 1,-70 14-6485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8:28:48.83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24575,'12'0'0,"10"0"0,19 0 0,15 0 0,16 0 0,7 0 0,-3 0 0,-9 12 0,-16 10 0,-16 19 0,-15 15 0,-10 16 0,-7 7 0,-4 9 0,-2-5 0,0-4 0,0-10 0,0-17-8191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8:28:49.99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0 664 24575,'7'-1'0,"0"0"0,0 0 0,0-1 0,0 1 0,0-1 0,12-6 0,15-5 0,107-29-8,810-222-77,-735 213-37,634-175-221,-756 187-929,-71 26-5089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8:28:50.81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2 24575,'228'-2'0,"245"5"0,-467-3 0,1 0 0,-1 1 0,0 0 0,0 0 0,0 0 0,0 1 0,0-1 0,0 2 0,-1-1 0,9 5 0,-11-5 0,0 1 0,0-1 0,0 1 0,-1 0 0,0 0 0,1 0 0,-1 0 0,0 0 0,0 1 0,-1-1 0,1 1 0,-1-1 0,1 1 0,-1 0 0,0-1 0,-1 1 0,1 0 0,0 4 0,0 15 0,0-1 0,-2 1 0,-1-1 0,0 1 0,-2-1 0,0 0 0,-1 0 0,-2 0 0,-14 32 0,-14 24 0,-55 87 0,48-91 0,-42 82-1365,54-100-5461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8:22:24.5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1 750 24575,'4'-1'0,"0"1"0,0-1 0,-1 0 0,1 0 0,0-1 0,0 1 0,0-1 0,4-2 0,10-5 0,243-91 0,497-122 0,-644 195 0,-39 9 0,124-15 0,-163 29 0,0-1 0,-1-1 0,0-2 0,0-2 0,36-15 0,-30 12 0,0 2 0,0 2 0,1 1 0,1 2 0,46 0 0,-80 6 0,25-5 0,-1-2 0,1-1 0,-1-1 0,58-26 0,-71 27 0,45-17 0,2 2 0,0 3 0,87-14 0,-125 30-455,0-2 0,37-13 0,-30 5-6371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8:28:51.61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24575,'19'17'0,"1"0"0,0-2 0,2 0 0,-1-2 0,43 20 0,-5-3 0,2018 979 0,-1973-966 0,181 50 0,-86-41-682,266 107-1,-433-145-6143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8:28:52.50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37 0 24575,'192'216'0,"-109"-118"0,-71-84 0,-1 0 0,0 1 0,17 30 0,-25-39 0,0 0 0,-1 0 0,0 0 0,0 1 0,0-1 0,-1 1 0,0-1 0,0 1 0,0 0 0,-1-1 0,0 1 0,0 0 0,-1-1 0,-2 9 0,-3 7 0,-2-1 0,0 0 0,-2 0 0,0-1 0,-1-1 0,-1 1 0,-1-2 0,-21 25 0,-136 128 0,142-145 0,-15 12-1365,8-11-5461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8:22:25.2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24575,'12'0'0,"10"0"0,19 6 0,15 2 0,16 0 0,7 4 0,-3 6 0,-15 6 0,-18 6 0,-16 2 0,-13 3 0,-8 7 0,-12 3 0,-4-1 0,-7-2 0,0-1 0,2-15 0,5-11-8191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8:22:26.6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215 1 24575,'-7'152'0,"-35"205"0,1-39 0,-69 863 0,96-570-24,16-382-1317,-2-193-5485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8:22:27.5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0 215 24575,'49'56'0,"51"75"0,-18-21 0,1 7 0,-50-68 0,54 63 0,-83-108 0,-1 0 0,1-1 0,0 1 0,0-1 0,0 0 0,0 0 0,1 0 0,0 0 0,-1-1 0,1 0 0,0 0 0,10 3 0,-11-5 0,0 1 0,0-1 0,0 0 0,0-1 0,0 1 0,1-1 0,-1 0 0,0 0 0,-1 0 0,1 0 0,0-1 0,0 1 0,0-1 0,-1 0 0,1 0 0,-1 0 0,6-5 0,13-12 0,0-1 0,-1-1 0,33-44 0,47-83 0,-38 54 0,182-291-1365,-215 329-5461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8:22:31.9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1041 24575,'44'-3'0,"0"-2"0,0-2 0,0-2 0,51-17 0,-34 9 0,536-168 0,-332 97 0,-57 10 0,48-14 0,-118 51 0,-2-5 0,130-65 0,7 3 0,-224 89 0,1 2 0,66-14 0,56-19 0,-40-9 93,-63 26-1551,-35 18-5368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8:22:32.6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24575,'40'36'0,"1"-3"0,2-2 0,83 48 0,7 3 0,-126-77 0,0 0 0,0 0 0,-1 1 0,0 0 0,0 0 0,-1 0 0,1 1 0,-2-1 0,1 1 0,-1 1 0,1-1 0,-2 0 0,1 1 0,2 10 0,-3-3 0,0 0 0,-1 0 0,-1 0 0,0 0 0,-1 0 0,-1 1 0,-2 14 0,-4 13-341,-1-2 0,-2 1-1,-30 76 1,20-70-6485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8:22:33.7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0 24575,'-1'0'0,"0"1"0,0-1 0,0 0 0,0 1 0,0-1 0,0 1 0,0-1 0,0 1 0,0-1 0,0 1 0,1 0 0,-1-1 0,0 1 0,0 0 0,0 0 0,1 0 0,-1-1 0,0 1 0,1 0 0,-1 0 0,1 0 0,-1 0 0,1 0 0,0 0 0,-1 0 0,1 0 0,0 1 0,0-1 0,0 0 0,0 0 0,0 0 0,0 0 0,0 2 0,3 41 0,7-8 0,2-1 0,1 0 0,2 0 0,1-1 0,2-1 0,27 37 0,-35-54 0,339 472 0,40-31 0,-107-130 0,-57-65 0,58 68 0,-218-259 0,4-2 0,150 114 0,5 4 0,-187-156 0,1-1 0,45 27 0,-62-47-1365,-5-6-5461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F64C8-B545-4157-A8E5-65021CAD9E32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04BD8-03E4-4CE7-A701-D80419D61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13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9F174-D3EF-4728-A0A5-DBF190EE7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AE7E6E-3A51-4106-BB8D-CCCF3A588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954EAE-E48F-4D13-8309-27C958791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DDA0-BC08-4251-AAD1-3A6AD6EA941F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70E952-7C43-4527-AE88-4F2562827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CED3E-1CED-4038-AFFE-5B8E9ACC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A06F-8B68-4B22-891F-C1AA3B5E4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92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15CA8-43C1-47BA-9F90-0D796915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38696F-4B70-439E-B77A-49EBC8081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5ED25-63D4-42AF-A078-B575655F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DDA0-BC08-4251-AAD1-3A6AD6EA941F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EACD2D-8B13-4A07-8A18-54E5D18B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5C11A-7B03-4EA7-93DF-5403E84EB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A06F-8B68-4B22-891F-C1AA3B5E4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89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851EAF-AC0B-4B1D-AC14-DA843B8EB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2B1662-AE30-4E9F-8916-3E8712DA2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56FCA0-4AFB-415A-8A86-FDB76E244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DDA0-BC08-4251-AAD1-3A6AD6EA941F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F8DDC-B1FD-4AA1-9E95-6B830B3F4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449045-EA43-466D-81E4-CE68D692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A06F-8B68-4B22-891F-C1AA3B5E4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82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81114-A80E-4263-96A8-6BB2C360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B9EE3-2189-4AF4-A307-1F062442A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27F91E-AFCA-4306-91D9-7261220D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DDA0-BC08-4251-AAD1-3A6AD6EA941F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7580A-528B-4A05-B6FC-EEFA8772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2A48B3-EF27-459B-BF2B-2727A8F7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A06F-8B68-4B22-891F-C1AA3B5E4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65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C1F12-9E3C-4C21-B263-8CDAB6F1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50F797-DDD6-41EE-B216-EA7423303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2C1AF6-6CB7-43C0-8156-FCC32108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DDA0-BC08-4251-AAD1-3A6AD6EA941F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D391D-262A-4248-AE37-8E6BF88C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8B0714-DBDA-4AF7-BBB9-475B92E0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A06F-8B68-4B22-891F-C1AA3B5E4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54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A9C55-3299-43DE-99CE-DCD64206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3CEF99-9B2D-4DE4-9598-74380C2C6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5B7D76-5AFE-4D22-B9E9-4177F3CB8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73DBD9-B71F-442B-8841-ED7CA357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DDA0-BC08-4251-AAD1-3A6AD6EA941F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4CB08A-7962-41C8-A657-FE60A8F5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EF8148-12F3-4BA1-9247-143E4C08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A06F-8B68-4B22-891F-C1AA3B5E4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16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88CAF-61F0-449D-9071-DD22EF69E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2321D5-F01A-48B8-966A-64DEEB198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8788AE-696C-4029-BDAE-0EF3DB26A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B4A96C-F761-410D-920E-C5088F4FE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E3E5A3-8AB3-4C39-9505-8B24EBB56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197E7C-C504-456F-B32F-B2230C0C3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DDA0-BC08-4251-AAD1-3A6AD6EA941F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06BE82-89A3-4699-A5F8-706889894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7BFF52-CD7C-46E9-8AB3-DA38ECEA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A06F-8B68-4B22-891F-C1AA3B5E4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28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25C28-473B-4D07-9306-DAB6F15C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05B617-9743-4395-A829-0308FD4E2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DDA0-BC08-4251-AAD1-3A6AD6EA941F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2E2F36-14E0-4A1B-B055-E1F0450F9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6D0E66-29F1-4C75-B84D-668EE711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A06F-8B68-4B22-891F-C1AA3B5E4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23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29AFDC-CD7D-4175-8B29-5275CE92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DDA0-BC08-4251-AAD1-3A6AD6EA941F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B9C4B5-9CD4-40C8-AC1B-A892D454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43A345-08E4-41E0-87D8-5D11CFB8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A06F-8B68-4B22-891F-C1AA3B5E4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32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BF490-B174-44D5-8D74-70784923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17629C-364E-47B1-A867-44FF67B65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061A46-F2D9-4E1B-8779-22247F39F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26C62C-EC58-4172-ABA9-943501D9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DDA0-BC08-4251-AAD1-3A6AD6EA941F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46D2FF-1932-4482-AA64-F274659A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7A925A-C0FA-4C8B-A259-CFEF2274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A06F-8B68-4B22-891F-C1AA3B5E4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29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1AD37-EF5E-4432-A189-DBEFCC829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C7C9F7-5DAB-4CE1-A84B-CFA859521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BCE47D-CF43-42EC-84AF-7CC87E142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91A87-62B2-46B4-A412-331D8489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DDA0-BC08-4251-AAD1-3A6AD6EA941F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2CD9CD-B185-4A3F-958E-EB6D3944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1279F9-B9C2-4CFD-ADCD-3A700346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A06F-8B68-4B22-891F-C1AA3B5E4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64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11B4C2-E392-4D96-9437-91BA77FC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42E72B-9398-4C70-9BF3-22FAF945A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58CF50-E4A4-4C33-8981-3DCB0EC1F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ADDA0-BC08-4251-AAD1-3A6AD6EA941F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5DD088-E2C7-4764-8050-78C9C5E3E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CCA1CC-D1E2-4893-9FF8-71EC45C78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4A06F-8B68-4B22-891F-C1AA3B5E4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91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21.png"/><Relationship Id="rId18" Type="http://schemas.openxmlformats.org/officeDocument/2006/relationships/customXml" Target="../ink/ink24.xml"/><Relationship Id="rId26" Type="http://schemas.openxmlformats.org/officeDocument/2006/relationships/customXml" Target="../ink/ink28.xml"/><Relationship Id="rId3" Type="http://schemas.openxmlformats.org/officeDocument/2006/relationships/image" Target="../media/image16.png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customXml" Target="../ink/ink21.xml"/><Relationship Id="rId17" Type="http://schemas.openxmlformats.org/officeDocument/2006/relationships/image" Target="../media/image23.png"/><Relationship Id="rId25" Type="http://schemas.openxmlformats.org/officeDocument/2006/relationships/image" Target="../media/image27.png"/><Relationship Id="rId33" Type="http://schemas.openxmlformats.org/officeDocument/2006/relationships/image" Target="../media/image31.png"/><Relationship Id="rId2" Type="http://schemas.openxmlformats.org/officeDocument/2006/relationships/customXml" Target="../ink/ink16.xml"/><Relationship Id="rId16" Type="http://schemas.openxmlformats.org/officeDocument/2006/relationships/customXml" Target="../ink/ink23.xml"/><Relationship Id="rId20" Type="http://schemas.openxmlformats.org/officeDocument/2006/relationships/customXml" Target="../ink/ink25.xml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.xml"/><Relationship Id="rId11" Type="http://schemas.openxmlformats.org/officeDocument/2006/relationships/image" Target="../media/image20.png"/><Relationship Id="rId24" Type="http://schemas.openxmlformats.org/officeDocument/2006/relationships/customXml" Target="../ink/ink27.xml"/><Relationship Id="rId32" Type="http://schemas.openxmlformats.org/officeDocument/2006/relationships/customXml" Target="../ink/ink31.xml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28" Type="http://schemas.openxmlformats.org/officeDocument/2006/relationships/customXml" Target="../ink/ink29.xml"/><Relationship Id="rId10" Type="http://schemas.openxmlformats.org/officeDocument/2006/relationships/customXml" Target="../ink/ink20.xml"/><Relationship Id="rId19" Type="http://schemas.openxmlformats.org/officeDocument/2006/relationships/image" Target="../media/image24.png"/><Relationship Id="rId31" Type="http://schemas.openxmlformats.org/officeDocument/2006/relationships/image" Target="../media/image30.png"/><Relationship Id="rId4" Type="http://schemas.openxmlformats.org/officeDocument/2006/relationships/customXml" Target="../ink/ink17.xml"/><Relationship Id="rId9" Type="http://schemas.openxmlformats.org/officeDocument/2006/relationships/image" Target="../media/image19.png"/><Relationship Id="rId14" Type="http://schemas.openxmlformats.org/officeDocument/2006/relationships/customXml" Target="../ink/ink22.xml"/><Relationship Id="rId22" Type="http://schemas.openxmlformats.org/officeDocument/2006/relationships/customXml" Target="../ink/ink26.xml"/><Relationship Id="rId27" Type="http://schemas.openxmlformats.org/officeDocument/2006/relationships/image" Target="../media/image28.png"/><Relationship Id="rId30" Type="http://schemas.openxmlformats.org/officeDocument/2006/relationships/customXml" Target="../ink/ink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7F8D717-376A-4C12-853A-84FB6F4C682C}"/>
              </a:ext>
            </a:extLst>
          </p:cNvPr>
          <p:cNvGrpSpPr/>
          <p:nvPr/>
        </p:nvGrpSpPr>
        <p:grpSpPr>
          <a:xfrm>
            <a:off x="5359400" y="4343402"/>
            <a:ext cx="2108200" cy="1473200"/>
            <a:chOff x="5359400" y="635000"/>
            <a:chExt cx="2108200" cy="14732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F52EEB0-ABFE-446A-A2B5-7C85AC842CBC}"/>
                </a:ext>
              </a:extLst>
            </p:cNvPr>
            <p:cNvSpPr/>
            <p:nvPr/>
          </p:nvSpPr>
          <p:spPr>
            <a:xfrm>
              <a:off x="5359400" y="635000"/>
              <a:ext cx="2108200" cy="736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B3E371B-B599-4050-8233-B9443B924D96}"/>
                </a:ext>
              </a:extLst>
            </p:cNvPr>
            <p:cNvSpPr/>
            <p:nvPr/>
          </p:nvSpPr>
          <p:spPr>
            <a:xfrm>
              <a:off x="5359400" y="1371600"/>
              <a:ext cx="2108200" cy="736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4C404F4-2AE4-4946-A1B5-8215200680B9}"/>
              </a:ext>
            </a:extLst>
          </p:cNvPr>
          <p:cNvSpPr txBox="1"/>
          <p:nvPr/>
        </p:nvSpPr>
        <p:spPr>
          <a:xfrm>
            <a:off x="838200" y="287377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Shallow copy ver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A154D79-D181-4E99-8C11-E8EAB6C557FB}"/>
              </a:ext>
            </a:extLst>
          </p:cNvPr>
          <p:cNvGrpSpPr/>
          <p:nvPr/>
        </p:nvGrpSpPr>
        <p:grpSpPr>
          <a:xfrm>
            <a:off x="5359400" y="921594"/>
            <a:ext cx="2108200" cy="1473200"/>
            <a:chOff x="5359400" y="921594"/>
            <a:chExt cx="2108200" cy="147320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50C2B59-5766-46EC-BCEB-EDE4A9FDFCE5}"/>
                </a:ext>
              </a:extLst>
            </p:cNvPr>
            <p:cNvGrpSpPr/>
            <p:nvPr/>
          </p:nvGrpSpPr>
          <p:grpSpPr>
            <a:xfrm>
              <a:off x="5359400" y="921594"/>
              <a:ext cx="2108200" cy="1473200"/>
              <a:chOff x="5359400" y="635000"/>
              <a:chExt cx="2108200" cy="1473200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83E0401-D947-49D8-BCC8-381A3496CEAC}"/>
                  </a:ext>
                </a:extLst>
              </p:cNvPr>
              <p:cNvSpPr/>
              <p:nvPr/>
            </p:nvSpPr>
            <p:spPr>
              <a:xfrm>
                <a:off x="5359400" y="635000"/>
                <a:ext cx="2108200" cy="736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0AB2D33-4025-4F7C-9553-F2AA9DBFCA33}"/>
                  </a:ext>
                </a:extLst>
              </p:cNvPr>
              <p:cNvSpPr/>
              <p:nvPr/>
            </p:nvSpPr>
            <p:spPr>
              <a:xfrm>
                <a:off x="5359400" y="1371600"/>
                <a:ext cx="2108200" cy="736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92ED8C-2FC8-45A1-B17E-2FC66EF2F429}"/>
                </a:ext>
              </a:extLst>
            </p:cNvPr>
            <p:cNvSpPr txBox="1"/>
            <p:nvPr/>
          </p:nvSpPr>
          <p:spPr>
            <a:xfrm>
              <a:off x="5816600" y="1226394"/>
              <a:ext cx="1123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7000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F1607D-1B88-4EAA-B209-8D3435E8FCAB}"/>
                </a:ext>
              </a:extLst>
            </p:cNvPr>
            <p:cNvSpPr txBox="1"/>
            <p:nvPr/>
          </p:nvSpPr>
          <p:spPr>
            <a:xfrm>
              <a:off x="5816600" y="1829456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8000</a:t>
              </a:r>
              <a:endParaRPr lang="ko-KR" alt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980A284-E099-41CB-A677-136473AB9BF1}"/>
              </a:ext>
            </a:extLst>
          </p:cNvPr>
          <p:cNvSpPr txBox="1"/>
          <p:nvPr/>
        </p:nvSpPr>
        <p:spPr>
          <a:xfrm>
            <a:off x="5651500" y="450779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7000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FC6886-DD97-4962-BF82-62710F902DFE}"/>
              </a:ext>
            </a:extLst>
          </p:cNvPr>
          <p:cNvSpPr txBox="1"/>
          <p:nvPr/>
        </p:nvSpPr>
        <p:spPr>
          <a:xfrm>
            <a:off x="5616575" y="524439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8000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1D072D1-1793-411C-AF22-A11932C7D62C}"/>
              </a:ext>
            </a:extLst>
          </p:cNvPr>
          <p:cNvGrpSpPr/>
          <p:nvPr/>
        </p:nvGrpSpPr>
        <p:grpSpPr>
          <a:xfrm>
            <a:off x="9271000" y="443826"/>
            <a:ext cx="1397000" cy="3365500"/>
            <a:chOff x="9271000" y="443826"/>
            <a:chExt cx="1397000" cy="3365500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3E2F97B-20B6-4EA1-A532-7D595899C732}"/>
                </a:ext>
              </a:extLst>
            </p:cNvPr>
            <p:cNvGrpSpPr/>
            <p:nvPr/>
          </p:nvGrpSpPr>
          <p:grpSpPr>
            <a:xfrm>
              <a:off x="9271000" y="443826"/>
              <a:ext cx="1397000" cy="3365500"/>
              <a:chOff x="9105900" y="215900"/>
              <a:chExt cx="1397000" cy="3365500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08F509A-3269-4270-BB3C-3EFA9B551F1C}"/>
                  </a:ext>
                </a:extLst>
              </p:cNvPr>
              <p:cNvSpPr/>
              <p:nvPr/>
            </p:nvSpPr>
            <p:spPr>
              <a:xfrm>
                <a:off x="9105900" y="215900"/>
                <a:ext cx="1397000" cy="7366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343DA8C-6DB5-4401-AC26-F6B135A1E28E}"/>
                  </a:ext>
                </a:extLst>
              </p:cNvPr>
              <p:cNvSpPr/>
              <p:nvPr/>
            </p:nvSpPr>
            <p:spPr>
              <a:xfrm>
                <a:off x="9105900" y="952500"/>
                <a:ext cx="1397000" cy="7366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C559ED-B914-4B41-9D41-6C16EBD1F48C}"/>
                  </a:ext>
                </a:extLst>
              </p:cNvPr>
              <p:cNvSpPr/>
              <p:nvPr/>
            </p:nvSpPr>
            <p:spPr>
              <a:xfrm>
                <a:off x="9105900" y="2089994"/>
                <a:ext cx="1397000" cy="7366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F7A6125-E199-46F8-B7F7-74EBC276D434}"/>
                  </a:ext>
                </a:extLst>
              </p:cNvPr>
              <p:cNvSpPr/>
              <p:nvPr/>
            </p:nvSpPr>
            <p:spPr>
              <a:xfrm>
                <a:off x="9105900" y="2844800"/>
                <a:ext cx="1397000" cy="7366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69A5FF1-4FF3-4150-839D-52C3D0ED73DB}"/>
                </a:ext>
              </a:extLst>
            </p:cNvPr>
            <p:cNvSpPr txBox="1"/>
            <p:nvPr/>
          </p:nvSpPr>
          <p:spPr>
            <a:xfrm>
              <a:off x="9677400" y="687487"/>
              <a:ext cx="622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4490A29-4469-4DB6-8BC2-378F1B59DC0B}"/>
                </a:ext>
              </a:extLst>
            </p:cNvPr>
            <p:cNvSpPr txBox="1"/>
            <p:nvPr/>
          </p:nvSpPr>
          <p:spPr>
            <a:xfrm>
              <a:off x="9658350" y="1372131"/>
              <a:ext cx="622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A28658-290C-4347-83BB-83914993D9C3}"/>
                </a:ext>
              </a:extLst>
            </p:cNvPr>
            <p:cNvSpPr txBox="1"/>
            <p:nvPr/>
          </p:nvSpPr>
          <p:spPr>
            <a:xfrm>
              <a:off x="9639300" y="3256360"/>
              <a:ext cx="622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44B3179-A6D9-4CC2-B6E0-AAA63C725063}"/>
                </a:ext>
              </a:extLst>
            </p:cNvPr>
            <p:cNvSpPr txBox="1"/>
            <p:nvPr/>
          </p:nvSpPr>
          <p:spPr>
            <a:xfrm>
              <a:off x="9677400" y="2511188"/>
              <a:ext cx="622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9</a:t>
              </a:r>
              <a:endParaRPr lang="ko-KR" altLang="en-US" dirty="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A722470-5969-4527-A9C7-6C6CE962C463}"/>
              </a:ext>
            </a:extLst>
          </p:cNvPr>
          <p:cNvGrpSpPr/>
          <p:nvPr/>
        </p:nvGrpSpPr>
        <p:grpSpPr>
          <a:xfrm>
            <a:off x="762000" y="3824621"/>
            <a:ext cx="3467100" cy="2092694"/>
            <a:chOff x="762000" y="3824621"/>
            <a:chExt cx="3467100" cy="2092694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A97E7BB0-D078-4DB4-B3E4-C63343E38E1A}"/>
                </a:ext>
              </a:extLst>
            </p:cNvPr>
            <p:cNvSpPr/>
            <p:nvPr/>
          </p:nvSpPr>
          <p:spPr>
            <a:xfrm>
              <a:off x="762000" y="4343402"/>
              <a:ext cx="3162300" cy="11811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F1259B-4608-4E8F-B717-14178A1448A2}"/>
                </a:ext>
              </a:extLst>
            </p:cNvPr>
            <p:cNvSpPr txBox="1"/>
            <p:nvPr/>
          </p:nvSpPr>
          <p:spPr>
            <a:xfrm>
              <a:off x="762000" y="3824621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Rectangle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0DC25E-F6E6-45B3-A973-1CA9413B6D25}"/>
                </a:ext>
              </a:extLst>
            </p:cNvPr>
            <p:cNvSpPr txBox="1"/>
            <p:nvPr/>
          </p:nvSpPr>
          <p:spPr>
            <a:xfrm>
              <a:off x="2705100" y="5547983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cpy</a:t>
              </a:r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6FC1543-33B6-4745-B53E-5E7EC985ED88}"/>
                </a:ext>
              </a:extLst>
            </p:cNvPr>
            <p:cNvSpPr txBox="1"/>
            <p:nvPr/>
          </p:nvSpPr>
          <p:spPr>
            <a:xfrm>
              <a:off x="1193800" y="4875066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5000</a:t>
              </a:r>
              <a:endParaRPr lang="ko-KR" altLang="en-US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A003C9F-1BA8-4153-9192-5C7BB31F6093}"/>
              </a:ext>
            </a:extLst>
          </p:cNvPr>
          <p:cNvGrpSpPr/>
          <p:nvPr/>
        </p:nvGrpSpPr>
        <p:grpSpPr>
          <a:xfrm>
            <a:off x="762000" y="812126"/>
            <a:ext cx="3416300" cy="2186106"/>
            <a:chOff x="762000" y="812126"/>
            <a:chExt cx="3416300" cy="2186106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D7BF3944-777C-4147-A2EB-24F232271A46}"/>
                </a:ext>
              </a:extLst>
            </p:cNvPr>
            <p:cNvSpPr/>
            <p:nvPr/>
          </p:nvSpPr>
          <p:spPr>
            <a:xfrm>
              <a:off x="762000" y="1226394"/>
              <a:ext cx="3162300" cy="11811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1C95CE-1A70-4BD3-9BF3-877E62A9CFB1}"/>
                </a:ext>
              </a:extLst>
            </p:cNvPr>
            <p:cNvSpPr txBox="1"/>
            <p:nvPr/>
          </p:nvSpPr>
          <p:spPr>
            <a:xfrm>
              <a:off x="2654300" y="2628900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org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00D8661-E6B9-4945-BB78-F9FC2940D557}"/>
                </a:ext>
              </a:extLst>
            </p:cNvPr>
            <p:cNvSpPr txBox="1"/>
            <p:nvPr/>
          </p:nvSpPr>
          <p:spPr>
            <a:xfrm>
              <a:off x="819150" y="812126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Rectangle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5F2EB3-AB9A-475D-8CA4-E1D803F13610}"/>
                </a:ext>
              </a:extLst>
            </p:cNvPr>
            <p:cNvSpPr txBox="1"/>
            <p:nvPr/>
          </p:nvSpPr>
          <p:spPr>
            <a:xfrm>
              <a:off x="1638300" y="1802726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5000</a:t>
              </a:r>
              <a:endParaRPr lang="ko-KR" altLang="en-US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9CD7E41-6ABE-4CBA-B651-345D3439C67F}"/>
              </a:ext>
            </a:extLst>
          </p:cNvPr>
          <p:cNvGrpSpPr/>
          <p:nvPr/>
        </p:nvGrpSpPr>
        <p:grpSpPr>
          <a:xfrm>
            <a:off x="4050940" y="1332920"/>
            <a:ext cx="1060200" cy="635760"/>
            <a:chOff x="4050940" y="1332920"/>
            <a:chExt cx="1060200" cy="63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DB982D9E-17F5-4938-A519-45217204F4DC}"/>
                    </a:ext>
                  </a:extLst>
                </p14:cNvPr>
                <p14:cNvContentPartPr/>
                <p14:nvPr/>
              </p14:nvContentPartPr>
              <p14:xfrm>
                <a:off x="4050940" y="1373240"/>
                <a:ext cx="992160" cy="59544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DB982D9E-17F5-4938-A519-45217204F4D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41940" y="1364240"/>
                  <a:ext cx="100980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2A644669-F7C8-4391-B8C0-CA3CA9510D2A}"/>
                    </a:ext>
                  </a:extLst>
                </p14:cNvPr>
                <p14:cNvContentPartPr/>
                <p14:nvPr/>
              </p14:nvContentPartPr>
              <p14:xfrm>
                <a:off x="4927540" y="1332920"/>
                <a:ext cx="183600" cy="23112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2A644669-F7C8-4391-B8C0-CA3CA9510D2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18540" y="1324280"/>
                  <a:ext cx="201240" cy="24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E836A80-70BB-48C2-A39A-4616BF66626A}"/>
              </a:ext>
            </a:extLst>
          </p:cNvPr>
          <p:cNvGrpSpPr/>
          <p:nvPr/>
        </p:nvGrpSpPr>
        <p:grpSpPr>
          <a:xfrm>
            <a:off x="4088740" y="4597040"/>
            <a:ext cx="1059840" cy="330840"/>
            <a:chOff x="4088740" y="4597040"/>
            <a:chExt cx="1059840" cy="33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61E3A90F-19F3-428D-B0BE-A8A02B204D8B}"/>
                    </a:ext>
                  </a:extLst>
                </p14:cNvPr>
                <p14:cNvContentPartPr/>
                <p14:nvPr/>
              </p14:nvContentPartPr>
              <p14:xfrm>
                <a:off x="4088740" y="4657520"/>
                <a:ext cx="1000080" cy="27036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61E3A90F-19F3-428D-B0BE-A8A02B204D8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80100" y="4648520"/>
                  <a:ext cx="10177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C55822D9-C75E-4B29-9ACD-AB631BCB026F}"/>
                    </a:ext>
                  </a:extLst>
                </p14:cNvPr>
                <p14:cNvContentPartPr/>
                <p14:nvPr/>
              </p14:nvContentPartPr>
              <p14:xfrm>
                <a:off x="4965340" y="4597040"/>
                <a:ext cx="183240" cy="15408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C55822D9-C75E-4B29-9ACD-AB631BCB026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56340" y="4588040"/>
                  <a:ext cx="20088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ACD796C-D183-4E7B-AE8D-7420AB9F0D23}"/>
              </a:ext>
            </a:extLst>
          </p:cNvPr>
          <p:cNvGrpSpPr/>
          <p:nvPr/>
        </p:nvGrpSpPr>
        <p:grpSpPr>
          <a:xfrm>
            <a:off x="5765620" y="2742680"/>
            <a:ext cx="408240" cy="1225800"/>
            <a:chOff x="5765620" y="2742680"/>
            <a:chExt cx="408240" cy="122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8A506EB6-9372-4EE7-98D3-89B2D8E146CE}"/>
                    </a:ext>
                  </a:extLst>
                </p14:cNvPr>
                <p14:cNvContentPartPr/>
                <p14:nvPr/>
              </p14:nvContentPartPr>
              <p14:xfrm>
                <a:off x="5954980" y="2742680"/>
                <a:ext cx="77760" cy="103896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8A506EB6-9372-4EE7-98D3-89B2D8E146C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46340" y="2734040"/>
                  <a:ext cx="95400" cy="10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4A82CE8A-20FC-4939-BA0A-F987F64B5572}"/>
                    </a:ext>
                  </a:extLst>
                </p14:cNvPr>
                <p14:cNvContentPartPr/>
                <p14:nvPr/>
              </p14:nvContentPartPr>
              <p14:xfrm>
                <a:off x="5765620" y="3668600"/>
                <a:ext cx="408240" cy="29988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4A82CE8A-20FC-4939-BA0A-F987F64B557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56620" y="3659600"/>
                  <a:ext cx="425880" cy="31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669DFA6-4785-4DF7-8DE8-D254EB6EFAFB}"/>
              </a:ext>
            </a:extLst>
          </p:cNvPr>
          <p:cNvGrpSpPr/>
          <p:nvPr/>
        </p:nvGrpSpPr>
        <p:grpSpPr>
          <a:xfrm>
            <a:off x="7657780" y="876080"/>
            <a:ext cx="1161720" cy="444600"/>
            <a:chOff x="7657780" y="876080"/>
            <a:chExt cx="1161720" cy="44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D16EB2CF-4EF9-49A9-9232-00C246C17234}"/>
                    </a:ext>
                  </a:extLst>
                </p14:cNvPr>
                <p14:cNvContentPartPr/>
                <p14:nvPr/>
              </p14:nvContentPartPr>
              <p14:xfrm>
                <a:off x="7657780" y="945920"/>
                <a:ext cx="1113840" cy="37476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D16EB2CF-4EF9-49A9-9232-00C246C1723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48780" y="937280"/>
                  <a:ext cx="113148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DCD61857-C2A4-4A00-ABC0-87C93AA3A07B}"/>
                    </a:ext>
                  </a:extLst>
                </p14:cNvPr>
                <p14:cNvContentPartPr/>
                <p14:nvPr/>
              </p14:nvContentPartPr>
              <p14:xfrm>
                <a:off x="8648500" y="876080"/>
                <a:ext cx="171000" cy="28656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DCD61857-C2A4-4A00-ABC0-87C93AA3A07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39500" y="867080"/>
                  <a:ext cx="188640" cy="30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C02875F-B695-4F72-9CC4-D8669A6B2D93}"/>
              </a:ext>
            </a:extLst>
          </p:cNvPr>
          <p:cNvGrpSpPr/>
          <p:nvPr/>
        </p:nvGrpSpPr>
        <p:grpSpPr>
          <a:xfrm>
            <a:off x="7624660" y="2006120"/>
            <a:ext cx="949320" cy="1160280"/>
            <a:chOff x="7624660" y="2006120"/>
            <a:chExt cx="949320" cy="116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4977DF68-6DE7-4453-BEC5-71C8EF8C6E39}"/>
                    </a:ext>
                  </a:extLst>
                </p14:cNvPr>
                <p14:cNvContentPartPr/>
                <p14:nvPr/>
              </p14:nvContentPartPr>
              <p14:xfrm>
                <a:off x="7624660" y="2006120"/>
                <a:ext cx="879840" cy="103464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4977DF68-6DE7-4453-BEC5-71C8EF8C6E3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16020" y="1997120"/>
                  <a:ext cx="897480" cy="10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344760EE-27C3-4988-9069-46575476378E}"/>
                    </a:ext>
                  </a:extLst>
                </p14:cNvPr>
                <p14:cNvContentPartPr/>
                <p14:nvPr/>
              </p14:nvContentPartPr>
              <p14:xfrm>
                <a:off x="8394340" y="2806040"/>
                <a:ext cx="179640" cy="36036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344760EE-27C3-4988-9069-46575476378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385700" y="2797400"/>
                  <a:ext cx="197280" cy="37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1CB0D72-897B-41A6-B41E-4CE7B02AEB22}"/>
              </a:ext>
            </a:extLst>
          </p:cNvPr>
          <p:cNvGrpSpPr/>
          <p:nvPr/>
        </p:nvGrpSpPr>
        <p:grpSpPr>
          <a:xfrm>
            <a:off x="7543300" y="1206200"/>
            <a:ext cx="1541160" cy="4228920"/>
            <a:chOff x="7543300" y="1206200"/>
            <a:chExt cx="1541160" cy="422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90B4966E-793A-4B8C-A289-1E615D6717F8}"/>
                    </a:ext>
                  </a:extLst>
                </p14:cNvPr>
                <p14:cNvContentPartPr/>
                <p14:nvPr/>
              </p14:nvContentPartPr>
              <p14:xfrm>
                <a:off x="7619620" y="1224560"/>
                <a:ext cx="1172520" cy="346140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90B4966E-793A-4B8C-A289-1E615D6717F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10980" y="1215920"/>
                  <a:ext cx="1190160" cy="347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2346D985-C10D-4E8A-A0C6-2883754CCA57}"/>
                    </a:ext>
                  </a:extLst>
                </p14:cNvPr>
                <p14:cNvContentPartPr/>
                <p14:nvPr/>
              </p14:nvContentPartPr>
              <p14:xfrm>
                <a:off x="8585140" y="1206200"/>
                <a:ext cx="363240" cy="23184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2346D985-C10D-4E8A-A0C6-2883754CCA5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576140" y="1197560"/>
                  <a:ext cx="3808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EEA0E1D7-1CD0-445D-AE83-FFF3B256354E}"/>
                    </a:ext>
                  </a:extLst>
                </p14:cNvPr>
                <p14:cNvContentPartPr/>
                <p14:nvPr/>
              </p14:nvContentPartPr>
              <p14:xfrm>
                <a:off x="7543300" y="3626840"/>
                <a:ext cx="1447200" cy="180828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EEA0E1D7-1CD0-445D-AE83-FFF3B256354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34660" y="3618200"/>
                  <a:ext cx="1464840" cy="18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B8414DDB-DFB9-45D6-BE1F-5A3D7D632AD9}"/>
                    </a:ext>
                  </a:extLst>
                </p14:cNvPr>
                <p14:cNvContentPartPr/>
                <p14:nvPr/>
              </p14:nvContentPartPr>
              <p14:xfrm>
                <a:off x="8861980" y="3542960"/>
                <a:ext cx="222480" cy="28548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B8414DDB-DFB9-45D6-BE1F-5A3D7D632AD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52980" y="3533960"/>
                  <a:ext cx="240120" cy="30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7B100A9E-0B0E-4829-BE8B-7E470357F93A}"/>
                  </a:ext>
                </a:extLst>
              </p14:cNvPr>
              <p14:cNvContentPartPr/>
              <p14:nvPr/>
            </p14:nvContentPartPr>
            <p14:xfrm>
              <a:off x="3428860" y="1790480"/>
              <a:ext cx="360" cy="360"/>
            </p14:xfrm>
          </p:contentPart>
        </mc:Choice>
        <mc:Fallback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7B100A9E-0B0E-4829-BE8B-7E470357F93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19860" y="178148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그룹 67">
            <a:extLst>
              <a:ext uri="{FF2B5EF4-FFF2-40B4-BE49-F238E27FC236}">
                <a16:creationId xmlns:a16="http://schemas.microsoft.com/office/drawing/2014/main" id="{F2EDD5BE-881E-43DA-B67E-A3CF13A0DFF8}"/>
              </a:ext>
            </a:extLst>
          </p:cNvPr>
          <p:cNvGrpSpPr/>
          <p:nvPr/>
        </p:nvGrpSpPr>
        <p:grpSpPr>
          <a:xfrm>
            <a:off x="6623060" y="687487"/>
            <a:ext cx="1771280" cy="2170613"/>
            <a:chOff x="6623060" y="687487"/>
            <a:chExt cx="1771280" cy="217061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11169CA-90FD-4190-A67D-EC5BC8E935D3}"/>
                </a:ext>
              </a:extLst>
            </p:cNvPr>
            <p:cNvSpPr txBox="1"/>
            <p:nvPr/>
          </p:nvSpPr>
          <p:spPr>
            <a:xfrm>
              <a:off x="6692900" y="687487"/>
              <a:ext cx="1701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upper</a:t>
              </a:r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1EC3C2C-19D8-4D36-942F-0B492BB46156}"/>
                </a:ext>
              </a:extLst>
            </p:cNvPr>
            <p:cNvSpPr txBox="1"/>
            <p:nvPr/>
          </p:nvSpPr>
          <p:spPr>
            <a:xfrm>
              <a:off x="6623060" y="2488768"/>
              <a:ext cx="1701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lower</a:t>
              </a:r>
              <a:endParaRPr lang="ko-KR" altLang="en-US" dirty="0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A4BD3762-E8AF-4785-9A9C-7596E9D8FEFC}"/>
              </a:ext>
            </a:extLst>
          </p:cNvPr>
          <p:cNvSpPr txBox="1"/>
          <p:nvPr/>
        </p:nvSpPr>
        <p:spPr>
          <a:xfrm>
            <a:off x="9677400" y="188672"/>
            <a:ext cx="170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point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749E48B-274F-4BF7-9D9F-1AD7D105DC48}"/>
              </a:ext>
            </a:extLst>
          </p:cNvPr>
          <p:cNvSpPr txBox="1"/>
          <p:nvPr/>
        </p:nvSpPr>
        <p:spPr>
          <a:xfrm>
            <a:off x="6762720" y="4014110"/>
            <a:ext cx="170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upper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25BE7D-E6BE-4838-821D-3EDF1B774CB0}"/>
              </a:ext>
            </a:extLst>
          </p:cNvPr>
          <p:cNvSpPr txBox="1"/>
          <p:nvPr/>
        </p:nvSpPr>
        <p:spPr>
          <a:xfrm>
            <a:off x="6953020" y="5802205"/>
            <a:ext cx="170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063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F1C866D-ACFB-4A09-832E-EB5057AE2C7A}"/>
              </a:ext>
            </a:extLst>
          </p:cNvPr>
          <p:cNvGrpSpPr/>
          <p:nvPr/>
        </p:nvGrpSpPr>
        <p:grpSpPr>
          <a:xfrm>
            <a:off x="698500" y="1242894"/>
            <a:ext cx="3416300" cy="2186106"/>
            <a:chOff x="762000" y="812126"/>
            <a:chExt cx="3416300" cy="218610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AFAAE63-0D57-4181-93FE-B3F67A03E71B}"/>
                </a:ext>
              </a:extLst>
            </p:cNvPr>
            <p:cNvSpPr/>
            <p:nvPr/>
          </p:nvSpPr>
          <p:spPr>
            <a:xfrm>
              <a:off x="762000" y="1226394"/>
              <a:ext cx="3162300" cy="11811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66F03C0-4D1A-45F4-880D-C4DCF46754F3}"/>
                </a:ext>
              </a:extLst>
            </p:cNvPr>
            <p:cNvSpPr txBox="1"/>
            <p:nvPr/>
          </p:nvSpPr>
          <p:spPr>
            <a:xfrm>
              <a:off x="2654300" y="2628900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org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AEDCA8-3CA4-4566-8D56-5E6CC1D1C316}"/>
                </a:ext>
              </a:extLst>
            </p:cNvPr>
            <p:cNvSpPr txBox="1"/>
            <p:nvPr/>
          </p:nvSpPr>
          <p:spPr>
            <a:xfrm>
              <a:off x="819150" y="812126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Rectangle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A79BF2-FAFE-43B0-978F-9A0B73A88094}"/>
                </a:ext>
              </a:extLst>
            </p:cNvPr>
            <p:cNvSpPr txBox="1"/>
            <p:nvPr/>
          </p:nvSpPr>
          <p:spPr>
            <a:xfrm>
              <a:off x="1638300" y="1802726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5000</a:t>
              </a:r>
              <a:endParaRPr lang="ko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EEB5AC1-263D-4862-A24A-D6E4C6778FBB}"/>
              </a:ext>
            </a:extLst>
          </p:cNvPr>
          <p:cNvGrpSpPr/>
          <p:nvPr/>
        </p:nvGrpSpPr>
        <p:grpSpPr>
          <a:xfrm>
            <a:off x="762000" y="3824621"/>
            <a:ext cx="3467100" cy="2092694"/>
            <a:chOff x="762000" y="3824621"/>
            <a:chExt cx="3467100" cy="2092694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D76E5805-2B3D-416F-A921-A1D86485E95C}"/>
                </a:ext>
              </a:extLst>
            </p:cNvPr>
            <p:cNvSpPr/>
            <p:nvPr/>
          </p:nvSpPr>
          <p:spPr>
            <a:xfrm>
              <a:off x="762000" y="4343402"/>
              <a:ext cx="3162300" cy="11811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BAC801-2EC0-4F9F-84F3-5663CD241357}"/>
                </a:ext>
              </a:extLst>
            </p:cNvPr>
            <p:cNvSpPr txBox="1"/>
            <p:nvPr/>
          </p:nvSpPr>
          <p:spPr>
            <a:xfrm>
              <a:off x="762000" y="3824621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Rectangle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2356A2-A43D-4825-ABE3-5DE124292943}"/>
                </a:ext>
              </a:extLst>
            </p:cNvPr>
            <p:cNvSpPr txBox="1"/>
            <p:nvPr/>
          </p:nvSpPr>
          <p:spPr>
            <a:xfrm>
              <a:off x="2705100" y="5547983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cpy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2A24D4-5E5D-4B41-99B0-4EC35A2A6008}"/>
                </a:ext>
              </a:extLst>
            </p:cNvPr>
            <p:cNvSpPr txBox="1"/>
            <p:nvPr/>
          </p:nvSpPr>
          <p:spPr>
            <a:xfrm>
              <a:off x="1193800" y="4875066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5000</a:t>
              </a:r>
              <a:endParaRPr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C3F45C3-8BE2-4474-A869-A0CF088856FE}"/>
              </a:ext>
            </a:extLst>
          </p:cNvPr>
          <p:cNvGrpSpPr/>
          <p:nvPr/>
        </p:nvGrpSpPr>
        <p:grpSpPr>
          <a:xfrm>
            <a:off x="5359400" y="921594"/>
            <a:ext cx="2108200" cy="1473200"/>
            <a:chOff x="5359400" y="921594"/>
            <a:chExt cx="2108200" cy="147320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AC283B2-08D7-49DE-B6BC-432DF90B5DF1}"/>
                </a:ext>
              </a:extLst>
            </p:cNvPr>
            <p:cNvGrpSpPr/>
            <p:nvPr/>
          </p:nvGrpSpPr>
          <p:grpSpPr>
            <a:xfrm>
              <a:off x="5359400" y="921594"/>
              <a:ext cx="2108200" cy="1473200"/>
              <a:chOff x="5359400" y="635000"/>
              <a:chExt cx="2108200" cy="147320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907EB44D-D370-4E6F-ACA4-2C6557B6F69C}"/>
                  </a:ext>
                </a:extLst>
              </p:cNvPr>
              <p:cNvSpPr/>
              <p:nvPr/>
            </p:nvSpPr>
            <p:spPr>
              <a:xfrm>
                <a:off x="5359400" y="635000"/>
                <a:ext cx="2108200" cy="736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55C29F3-C15E-4E59-8F18-3563C7CDF1E4}"/>
                  </a:ext>
                </a:extLst>
              </p:cNvPr>
              <p:cNvSpPr/>
              <p:nvPr/>
            </p:nvSpPr>
            <p:spPr>
              <a:xfrm>
                <a:off x="5359400" y="1371600"/>
                <a:ext cx="2108200" cy="736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6FE0420-7180-4060-A5FF-C41712889E2D}"/>
                </a:ext>
              </a:extLst>
            </p:cNvPr>
            <p:cNvSpPr txBox="1"/>
            <p:nvPr/>
          </p:nvSpPr>
          <p:spPr>
            <a:xfrm>
              <a:off x="5816600" y="1226394"/>
              <a:ext cx="1123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7000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F0E61A8-F06C-4925-A15E-E136BA5F82CB}"/>
                </a:ext>
              </a:extLst>
            </p:cNvPr>
            <p:cNvSpPr txBox="1"/>
            <p:nvPr/>
          </p:nvSpPr>
          <p:spPr>
            <a:xfrm>
              <a:off x="5816600" y="1829456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8000</a:t>
              </a:r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5AE5ACE-97E8-49C2-8858-80134F5A73A9}"/>
              </a:ext>
            </a:extLst>
          </p:cNvPr>
          <p:cNvGrpSpPr/>
          <p:nvPr/>
        </p:nvGrpSpPr>
        <p:grpSpPr>
          <a:xfrm>
            <a:off x="5359400" y="4323132"/>
            <a:ext cx="2108200" cy="1473200"/>
            <a:chOff x="5359400" y="921594"/>
            <a:chExt cx="2108200" cy="1473200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A32417B-CA3D-4BCF-B724-465BCBE6FC2B}"/>
                </a:ext>
              </a:extLst>
            </p:cNvPr>
            <p:cNvGrpSpPr/>
            <p:nvPr/>
          </p:nvGrpSpPr>
          <p:grpSpPr>
            <a:xfrm>
              <a:off x="5359400" y="921594"/>
              <a:ext cx="2108200" cy="1473200"/>
              <a:chOff x="5359400" y="635000"/>
              <a:chExt cx="2108200" cy="1473200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47FB8DA3-A1AC-40A6-84A4-647E77C350CC}"/>
                  </a:ext>
                </a:extLst>
              </p:cNvPr>
              <p:cNvSpPr/>
              <p:nvPr/>
            </p:nvSpPr>
            <p:spPr>
              <a:xfrm>
                <a:off x="5359400" y="635000"/>
                <a:ext cx="2108200" cy="736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AA60B0FF-C98F-4AB6-BF2D-5B61B9D0AE38}"/>
                  </a:ext>
                </a:extLst>
              </p:cNvPr>
              <p:cNvSpPr/>
              <p:nvPr/>
            </p:nvSpPr>
            <p:spPr>
              <a:xfrm>
                <a:off x="5359400" y="1371600"/>
                <a:ext cx="2108200" cy="736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BC311E-5EB9-4A39-A92A-4A1A805704F1}"/>
                </a:ext>
              </a:extLst>
            </p:cNvPr>
            <p:cNvSpPr txBox="1"/>
            <p:nvPr/>
          </p:nvSpPr>
          <p:spPr>
            <a:xfrm>
              <a:off x="5816600" y="1226394"/>
              <a:ext cx="1123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7000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4FBC2C8-7CF2-465E-9CE5-87823AE17045}"/>
                </a:ext>
              </a:extLst>
            </p:cNvPr>
            <p:cNvSpPr txBox="1"/>
            <p:nvPr/>
          </p:nvSpPr>
          <p:spPr>
            <a:xfrm>
              <a:off x="5816600" y="1829456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8000</a:t>
              </a:r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9536144-29E8-41E6-B20A-F103D73DB1D0}"/>
              </a:ext>
            </a:extLst>
          </p:cNvPr>
          <p:cNvGrpSpPr/>
          <p:nvPr/>
        </p:nvGrpSpPr>
        <p:grpSpPr>
          <a:xfrm>
            <a:off x="9220200" y="307612"/>
            <a:ext cx="1397000" cy="2788306"/>
            <a:chOff x="9271000" y="443826"/>
            <a:chExt cx="1397000" cy="3365500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B921D06-5F5B-4CA3-B268-E305D077DEDF}"/>
                </a:ext>
              </a:extLst>
            </p:cNvPr>
            <p:cNvGrpSpPr/>
            <p:nvPr/>
          </p:nvGrpSpPr>
          <p:grpSpPr>
            <a:xfrm>
              <a:off x="9271000" y="443826"/>
              <a:ext cx="1397000" cy="3365500"/>
              <a:chOff x="9105900" y="215900"/>
              <a:chExt cx="1397000" cy="3365500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07981D70-269E-440C-B996-3AE253FC5817}"/>
                  </a:ext>
                </a:extLst>
              </p:cNvPr>
              <p:cNvSpPr/>
              <p:nvPr/>
            </p:nvSpPr>
            <p:spPr>
              <a:xfrm>
                <a:off x="9105900" y="215900"/>
                <a:ext cx="1397000" cy="7366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CE076C1C-1344-49EC-BB0D-D94F4E731268}"/>
                  </a:ext>
                </a:extLst>
              </p:cNvPr>
              <p:cNvSpPr/>
              <p:nvPr/>
            </p:nvSpPr>
            <p:spPr>
              <a:xfrm>
                <a:off x="9105900" y="952500"/>
                <a:ext cx="1397000" cy="7366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7A9748D-AC96-4EA4-A9FE-883B87470ED8}"/>
                  </a:ext>
                </a:extLst>
              </p:cNvPr>
              <p:cNvSpPr/>
              <p:nvPr/>
            </p:nvSpPr>
            <p:spPr>
              <a:xfrm>
                <a:off x="9105900" y="2089994"/>
                <a:ext cx="1397000" cy="7366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FFDD901-ED60-4A8B-9017-77199F1938D0}"/>
                  </a:ext>
                </a:extLst>
              </p:cNvPr>
              <p:cNvSpPr/>
              <p:nvPr/>
            </p:nvSpPr>
            <p:spPr>
              <a:xfrm>
                <a:off x="9105900" y="2844800"/>
                <a:ext cx="1397000" cy="7366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AACCC6A-9259-4B06-9EC4-50B19DA17ED6}"/>
                </a:ext>
              </a:extLst>
            </p:cNvPr>
            <p:cNvSpPr txBox="1"/>
            <p:nvPr/>
          </p:nvSpPr>
          <p:spPr>
            <a:xfrm>
              <a:off x="9677400" y="687487"/>
              <a:ext cx="622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465FB25-3832-49FA-BB04-CBFD5077F5EE}"/>
                </a:ext>
              </a:extLst>
            </p:cNvPr>
            <p:cNvSpPr txBox="1"/>
            <p:nvPr/>
          </p:nvSpPr>
          <p:spPr>
            <a:xfrm>
              <a:off x="9658350" y="1372131"/>
              <a:ext cx="622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5214FF1-7741-47AF-8660-2D49F75DA3EC}"/>
                </a:ext>
              </a:extLst>
            </p:cNvPr>
            <p:cNvSpPr txBox="1"/>
            <p:nvPr/>
          </p:nvSpPr>
          <p:spPr>
            <a:xfrm>
              <a:off x="9639300" y="3256360"/>
              <a:ext cx="622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C13928E-1122-4BF9-9E64-F0615A514FF8}"/>
                </a:ext>
              </a:extLst>
            </p:cNvPr>
            <p:cNvSpPr txBox="1"/>
            <p:nvPr/>
          </p:nvSpPr>
          <p:spPr>
            <a:xfrm>
              <a:off x="9677400" y="2511188"/>
              <a:ext cx="622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9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26ECBD7-D77A-4880-9683-F8D2D4ACE958}"/>
              </a:ext>
            </a:extLst>
          </p:cNvPr>
          <p:cNvGrpSpPr/>
          <p:nvPr/>
        </p:nvGrpSpPr>
        <p:grpSpPr>
          <a:xfrm>
            <a:off x="9239250" y="3842791"/>
            <a:ext cx="1397000" cy="2803213"/>
            <a:chOff x="9271000" y="443826"/>
            <a:chExt cx="1397000" cy="3365500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33B78FD6-F631-4F49-8202-668F694EA945}"/>
                </a:ext>
              </a:extLst>
            </p:cNvPr>
            <p:cNvGrpSpPr/>
            <p:nvPr/>
          </p:nvGrpSpPr>
          <p:grpSpPr>
            <a:xfrm>
              <a:off x="9271000" y="443826"/>
              <a:ext cx="1397000" cy="3365500"/>
              <a:chOff x="9105900" y="215900"/>
              <a:chExt cx="1397000" cy="336550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DB7FBF4F-6066-40CD-B5F2-44C51B10AA72}"/>
                  </a:ext>
                </a:extLst>
              </p:cNvPr>
              <p:cNvSpPr/>
              <p:nvPr/>
            </p:nvSpPr>
            <p:spPr>
              <a:xfrm>
                <a:off x="9105900" y="215900"/>
                <a:ext cx="1397000" cy="7366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1A496006-6452-4BC2-BA1A-5CDE382D0A28}"/>
                  </a:ext>
                </a:extLst>
              </p:cNvPr>
              <p:cNvSpPr/>
              <p:nvPr/>
            </p:nvSpPr>
            <p:spPr>
              <a:xfrm>
                <a:off x="9105900" y="952500"/>
                <a:ext cx="1397000" cy="7366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593116-20A9-42A0-AB8C-537C7B9EFF0D}"/>
                  </a:ext>
                </a:extLst>
              </p:cNvPr>
              <p:cNvSpPr/>
              <p:nvPr/>
            </p:nvSpPr>
            <p:spPr>
              <a:xfrm>
                <a:off x="9105900" y="2089994"/>
                <a:ext cx="1397000" cy="7366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4228646C-77B6-4B62-A3A1-603B42BFBE6A}"/>
                  </a:ext>
                </a:extLst>
              </p:cNvPr>
              <p:cNvSpPr/>
              <p:nvPr/>
            </p:nvSpPr>
            <p:spPr>
              <a:xfrm>
                <a:off x="9105900" y="2844800"/>
                <a:ext cx="1397000" cy="7366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BFCD7BF-B994-4903-BAD6-E313A491CE11}"/>
                </a:ext>
              </a:extLst>
            </p:cNvPr>
            <p:cNvSpPr txBox="1"/>
            <p:nvPr/>
          </p:nvSpPr>
          <p:spPr>
            <a:xfrm>
              <a:off x="9677400" y="687487"/>
              <a:ext cx="622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52A6C73-D4DC-4302-BAB4-15D3CD7AB586}"/>
                </a:ext>
              </a:extLst>
            </p:cNvPr>
            <p:cNvSpPr txBox="1"/>
            <p:nvPr/>
          </p:nvSpPr>
          <p:spPr>
            <a:xfrm>
              <a:off x="9658350" y="1372131"/>
              <a:ext cx="622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1568294-7F94-4FB6-BE9D-AC17F103AEDE}"/>
                </a:ext>
              </a:extLst>
            </p:cNvPr>
            <p:cNvSpPr txBox="1"/>
            <p:nvPr/>
          </p:nvSpPr>
          <p:spPr>
            <a:xfrm>
              <a:off x="9639300" y="3256360"/>
              <a:ext cx="622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62C19FC-B9B4-4E22-85BD-2EC70E2B3C79}"/>
                </a:ext>
              </a:extLst>
            </p:cNvPr>
            <p:cNvSpPr txBox="1"/>
            <p:nvPr/>
          </p:nvSpPr>
          <p:spPr>
            <a:xfrm>
              <a:off x="9677400" y="2511188"/>
              <a:ext cx="622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9</a:t>
              </a:r>
              <a:endParaRPr lang="ko-KR" altLang="en-US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7EB7161-60C3-40C6-BE37-1B808D3D744D}"/>
              </a:ext>
            </a:extLst>
          </p:cNvPr>
          <p:cNvSpPr txBox="1"/>
          <p:nvPr/>
        </p:nvSpPr>
        <p:spPr>
          <a:xfrm>
            <a:off x="438150" y="36495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Deep copy ver.</a:t>
            </a:r>
            <a:endParaRPr lang="ko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4F09D88-E800-4651-BA04-70A719CFCDE8}"/>
              </a:ext>
            </a:extLst>
          </p:cNvPr>
          <p:cNvGrpSpPr/>
          <p:nvPr/>
        </p:nvGrpSpPr>
        <p:grpSpPr>
          <a:xfrm>
            <a:off x="6626410" y="4014811"/>
            <a:ext cx="1771280" cy="2170613"/>
            <a:chOff x="6623060" y="687487"/>
            <a:chExt cx="1771280" cy="217061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BD0996A-09BD-4979-B15F-21F6568B44AD}"/>
                </a:ext>
              </a:extLst>
            </p:cNvPr>
            <p:cNvSpPr txBox="1"/>
            <p:nvPr/>
          </p:nvSpPr>
          <p:spPr>
            <a:xfrm>
              <a:off x="6692900" y="687487"/>
              <a:ext cx="1701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upper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4FE59CF-B9EC-48F0-B65A-A08EEE6DB6F5}"/>
                </a:ext>
              </a:extLst>
            </p:cNvPr>
            <p:cNvSpPr txBox="1"/>
            <p:nvPr/>
          </p:nvSpPr>
          <p:spPr>
            <a:xfrm>
              <a:off x="6623060" y="2488768"/>
              <a:ext cx="1701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lower</a:t>
              </a:r>
              <a:endParaRPr lang="ko-KR" altLang="en-US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35D1471-C0F7-47A2-9D76-FA17FF468DC5}"/>
              </a:ext>
            </a:extLst>
          </p:cNvPr>
          <p:cNvGrpSpPr/>
          <p:nvPr/>
        </p:nvGrpSpPr>
        <p:grpSpPr>
          <a:xfrm>
            <a:off x="6623060" y="687487"/>
            <a:ext cx="1771280" cy="2170613"/>
            <a:chOff x="6623060" y="687487"/>
            <a:chExt cx="1771280" cy="2170613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FE0B78E-21AB-4DED-B3FB-FC6A1320DFD8}"/>
                </a:ext>
              </a:extLst>
            </p:cNvPr>
            <p:cNvSpPr txBox="1"/>
            <p:nvPr/>
          </p:nvSpPr>
          <p:spPr>
            <a:xfrm>
              <a:off x="6692900" y="687487"/>
              <a:ext cx="1701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upper</a:t>
              </a:r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BF255C4-CDCC-41C9-B992-614DF3F1F4AF}"/>
                </a:ext>
              </a:extLst>
            </p:cNvPr>
            <p:cNvSpPr txBox="1"/>
            <p:nvPr/>
          </p:nvSpPr>
          <p:spPr>
            <a:xfrm>
              <a:off x="6623060" y="2488768"/>
              <a:ext cx="1701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lower</a:t>
              </a:r>
              <a:endParaRPr lang="ko-KR" altLang="en-US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5BC1A9B-6288-47A1-AB34-5EE4E0798514}"/>
              </a:ext>
            </a:extLst>
          </p:cNvPr>
          <p:cNvGrpSpPr/>
          <p:nvPr/>
        </p:nvGrpSpPr>
        <p:grpSpPr>
          <a:xfrm>
            <a:off x="4025380" y="1327160"/>
            <a:ext cx="968040" cy="793800"/>
            <a:chOff x="4025380" y="1327160"/>
            <a:chExt cx="968040" cy="79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58A2865C-805E-4B42-846B-720AD5656FAC}"/>
                    </a:ext>
                  </a:extLst>
                </p14:cNvPr>
                <p14:cNvContentPartPr/>
                <p14:nvPr/>
              </p14:nvContentPartPr>
              <p14:xfrm>
                <a:off x="4025380" y="1403480"/>
                <a:ext cx="855000" cy="71748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58A2865C-805E-4B42-846B-720AD5656FA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16740" y="1394840"/>
                  <a:ext cx="872640" cy="73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0DE8EBC0-C91D-4449-B9D6-D248E8268A95}"/>
                    </a:ext>
                  </a:extLst>
                </p14:cNvPr>
                <p14:cNvContentPartPr/>
                <p14:nvPr/>
              </p14:nvContentPartPr>
              <p14:xfrm>
                <a:off x="4787860" y="1327160"/>
                <a:ext cx="205560" cy="20232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0DE8EBC0-C91D-4449-B9D6-D248E8268A9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78860" y="1318160"/>
                  <a:ext cx="223200" cy="21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275C19A-88BD-4282-BDB2-D9C11AFEA789}"/>
              </a:ext>
            </a:extLst>
          </p:cNvPr>
          <p:cNvGrpSpPr/>
          <p:nvPr/>
        </p:nvGrpSpPr>
        <p:grpSpPr>
          <a:xfrm>
            <a:off x="7492540" y="837560"/>
            <a:ext cx="1121040" cy="444600"/>
            <a:chOff x="7492540" y="837560"/>
            <a:chExt cx="1121040" cy="44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107A7BDC-29AE-416A-85BD-86DE7FD1FCD2}"/>
                    </a:ext>
                  </a:extLst>
                </p14:cNvPr>
                <p14:cNvContentPartPr/>
                <p14:nvPr/>
              </p14:nvContentPartPr>
              <p14:xfrm>
                <a:off x="7492540" y="849080"/>
                <a:ext cx="1080720" cy="43308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107A7BDC-29AE-416A-85BD-86DE7FD1FCD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83540" y="840440"/>
                  <a:ext cx="109836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6FC415EA-895C-41FE-8C7A-F2AEE063031C}"/>
                    </a:ext>
                  </a:extLst>
                </p14:cNvPr>
                <p14:cNvContentPartPr/>
                <p14:nvPr/>
              </p14:nvContentPartPr>
              <p14:xfrm>
                <a:off x="8521060" y="837560"/>
                <a:ext cx="92520" cy="18468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6FC415EA-895C-41FE-8C7A-F2AEE063031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12420" y="828920"/>
                  <a:ext cx="11016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39164A4-7213-4900-A994-5C5C5110CF63}"/>
              </a:ext>
            </a:extLst>
          </p:cNvPr>
          <p:cNvGrpSpPr/>
          <p:nvPr/>
        </p:nvGrpSpPr>
        <p:grpSpPr>
          <a:xfrm>
            <a:off x="7589020" y="2030960"/>
            <a:ext cx="1135440" cy="561600"/>
            <a:chOff x="7589020" y="2030960"/>
            <a:chExt cx="1135440" cy="56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D462DD2F-4DEB-4238-9CA6-BCEAE950CBC4}"/>
                    </a:ext>
                  </a:extLst>
                </p14:cNvPr>
                <p14:cNvContentPartPr/>
                <p14:nvPr/>
              </p14:nvContentPartPr>
              <p14:xfrm>
                <a:off x="7589020" y="2030960"/>
                <a:ext cx="1101240" cy="39960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D462DD2F-4DEB-4238-9CA6-BCEAE950CBC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80380" y="2022320"/>
                  <a:ext cx="111888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38417D69-DB91-4F9E-8E6A-2B3DD84244EC}"/>
                    </a:ext>
                  </a:extLst>
                </p14:cNvPr>
                <p14:cNvContentPartPr/>
                <p14:nvPr/>
              </p14:nvContentPartPr>
              <p14:xfrm>
                <a:off x="8622940" y="2336240"/>
                <a:ext cx="101520" cy="25632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38417D69-DB91-4F9E-8E6A-2B3DD84244E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13940" y="2327240"/>
                  <a:ext cx="119160" cy="27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A0779BC-9D0D-4E9B-BBF7-D4528A35642B}"/>
              </a:ext>
            </a:extLst>
          </p:cNvPr>
          <p:cNvGrpSpPr/>
          <p:nvPr/>
        </p:nvGrpSpPr>
        <p:grpSpPr>
          <a:xfrm>
            <a:off x="6057220" y="2755640"/>
            <a:ext cx="297360" cy="1207800"/>
            <a:chOff x="6057220" y="2755640"/>
            <a:chExt cx="297360" cy="120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4BE64C0B-CE1F-499A-9919-05EFF6F58810}"/>
                    </a:ext>
                  </a:extLst>
                </p14:cNvPr>
                <p14:cNvContentPartPr/>
                <p14:nvPr/>
              </p14:nvContentPartPr>
              <p14:xfrm>
                <a:off x="6120940" y="2755640"/>
                <a:ext cx="360" cy="110484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4BE64C0B-CE1F-499A-9919-05EFF6F5881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12300" y="2747000"/>
                  <a:ext cx="18000" cy="11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949E8186-B58E-46CF-B4DC-27F68F9AAAEE}"/>
                    </a:ext>
                  </a:extLst>
                </p14:cNvPr>
                <p14:cNvContentPartPr/>
                <p14:nvPr/>
              </p14:nvContentPartPr>
              <p14:xfrm>
                <a:off x="6057220" y="3783080"/>
                <a:ext cx="297360" cy="18036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949E8186-B58E-46CF-B4DC-27F68F9AAAE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48580" y="3774440"/>
                  <a:ext cx="31500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23EDAC72-176E-41A0-A6E1-88D6E264A6DF}"/>
              </a:ext>
            </a:extLst>
          </p:cNvPr>
          <p:cNvGrpSpPr/>
          <p:nvPr/>
        </p:nvGrpSpPr>
        <p:grpSpPr>
          <a:xfrm>
            <a:off x="9791140" y="3301400"/>
            <a:ext cx="495000" cy="560880"/>
            <a:chOff x="9791140" y="3301400"/>
            <a:chExt cx="495000" cy="56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3327EE4B-8A43-464C-9C99-34670D8C209B}"/>
                    </a:ext>
                  </a:extLst>
                </p14:cNvPr>
                <p14:cNvContentPartPr/>
                <p14:nvPr/>
              </p14:nvContentPartPr>
              <p14:xfrm>
                <a:off x="9981580" y="3301400"/>
                <a:ext cx="43200" cy="45108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3327EE4B-8A43-464C-9C99-34670D8C209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972940" y="3292760"/>
                  <a:ext cx="6084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1AD91953-6B4C-44EC-8666-A2194533FCAD}"/>
                    </a:ext>
                  </a:extLst>
                </p14:cNvPr>
                <p14:cNvContentPartPr/>
                <p14:nvPr/>
              </p14:nvContentPartPr>
              <p14:xfrm>
                <a:off x="9791140" y="3553400"/>
                <a:ext cx="495000" cy="30888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1AD91953-6B4C-44EC-8666-A2194533FCA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782500" y="3544400"/>
                  <a:ext cx="512640" cy="32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A45A28A5-D4DD-4960-9265-E10256410F07}"/>
              </a:ext>
            </a:extLst>
          </p:cNvPr>
          <p:cNvGrpSpPr/>
          <p:nvPr/>
        </p:nvGrpSpPr>
        <p:grpSpPr>
          <a:xfrm>
            <a:off x="4127260" y="4749320"/>
            <a:ext cx="932400" cy="241560"/>
            <a:chOff x="4127260" y="4749320"/>
            <a:chExt cx="932400" cy="24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C06FFE80-1BAD-40F1-8449-1C7987958B08}"/>
                    </a:ext>
                  </a:extLst>
                </p14:cNvPr>
                <p14:cNvContentPartPr/>
                <p14:nvPr/>
              </p14:nvContentPartPr>
              <p14:xfrm>
                <a:off x="4127260" y="4824560"/>
                <a:ext cx="925560" cy="16632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C06FFE80-1BAD-40F1-8449-1C7987958B0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18260" y="4815920"/>
                  <a:ext cx="9432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D7953BA2-0EFC-4FA1-A3F9-C72238459C0D}"/>
                    </a:ext>
                  </a:extLst>
                </p14:cNvPr>
                <p14:cNvContentPartPr/>
                <p14:nvPr/>
              </p14:nvContentPartPr>
              <p14:xfrm>
                <a:off x="4863460" y="4749320"/>
                <a:ext cx="196200" cy="23544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D7953BA2-0EFC-4FA1-A3F9-C72238459C0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54820" y="4740320"/>
                  <a:ext cx="213840" cy="25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39C3CA10-A683-4B22-9B9D-16E3537D46D3}"/>
              </a:ext>
            </a:extLst>
          </p:cNvPr>
          <p:cNvGrpSpPr/>
          <p:nvPr/>
        </p:nvGrpSpPr>
        <p:grpSpPr>
          <a:xfrm>
            <a:off x="7708540" y="4405880"/>
            <a:ext cx="1092960" cy="369360"/>
            <a:chOff x="7708540" y="4405880"/>
            <a:chExt cx="1092960" cy="36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0153F6D1-043B-4C07-9883-79B7F626E513}"/>
                    </a:ext>
                  </a:extLst>
                </p14:cNvPr>
                <p14:cNvContentPartPr/>
                <p14:nvPr/>
              </p14:nvContentPartPr>
              <p14:xfrm>
                <a:off x="7708540" y="4535840"/>
                <a:ext cx="853560" cy="23940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0153F6D1-043B-4C07-9883-79B7F626E5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99540" y="4526840"/>
                  <a:ext cx="8712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127A1A45-686B-43E9-98C8-7CF1FA9E435E}"/>
                    </a:ext>
                  </a:extLst>
                </p14:cNvPr>
                <p14:cNvContentPartPr/>
                <p14:nvPr/>
              </p14:nvContentPartPr>
              <p14:xfrm>
                <a:off x="8508820" y="4405880"/>
                <a:ext cx="292680" cy="31428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127A1A45-686B-43E9-98C8-7CF1FA9E435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499820" y="4396880"/>
                  <a:ext cx="310320" cy="33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C0CB44D-818A-4EA4-8CB2-3A32ECAE8F8C}"/>
              </a:ext>
            </a:extLst>
          </p:cNvPr>
          <p:cNvGrpSpPr/>
          <p:nvPr/>
        </p:nvGrpSpPr>
        <p:grpSpPr>
          <a:xfrm>
            <a:off x="7619620" y="5473640"/>
            <a:ext cx="1219680" cy="681120"/>
            <a:chOff x="7619620" y="5473640"/>
            <a:chExt cx="1219680" cy="68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8AF7B524-F5E9-45A1-88B1-7F1CDD4EE083}"/>
                    </a:ext>
                  </a:extLst>
                </p14:cNvPr>
                <p14:cNvContentPartPr/>
                <p14:nvPr/>
              </p14:nvContentPartPr>
              <p14:xfrm>
                <a:off x="7619620" y="5473640"/>
                <a:ext cx="1219680" cy="54396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8AF7B524-F5E9-45A1-88B1-7F1CDD4EE08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10980" y="5464640"/>
                  <a:ext cx="123732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7EFDD75E-AAF1-4998-BE68-E71E4C6EADB4}"/>
                    </a:ext>
                  </a:extLst>
                </p14:cNvPr>
                <p14:cNvContentPartPr/>
                <p14:nvPr/>
              </p14:nvContentPartPr>
              <p14:xfrm>
                <a:off x="8660740" y="5803760"/>
                <a:ext cx="141480" cy="35100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7EFDD75E-AAF1-4998-BE68-E71E4C6EADB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651740" y="5794760"/>
                  <a:ext cx="159120" cy="368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26879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49</Words>
  <Application>Microsoft Office PowerPoint</Application>
  <PresentationFormat>와이드스크린</PresentationFormat>
  <Paragraphs>43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kosmo</dc:creator>
  <cp:lastModifiedBy>kosmo</cp:lastModifiedBy>
  <cp:revision>1</cp:revision>
  <dcterms:created xsi:type="dcterms:W3CDTF">2021-10-29T08:13:54Z</dcterms:created>
  <dcterms:modified xsi:type="dcterms:W3CDTF">2021-10-29T08:30:00Z</dcterms:modified>
</cp:coreProperties>
</file>