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5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6" r:id="rId24"/>
    <p:sldId id="276" r:id="rId25"/>
    <p:sldId id="277" r:id="rId26"/>
    <p:sldId id="278" r:id="rId27"/>
    <p:sldId id="279" r:id="rId28"/>
    <p:sldId id="284" r:id="rId29"/>
    <p:sldId id="281" r:id="rId30"/>
    <p:sldId id="282" r:id="rId31"/>
    <p:sldId id="280" r:id="rId32"/>
    <p:sldId id="283" r:id="rId33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9B"/>
    <a:srgbClr val="CDF282"/>
    <a:srgbClr val="4831D4"/>
    <a:srgbClr val="6E7680"/>
    <a:srgbClr val="D2302C"/>
    <a:srgbClr val="DD6881"/>
    <a:srgbClr val="9FC131"/>
    <a:srgbClr val="FF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3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12/31/2021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2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4723001" y="2374085"/>
            <a:ext cx="2244525" cy="735701"/>
          </a:xfrm>
          <a:prstGeom prst="roundRect">
            <a:avLst>
              <a:gd name="adj" fmla="val 50000"/>
            </a:avLst>
          </a:prstGeom>
          <a:solidFill>
            <a:srgbClr val="ECFF4C"/>
          </a:solidFill>
          <a:ln w="12700" cap="flat">
            <a:solidFill>
              <a:srgbClr val="ECFF4C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32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Aharoni"/>
              </a:rPr>
              <a:t>김</a:t>
            </a:r>
            <a:r>
              <a:rPr lang="en-US" altLang="en-US" sz="32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Aharoni"/>
              </a:rPr>
              <a:t> </a:t>
            </a:r>
            <a:r>
              <a:rPr lang="ko-KR" altLang="en-US" sz="32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Aharoni"/>
              </a:rPr>
              <a:t>보람</a:t>
            </a:r>
            <a:endParaRPr sz="3200" b="1" kern="120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Aharoni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2797263" y="3367747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4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게시판</a:t>
            </a:r>
            <a:r>
              <a:rPr lang="en-US" altLang="en-US" sz="4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4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프로젝트</a:t>
            </a:r>
            <a:endParaRPr sz="4800" b="1" i="1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-5</a:t>
            </a:r>
          </a:p>
        </p:txBody>
      </p:sp>
      <p:sp>
        <p:nvSpPr>
          <p:cNvPr id="4" name="slide8_shape2"/>
          <p:cNvSpPr/>
          <p:nvPr/>
        </p:nvSpPr>
        <p:spPr>
          <a:xfrm>
            <a:off x="4630695" y="1160035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답글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059" y="2016556"/>
            <a:ext cx="5654180" cy="3771848"/>
          </a:xfrm>
          <a:prstGeom prst="rect">
            <a:avLst/>
          </a:prstGeom>
        </p:spPr>
      </p:pic>
      <p:pic>
        <p:nvPicPr>
          <p:cNvPr id="6" name="slide8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1564" y="4014614"/>
            <a:ext cx="3227168" cy="2486372"/>
          </a:xfrm>
          <a:prstGeom prst="rect">
            <a:avLst/>
          </a:prstGeom>
        </p:spPr>
      </p:pic>
      <p:pic>
        <p:nvPicPr>
          <p:cNvPr id="7" name="slide8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1564" y="1409418"/>
            <a:ext cx="3227168" cy="2019582"/>
          </a:xfrm>
          <a:prstGeom prst="rect">
            <a:avLst/>
          </a:prstGeom>
        </p:spPr>
      </p:pic>
      <p:sp>
        <p:nvSpPr>
          <p:cNvPr id="8" name="slide8_shape3"/>
          <p:cNvSpPr/>
          <p:nvPr/>
        </p:nvSpPr>
        <p:spPr>
          <a:xfrm>
            <a:off x="2013358" y="2969703"/>
            <a:ext cx="1493240" cy="251669"/>
          </a:xfrm>
          <a:prstGeom prst="rect">
            <a:avLst/>
          </a:prstGeom>
          <a:noFill/>
          <a:ln w="1270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lide8_shape4"/>
          <p:cNvCxnSpPr/>
          <p:nvPr/>
        </p:nvCxnSpPr>
        <p:spPr>
          <a:xfrm flipV="1">
            <a:off x="3657600" y="2114026"/>
            <a:ext cx="4169328" cy="989901"/>
          </a:xfrm>
          <a:prstGeom prst="straightConnector1">
            <a:avLst/>
          </a:prstGeom>
          <a:ln w="1270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8_shape5"/>
          <p:cNvSpPr/>
          <p:nvPr/>
        </p:nvSpPr>
        <p:spPr>
          <a:xfrm>
            <a:off x="2013358" y="4874004"/>
            <a:ext cx="771787" cy="251669"/>
          </a:xfrm>
          <a:prstGeom prst="rect">
            <a:avLst/>
          </a:prstGeom>
          <a:noFill/>
          <a:ln w="1270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lide8_shape6"/>
          <p:cNvCxnSpPr/>
          <p:nvPr/>
        </p:nvCxnSpPr>
        <p:spPr>
          <a:xfrm>
            <a:off x="2910980" y="4974672"/>
            <a:ext cx="5125673" cy="151001"/>
          </a:xfrm>
          <a:prstGeom prst="straightConnector1">
            <a:avLst/>
          </a:prstGeom>
          <a:ln w="1270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8_shape7"/>
          <p:cNvSpPr/>
          <p:nvPr/>
        </p:nvSpPr>
        <p:spPr>
          <a:xfrm>
            <a:off x="5914238" y="2608976"/>
            <a:ext cx="2337325" cy="1077218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제목을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넣지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않았을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JavaScript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체크하여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alert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창이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뜨도록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만듦</a:t>
            </a:r>
          </a:p>
        </p:txBody>
      </p:sp>
      <p:sp>
        <p:nvSpPr>
          <p:cNvPr id="13" name="slide8_shape8"/>
          <p:cNvSpPr/>
          <p:nvPr/>
        </p:nvSpPr>
        <p:spPr>
          <a:xfrm>
            <a:off x="5979749" y="5257800"/>
            <a:ext cx="2206304" cy="1077218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비밀번호를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넣지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않았을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JavaScript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체크하여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창이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뜨도록</a:t>
            </a:r>
            <a:r>
              <a:rPr lang="en-US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만듦</a:t>
            </a:r>
            <a:r>
              <a:rPr lang="en-US" altLang="ko-K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-6</a:t>
            </a:r>
          </a:p>
        </p:txBody>
      </p:sp>
      <p:sp>
        <p:nvSpPr>
          <p:cNvPr id="4" name="slide9_shape2"/>
          <p:cNvSpPr/>
          <p:nvPr/>
        </p:nvSpPr>
        <p:spPr>
          <a:xfrm>
            <a:off x="3514203" y="1118090"/>
            <a:ext cx="51635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비밀번호</a:t>
            </a:r>
            <a:r>
              <a:rPr lang="en-US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확인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5294" y="2116615"/>
            <a:ext cx="6241410" cy="3168449"/>
          </a:xfrm>
          <a:prstGeom prst="rect">
            <a:avLst/>
          </a:prstGeom>
        </p:spPr>
      </p:pic>
      <p:sp>
        <p:nvSpPr>
          <p:cNvPr id="6" name="slide9_shape3"/>
          <p:cNvSpPr/>
          <p:nvPr/>
        </p:nvSpPr>
        <p:spPr>
          <a:xfrm>
            <a:off x="5805182" y="2927758"/>
            <a:ext cx="520117" cy="360726"/>
          </a:xfrm>
          <a:prstGeom prst="rect">
            <a:avLst/>
          </a:prstGeom>
          <a:noFill/>
          <a:ln w="1905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lide9_shape4"/>
          <p:cNvCxnSpPr/>
          <p:nvPr/>
        </p:nvCxnSpPr>
        <p:spPr>
          <a:xfrm flipH="1">
            <a:off x="4214069" y="3363985"/>
            <a:ext cx="1750504" cy="2046914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9_shape5"/>
          <p:cNvCxnSpPr/>
          <p:nvPr/>
        </p:nvCxnSpPr>
        <p:spPr>
          <a:xfrm>
            <a:off x="6191075" y="3363985"/>
            <a:ext cx="2105637" cy="2114026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9_shape6"/>
          <p:cNvSpPr/>
          <p:nvPr/>
        </p:nvSpPr>
        <p:spPr>
          <a:xfrm>
            <a:off x="2150992" y="5410899"/>
            <a:ext cx="2726422" cy="1200329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틀리면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pList.do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맞으면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modify_view.do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  <p:sp>
        <p:nvSpPr>
          <p:cNvPr id="10" name="slide9_shape7"/>
          <p:cNvSpPr/>
          <p:nvPr/>
        </p:nvSpPr>
        <p:spPr>
          <a:xfrm>
            <a:off x="8447714" y="5410899"/>
            <a:ext cx="2860646" cy="1200329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틀리면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pList.do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맞으면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delete.do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뒤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목록페이지로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-7</a:t>
            </a:r>
          </a:p>
        </p:txBody>
      </p:sp>
      <p:sp>
        <p:nvSpPr>
          <p:cNvPr id="4" name="slide10_shape2"/>
          <p:cNvSpPr/>
          <p:nvPr/>
        </p:nvSpPr>
        <p:spPr>
          <a:xfrm>
            <a:off x="3770683" y="1201980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게시글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수정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792" y="1959673"/>
            <a:ext cx="7708085" cy="3696347"/>
          </a:xfrm>
          <a:prstGeom prst="rect">
            <a:avLst/>
          </a:prstGeom>
        </p:spPr>
      </p:pic>
      <p:pic>
        <p:nvPicPr>
          <p:cNvPr id="6" name="slide10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8948" y="1959673"/>
            <a:ext cx="3227168" cy="2019582"/>
          </a:xfrm>
          <a:prstGeom prst="rect">
            <a:avLst/>
          </a:prstGeom>
        </p:spPr>
      </p:pic>
      <p:sp>
        <p:nvSpPr>
          <p:cNvPr id="7" name="slide10_shape3"/>
          <p:cNvSpPr/>
          <p:nvPr/>
        </p:nvSpPr>
        <p:spPr>
          <a:xfrm>
            <a:off x="2692866" y="3129094"/>
            <a:ext cx="1912690" cy="369115"/>
          </a:xfrm>
          <a:prstGeom prst="rect">
            <a:avLst/>
          </a:prstGeom>
          <a:noFill/>
          <a:ln w="95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lide10_shape4"/>
          <p:cNvCxnSpPr/>
          <p:nvPr/>
        </p:nvCxnSpPr>
        <p:spPr>
          <a:xfrm flipV="1">
            <a:off x="4672668" y="2684477"/>
            <a:ext cx="3909270" cy="662730"/>
          </a:xfrm>
          <a:prstGeom prst="straightConnector1">
            <a:avLst/>
          </a:prstGeom>
          <a:ln w="1270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10_shape5"/>
          <p:cNvSpPr/>
          <p:nvPr/>
        </p:nvSpPr>
        <p:spPr>
          <a:xfrm>
            <a:off x="9068499" y="4096531"/>
            <a:ext cx="2581347" cy="830997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제목을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넣지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않았을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JavaScript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체크하여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alert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창이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뜨도록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만듦</a:t>
            </a:r>
          </a:p>
        </p:txBody>
      </p:sp>
      <p:sp>
        <p:nvSpPr>
          <p:cNvPr id="10" name="slide10_shape6"/>
          <p:cNvSpPr/>
          <p:nvPr/>
        </p:nvSpPr>
        <p:spPr>
          <a:xfrm>
            <a:off x="2407640" y="5201173"/>
            <a:ext cx="444617" cy="369115"/>
          </a:xfrm>
          <a:prstGeom prst="rect">
            <a:avLst/>
          </a:prstGeom>
          <a:noFill/>
          <a:ln w="1905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lide10_shape7"/>
          <p:cNvCxnSpPr/>
          <p:nvPr/>
        </p:nvCxnSpPr>
        <p:spPr>
          <a:xfrm>
            <a:off x="2634143" y="5705827"/>
            <a:ext cx="0" cy="275523"/>
          </a:xfrm>
          <a:prstGeom prst="straightConnector1">
            <a:avLst/>
          </a:prstGeom>
          <a:ln w="28575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10_shape8"/>
          <p:cNvSpPr/>
          <p:nvPr/>
        </p:nvSpPr>
        <p:spPr>
          <a:xfrm>
            <a:off x="1623104" y="5953504"/>
            <a:ext cx="2441886" cy="646331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modify-do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뒤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목록페이지로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en-US" altLang="ko-KR" sz="32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DB </a:t>
            </a:r>
            <a:r>
              <a:rPr lang="ko-KR" altLang="en-US" sz="32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ko-KR" sz="32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11_shape2"/>
          <p:cNvSpPr/>
          <p:nvPr/>
        </p:nvSpPr>
        <p:spPr>
          <a:xfrm>
            <a:off x="493687" y="1230814"/>
            <a:ext cx="2765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8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Table</a:t>
            </a:r>
            <a:r>
              <a:rPr lang="ko-KR" altLang="en-US" sz="28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생성</a:t>
            </a:r>
            <a:r>
              <a:rPr lang="en-US" altLang="en-US" sz="28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sql</a:t>
            </a:r>
            <a:r>
              <a:rPr lang="ko-KR" altLang="en-US" sz="28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문</a:t>
            </a:r>
            <a:endParaRPr sz="28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033" y="1792876"/>
            <a:ext cx="2872962" cy="2726465"/>
          </a:xfrm>
          <a:prstGeom prst="rect">
            <a:avLst/>
          </a:prstGeom>
        </p:spPr>
      </p:pic>
      <p:sp>
        <p:nvSpPr>
          <p:cNvPr id="6" name="slide11_shape3"/>
          <p:cNvSpPr/>
          <p:nvPr/>
        </p:nvSpPr>
        <p:spPr>
          <a:xfrm>
            <a:off x="213930" y="4558183"/>
            <a:ext cx="3217773" cy="646331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Bid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를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PRIMARY KEY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생성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Bpw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를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Not null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생성</a:t>
            </a:r>
          </a:p>
        </p:txBody>
      </p:sp>
      <p:sp>
        <p:nvSpPr>
          <p:cNvPr id="7" name="slide11_shape4"/>
          <p:cNvSpPr/>
          <p:nvPr/>
        </p:nvSpPr>
        <p:spPr>
          <a:xfrm>
            <a:off x="3817458" y="2234826"/>
            <a:ext cx="183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시퀀스</a:t>
            </a:r>
            <a:r>
              <a:rPr lang="en-US" altLang="en-US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생성</a:t>
            </a:r>
            <a:endParaRPr sz="24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slide11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1470" y="2861404"/>
            <a:ext cx="2724530" cy="638264"/>
          </a:xfrm>
          <a:prstGeom prst="rect">
            <a:avLst/>
          </a:prstGeom>
        </p:spPr>
      </p:pic>
      <p:sp>
        <p:nvSpPr>
          <p:cNvPr id="9" name="slide11_shape5"/>
          <p:cNvSpPr/>
          <p:nvPr/>
        </p:nvSpPr>
        <p:spPr>
          <a:xfrm>
            <a:off x="1547133" y="5254535"/>
            <a:ext cx="29290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테이블</a:t>
            </a:r>
            <a:r>
              <a:rPr lang="en-US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생성</a:t>
            </a:r>
            <a:r>
              <a:rPr lang="en-US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후</a:t>
            </a:r>
            <a:r>
              <a:rPr lang="en-US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확인할</a:t>
            </a:r>
            <a:r>
              <a:rPr lang="en-US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더미데이터</a:t>
            </a:r>
            <a:r>
              <a:rPr lang="en-US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입력</a:t>
            </a:r>
            <a:endParaRPr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" name="slide11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976" y="6012442"/>
            <a:ext cx="5108756" cy="638264"/>
          </a:xfrm>
          <a:prstGeom prst="rect">
            <a:avLst/>
          </a:prstGeom>
        </p:spPr>
      </p:pic>
      <p:sp>
        <p:nvSpPr>
          <p:cNvPr id="11" name="slide11_shape6"/>
          <p:cNvSpPr/>
          <p:nvPr/>
        </p:nvSpPr>
        <p:spPr>
          <a:xfrm>
            <a:off x="6703645" y="123081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ko-KR" altLang="ko-KR" sz="4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테이블</a:t>
            </a:r>
            <a:r>
              <a:rPr lang="en-US" altLang="ko-KR" sz="4000" b="1" kern="1200" spc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4000" b="1" kern="1200" spc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상세</a:t>
            </a:r>
          </a:p>
        </p:txBody>
      </p:sp>
      <p:pic>
        <p:nvPicPr>
          <p:cNvPr id="12" name="slide11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3179" y="2350909"/>
            <a:ext cx="3086531" cy="3745453"/>
          </a:xfrm>
          <a:prstGeom prst="rect">
            <a:avLst/>
          </a:prstGeom>
        </p:spPr>
      </p:pic>
      <p:cxnSp>
        <p:nvCxnSpPr>
          <p:cNvPr id="13" name="slide11_shape7"/>
          <p:cNvCxnSpPr/>
          <p:nvPr/>
        </p:nvCxnSpPr>
        <p:spPr>
          <a:xfrm flipV="1">
            <a:off x="9024144" y="2856245"/>
            <a:ext cx="590469" cy="197349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11_shape8"/>
          <p:cNvCxnSpPr/>
          <p:nvPr/>
        </p:nvCxnSpPr>
        <p:spPr>
          <a:xfrm flipV="1">
            <a:off x="9243260" y="3165543"/>
            <a:ext cx="632812" cy="204735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lide11_shape9"/>
          <p:cNvCxnSpPr>
            <a:endCxn id="25" idx="1"/>
          </p:cNvCxnSpPr>
          <p:nvPr/>
        </p:nvCxnSpPr>
        <p:spPr>
          <a:xfrm flipV="1">
            <a:off x="9249893" y="3480578"/>
            <a:ext cx="675872" cy="137248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11_shape10"/>
          <p:cNvCxnSpPr>
            <a:endCxn id="28" idx="1"/>
          </p:cNvCxnSpPr>
          <p:nvPr/>
        </p:nvCxnSpPr>
        <p:spPr>
          <a:xfrm flipV="1">
            <a:off x="9359710" y="3801796"/>
            <a:ext cx="516362" cy="115879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11_shape11"/>
          <p:cNvCxnSpPr/>
          <p:nvPr/>
        </p:nvCxnSpPr>
        <p:spPr>
          <a:xfrm>
            <a:off x="9107640" y="4348842"/>
            <a:ext cx="671119" cy="0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lide11_shape12"/>
          <p:cNvCxnSpPr>
            <a:endCxn id="26" idx="1"/>
          </p:cNvCxnSpPr>
          <p:nvPr/>
        </p:nvCxnSpPr>
        <p:spPr>
          <a:xfrm>
            <a:off x="8649050" y="4629082"/>
            <a:ext cx="767257" cy="257223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lide11_shape13"/>
          <p:cNvCxnSpPr/>
          <p:nvPr/>
        </p:nvCxnSpPr>
        <p:spPr>
          <a:xfrm>
            <a:off x="9021320" y="4916733"/>
            <a:ext cx="757439" cy="306386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lide11_shape14"/>
          <p:cNvCxnSpPr/>
          <p:nvPr/>
        </p:nvCxnSpPr>
        <p:spPr>
          <a:xfrm>
            <a:off x="8939671" y="5223119"/>
            <a:ext cx="755592" cy="487882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lide11_shape15"/>
          <p:cNvCxnSpPr/>
          <p:nvPr/>
        </p:nvCxnSpPr>
        <p:spPr>
          <a:xfrm>
            <a:off x="8940450" y="5601239"/>
            <a:ext cx="320606" cy="621106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lide11_shape16"/>
          <p:cNvCxnSpPr/>
          <p:nvPr/>
        </p:nvCxnSpPr>
        <p:spPr>
          <a:xfrm>
            <a:off x="7002397" y="5920045"/>
            <a:ext cx="51136" cy="352634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11_shape17"/>
          <p:cNvSpPr/>
          <p:nvPr/>
        </p:nvSpPr>
        <p:spPr>
          <a:xfrm>
            <a:off x="9432218" y="2537755"/>
            <a:ext cx="87245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번호</a:t>
            </a:r>
          </a:p>
        </p:txBody>
      </p:sp>
      <p:sp>
        <p:nvSpPr>
          <p:cNvPr id="24" name="slide11_shape18"/>
          <p:cNvSpPr/>
          <p:nvPr/>
        </p:nvSpPr>
        <p:spPr>
          <a:xfrm>
            <a:off x="9868445" y="2934248"/>
            <a:ext cx="76703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25" name="slide11_shape19"/>
          <p:cNvSpPr/>
          <p:nvPr/>
        </p:nvSpPr>
        <p:spPr>
          <a:xfrm>
            <a:off x="9925765" y="3326690"/>
            <a:ext cx="82576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제목</a:t>
            </a:r>
          </a:p>
        </p:txBody>
      </p:sp>
      <p:sp>
        <p:nvSpPr>
          <p:cNvPr id="26" name="slide11_shape20"/>
          <p:cNvSpPr/>
          <p:nvPr/>
        </p:nvSpPr>
        <p:spPr>
          <a:xfrm>
            <a:off x="9416307" y="4732417"/>
            <a:ext cx="101747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작성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날짜</a:t>
            </a:r>
          </a:p>
        </p:txBody>
      </p:sp>
      <p:sp>
        <p:nvSpPr>
          <p:cNvPr id="27" name="slide11_shape21"/>
          <p:cNvSpPr/>
          <p:nvPr/>
        </p:nvSpPr>
        <p:spPr>
          <a:xfrm>
            <a:off x="9778759" y="3970291"/>
            <a:ext cx="2300450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비밀번호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(NOT NULL)</a:t>
            </a:r>
          </a:p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수정하거나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삭제하기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필요함</a:t>
            </a:r>
          </a:p>
        </p:txBody>
      </p:sp>
      <p:sp>
        <p:nvSpPr>
          <p:cNvPr id="28" name="slide11_shape22"/>
          <p:cNvSpPr/>
          <p:nvPr/>
        </p:nvSpPr>
        <p:spPr>
          <a:xfrm>
            <a:off x="9876072" y="3647908"/>
            <a:ext cx="81150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</a:t>
            </a:r>
          </a:p>
        </p:txBody>
      </p:sp>
      <p:sp>
        <p:nvSpPr>
          <p:cNvPr id="29" name="slide11_shape23"/>
          <p:cNvSpPr/>
          <p:nvPr/>
        </p:nvSpPr>
        <p:spPr>
          <a:xfrm>
            <a:off x="9731476" y="5086390"/>
            <a:ext cx="75559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조회수</a:t>
            </a:r>
          </a:p>
        </p:txBody>
      </p:sp>
      <p:sp>
        <p:nvSpPr>
          <p:cNvPr id="30" name="slide11_shape24"/>
          <p:cNvSpPr/>
          <p:nvPr/>
        </p:nvSpPr>
        <p:spPr>
          <a:xfrm>
            <a:off x="9720025" y="5489059"/>
            <a:ext cx="217520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답글을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쓸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원본글과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같이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묶어줄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그룹번호</a:t>
            </a:r>
          </a:p>
        </p:txBody>
      </p:sp>
      <p:sp>
        <p:nvSpPr>
          <p:cNvPr id="31" name="slide11_shape25"/>
          <p:cNvSpPr/>
          <p:nvPr/>
        </p:nvSpPr>
        <p:spPr>
          <a:xfrm>
            <a:off x="8284206" y="6238551"/>
            <a:ext cx="298910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목록에서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원본글과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비교해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답글의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위치를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결정해줌</a:t>
            </a:r>
          </a:p>
        </p:txBody>
      </p:sp>
      <p:sp>
        <p:nvSpPr>
          <p:cNvPr id="32" name="slide11_shape26"/>
          <p:cNvSpPr/>
          <p:nvPr/>
        </p:nvSpPr>
        <p:spPr>
          <a:xfrm>
            <a:off x="6003255" y="6331574"/>
            <a:ext cx="199828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답글일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들여쓰기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en-US" altLang="ko-KR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-1</a:t>
            </a:r>
          </a:p>
        </p:txBody>
      </p:sp>
      <p:sp>
        <p:nvSpPr>
          <p:cNvPr id="4" name="slide12_shape2"/>
          <p:cNvSpPr/>
          <p:nvPr/>
        </p:nvSpPr>
        <p:spPr>
          <a:xfrm>
            <a:off x="1291904" y="1476462"/>
            <a:ext cx="1577130" cy="5285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3"/>
          <p:cNvSpPr/>
          <p:nvPr/>
        </p:nvSpPr>
        <p:spPr>
          <a:xfrm>
            <a:off x="5307435" y="1476462"/>
            <a:ext cx="1577130" cy="5285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2_shape4"/>
          <p:cNvSpPr/>
          <p:nvPr/>
        </p:nvSpPr>
        <p:spPr>
          <a:xfrm>
            <a:off x="9254455" y="1476462"/>
            <a:ext cx="1577130" cy="5285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2_shape5"/>
          <p:cNvSpPr/>
          <p:nvPr/>
        </p:nvSpPr>
        <p:spPr>
          <a:xfrm>
            <a:off x="1299422" y="1509882"/>
            <a:ext cx="15620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8" name="slide12_shape6"/>
          <p:cNvSpPr/>
          <p:nvPr/>
        </p:nvSpPr>
        <p:spPr>
          <a:xfrm>
            <a:off x="5273194" y="1476462"/>
            <a:ext cx="16305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Command</a:t>
            </a:r>
            <a:endParaRPr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slide12_shape7"/>
          <p:cNvSpPr/>
          <p:nvPr/>
        </p:nvSpPr>
        <p:spPr>
          <a:xfrm>
            <a:off x="9619666" y="1476462"/>
            <a:ext cx="8467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View</a:t>
            </a:r>
            <a:endParaRPr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lide12_shape8"/>
          <p:cNvSpPr/>
          <p:nvPr/>
        </p:nvSpPr>
        <p:spPr>
          <a:xfrm>
            <a:off x="1291904" y="3034622"/>
            <a:ext cx="1577130" cy="5285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2_shape9"/>
          <p:cNvSpPr/>
          <p:nvPr/>
        </p:nvSpPr>
        <p:spPr>
          <a:xfrm>
            <a:off x="1299422" y="4691571"/>
            <a:ext cx="1577130" cy="5285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2_shape10"/>
          <p:cNvSpPr/>
          <p:nvPr/>
        </p:nvSpPr>
        <p:spPr>
          <a:xfrm>
            <a:off x="1661989" y="3068042"/>
            <a:ext cx="83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DAO</a:t>
            </a:r>
            <a:endParaRPr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3" name="slide12_shape11"/>
          <p:cNvSpPr/>
          <p:nvPr/>
        </p:nvSpPr>
        <p:spPr>
          <a:xfrm>
            <a:off x="1698745" y="4724991"/>
            <a:ext cx="778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DTO</a:t>
            </a:r>
            <a:endParaRPr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5" name="slide12_picture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298" y="2236509"/>
            <a:ext cx="1952703" cy="528632"/>
          </a:xfrm>
          <a:prstGeom prst="rect">
            <a:avLst/>
          </a:prstGeom>
        </p:spPr>
      </p:pic>
      <p:pic>
        <p:nvPicPr>
          <p:cNvPr id="16" name="slide12_picture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95070" y="2156875"/>
            <a:ext cx="2495898" cy="3734321"/>
          </a:xfrm>
          <a:prstGeom prst="rect">
            <a:avLst/>
          </a:prstGeom>
        </p:spPr>
      </p:pic>
      <p:pic>
        <p:nvPicPr>
          <p:cNvPr id="17" name="slide12_picture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779" y="3861262"/>
            <a:ext cx="2024805" cy="485843"/>
          </a:xfrm>
          <a:prstGeom prst="rect">
            <a:avLst/>
          </a:prstGeom>
        </p:spPr>
      </p:pic>
      <p:pic>
        <p:nvPicPr>
          <p:cNvPr id="18" name="slide12_picture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779" y="5479249"/>
            <a:ext cx="2092180" cy="4310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728563-C95E-4CFC-B986-8B0C9BC81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999" y="2236508"/>
            <a:ext cx="1982001" cy="36546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en-US" altLang="ko-KR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-2</a:t>
            </a:r>
          </a:p>
        </p:txBody>
      </p:sp>
      <p:sp>
        <p:nvSpPr>
          <p:cNvPr id="4" name="slide13_shape2"/>
          <p:cNvSpPr/>
          <p:nvPr/>
        </p:nvSpPr>
        <p:spPr>
          <a:xfrm>
            <a:off x="1887957" y="1079812"/>
            <a:ext cx="8416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클라이언트로부터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요청이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들어왔을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때</a:t>
            </a:r>
            <a:r>
              <a:rPr lang="en-US" altLang="ko-KR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서블릿</a:t>
            </a:r>
            <a:r>
              <a:rPr lang="en-US" altLang="ko-KR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(Bcontroller)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를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통해</a:t>
            </a:r>
            <a:endParaRPr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어떤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command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를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실행시키고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어떤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(View)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를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보여줄지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결정한다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.</a:t>
            </a:r>
            <a:endParaRPr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039" y="1787698"/>
            <a:ext cx="3858178" cy="3003839"/>
          </a:xfrm>
          <a:prstGeom prst="rect">
            <a:avLst/>
          </a:prstGeom>
        </p:spPr>
      </p:pic>
      <p:pic>
        <p:nvPicPr>
          <p:cNvPr id="6" name="slide13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5007" y="1787698"/>
            <a:ext cx="3381037" cy="4622915"/>
          </a:xfrm>
          <a:prstGeom prst="rect">
            <a:avLst/>
          </a:prstGeom>
        </p:spPr>
      </p:pic>
      <p:cxnSp>
        <p:nvCxnSpPr>
          <p:cNvPr id="8" name="slide13_shape3"/>
          <p:cNvCxnSpPr/>
          <p:nvPr/>
        </p:nvCxnSpPr>
        <p:spPr>
          <a:xfrm>
            <a:off x="2013358" y="4791537"/>
            <a:ext cx="0" cy="451582"/>
          </a:xfrm>
          <a:prstGeom prst="straightConnector1">
            <a:avLst/>
          </a:prstGeom>
          <a:ln w="3810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lide13_shape4"/>
          <p:cNvSpPr/>
          <p:nvPr/>
        </p:nvSpPr>
        <p:spPr>
          <a:xfrm>
            <a:off x="162231" y="5243119"/>
            <a:ext cx="3702254" cy="695504"/>
          </a:xfrm>
          <a:prstGeom prst="rect">
            <a:avLst/>
          </a:prstGeom>
          <a:noFill/>
          <a:ln>
            <a:solidFill>
              <a:srgbClr val="FAF3F3"/>
            </a:solidFill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.do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들어오는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모든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것을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여기서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처리한다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또한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doGet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doPost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받아도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doAction()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에서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처리한다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A2663D-E491-4E5D-8BD8-5CB2F8862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03" y="1787698"/>
            <a:ext cx="3321653" cy="4622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en-US" altLang="ko-KR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-3</a:t>
            </a:r>
          </a:p>
        </p:txBody>
      </p:sp>
      <p:sp>
        <p:nvSpPr>
          <p:cNvPr id="4" name="slide14_shape2"/>
          <p:cNvSpPr/>
          <p:nvPr/>
        </p:nvSpPr>
        <p:spPr>
          <a:xfrm>
            <a:off x="3402795" y="1128526"/>
            <a:ext cx="53864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서블릿에서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실행된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Command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인터페이스를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sz="2000" b="1" kern="1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상속한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Command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클래스들이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구현</a:t>
            </a:r>
            <a:endParaRPr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1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8309" y="1953538"/>
            <a:ext cx="5035382" cy="1318951"/>
          </a:xfrm>
          <a:prstGeom prst="rect">
            <a:avLst/>
          </a:prstGeom>
        </p:spPr>
      </p:pic>
      <p:pic>
        <p:nvPicPr>
          <p:cNvPr id="6" name="slide14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629" y="1827828"/>
            <a:ext cx="2453645" cy="2313063"/>
          </a:xfrm>
          <a:prstGeom prst="rect">
            <a:avLst/>
          </a:prstGeom>
        </p:spPr>
      </p:pic>
      <p:pic>
        <p:nvPicPr>
          <p:cNvPr id="7" name="slide14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453" y="4350900"/>
            <a:ext cx="2912855" cy="2353892"/>
          </a:xfrm>
          <a:prstGeom prst="rect">
            <a:avLst/>
          </a:prstGeom>
        </p:spPr>
      </p:pic>
      <p:pic>
        <p:nvPicPr>
          <p:cNvPr id="8" name="slide14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6620" y="4350900"/>
            <a:ext cx="2520321" cy="2360533"/>
          </a:xfrm>
          <a:prstGeom prst="rect">
            <a:avLst/>
          </a:prstGeom>
        </p:spPr>
      </p:pic>
      <p:pic>
        <p:nvPicPr>
          <p:cNvPr id="9" name="slide14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5448" y="4350898"/>
            <a:ext cx="2406021" cy="2249117"/>
          </a:xfrm>
          <a:prstGeom prst="rect">
            <a:avLst/>
          </a:prstGeom>
        </p:spPr>
      </p:pic>
      <p:pic>
        <p:nvPicPr>
          <p:cNvPr id="10" name="slide14_picture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34555" y="4350898"/>
            <a:ext cx="2406021" cy="2249117"/>
          </a:xfrm>
          <a:prstGeom prst="rect">
            <a:avLst/>
          </a:prstGeom>
        </p:spPr>
      </p:pic>
      <p:pic>
        <p:nvPicPr>
          <p:cNvPr id="11" name="slide14_picture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14280" y="1785060"/>
            <a:ext cx="2640087" cy="2223697"/>
          </a:xfrm>
          <a:prstGeom prst="rect">
            <a:avLst/>
          </a:prstGeom>
        </p:spPr>
      </p:pic>
      <p:cxnSp>
        <p:nvCxnSpPr>
          <p:cNvPr id="12" name="slide14_shape3"/>
          <p:cNvCxnSpPr/>
          <p:nvPr/>
        </p:nvCxnSpPr>
        <p:spPr>
          <a:xfrm flipH="1">
            <a:off x="2961314" y="2613013"/>
            <a:ext cx="503339" cy="36813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14_shape4"/>
          <p:cNvCxnSpPr/>
          <p:nvPr/>
        </p:nvCxnSpPr>
        <p:spPr>
          <a:xfrm flipH="1">
            <a:off x="3171039" y="3525888"/>
            <a:ext cx="503339" cy="68538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lide14_shape5"/>
          <p:cNvCxnSpPr/>
          <p:nvPr/>
        </p:nvCxnSpPr>
        <p:spPr>
          <a:xfrm>
            <a:off x="5301842" y="3389615"/>
            <a:ext cx="0" cy="749773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lide14_shape6"/>
          <p:cNvCxnSpPr/>
          <p:nvPr/>
        </p:nvCxnSpPr>
        <p:spPr>
          <a:xfrm>
            <a:off x="6996418" y="3429000"/>
            <a:ext cx="385894" cy="710388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14_shape7"/>
          <p:cNvCxnSpPr/>
          <p:nvPr/>
        </p:nvCxnSpPr>
        <p:spPr>
          <a:xfrm>
            <a:off x="8112154" y="3456499"/>
            <a:ext cx="1222401" cy="894399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14_shape8"/>
          <p:cNvCxnSpPr/>
          <p:nvPr/>
        </p:nvCxnSpPr>
        <p:spPr>
          <a:xfrm>
            <a:off x="8761834" y="2424418"/>
            <a:ext cx="373777" cy="18859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en-US" altLang="ko-KR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-4</a:t>
            </a:r>
          </a:p>
        </p:txBody>
      </p:sp>
      <p:sp>
        <p:nvSpPr>
          <p:cNvPr id="4" name="slide15_shape2"/>
          <p:cNvSpPr/>
          <p:nvPr/>
        </p:nvSpPr>
        <p:spPr>
          <a:xfrm>
            <a:off x="3402795" y="1128526"/>
            <a:ext cx="53864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서블릿에서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실행된</a:t>
            </a:r>
            <a:r>
              <a:rPr lang="en-US" altLang="en-US" sz="2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Command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인터페이스를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sz="2000" b="1" kern="1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상속한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Command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클래스들이</a:t>
            </a:r>
            <a:r>
              <a:rPr lang="en-US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구현</a:t>
            </a:r>
            <a:endParaRPr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1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8309" y="1953538"/>
            <a:ext cx="5035382" cy="1318951"/>
          </a:xfrm>
          <a:prstGeom prst="rect">
            <a:avLst/>
          </a:prstGeom>
        </p:spPr>
      </p:pic>
      <p:cxnSp>
        <p:nvCxnSpPr>
          <p:cNvPr id="6" name="slide15_shape3"/>
          <p:cNvCxnSpPr/>
          <p:nvPr/>
        </p:nvCxnSpPr>
        <p:spPr>
          <a:xfrm flipH="1">
            <a:off x="2961314" y="2613013"/>
            <a:ext cx="503339" cy="36813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5_shape4"/>
          <p:cNvCxnSpPr/>
          <p:nvPr/>
        </p:nvCxnSpPr>
        <p:spPr>
          <a:xfrm flipH="1">
            <a:off x="3171039" y="3525888"/>
            <a:ext cx="503339" cy="68538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5_shape5"/>
          <p:cNvCxnSpPr/>
          <p:nvPr/>
        </p:nvCxnSpPr>
        <p:spPr>
          <a:xfrm>
            <a:off x="4655840" y="3429000"/>
            <a:ext cx="0" cy="749773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5_shape6"/>
          <p:cNvCxnSpPr>
            <a:cxnSpLocks/>
          </p:cNvCxnSpPr>
          <p:nvPr/>
        </p:nvCxnSpPr>
        <p:spPr>
          <a:xfrm>
            <a:off x="6996418" y="3429000"/>
            <a:ext cx="179702" cy="807495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15_shape7"/>
          <p:cNvCxnSpPr/>
          <p:nvPr/>
        </p:nvCxnSpPr>
        <p:spPr>
          <a:xfrm>
            <a:off x="8727347" y="2586852"/>
            <a:ext cx="408264" cy="26161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lide15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807" y="1826219"/>
            <a:ext cx="2543314" cy="2410276"/>
          </a:xfrm>
          <a:prstGeom prst="rect">
            <a:avLst/>
          </a:prstGeom>
        </p:spPr>
      </p:pic>
      <p:pic>
        <p:nvPicPr>
          <p:cNvPr id="12" name="slide15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970" y="4374606"/>
            <a:ext cx="3063287" cy="2410277"/>
          </a:xfrm>
          <a:prstGeom prst="rect">
            <a:avLst/>
          </a:prstGeom>
        </p:spPr>
      </p:pic>
      <p:pic>
        <p:nvPicPr>
          <p:cNvPr id="13" name="slide15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7435" y="4337460"/>
            <a:ext cx="2703395" cy="2410277"/>
          </a:xfrm>
          <a:prstGeom prst="rect">
            <a:avLst/>
          </a:prstGeom>
        </p:spPr>
      </p:pic>
      <p:pic>
        <p:nvPicPr>
          <p:cNvPr id="14" name="slide15_picture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80282" y="4282201"/>
            <a:ext cx="2922470" cy="2335983"/>
          </a:xfrm>
          <a:prstGeom prst="rect">
            <a:avLst/>
          </a:prstGeom>
        </p:spPr>
      </p:pic>
      <p:pic>
        <p:nvPicPr>
          <p:cNvPr id="15" name="slide15_picture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16715" y="1196752"/>
            <a:ext cx="2894530" cy="24102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DE2F9A-80F6-4F3F-AC9F-E408D862C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97" y="3817599"/>
            <a:ext cx="2543313" cy="2693280"/>
          </a:xfrm>
          <a:prstGeom prst="rect">
            <a:avLst/>
          </a:prstGeom>
        </p:spPr>
      </p:pic>
      <p:cxnSp>
        <p:nvCxnSpPr>
          <p:cNvPr id="18" name="slide15_shape7">
            <a:extLst>
              <a:ext uri="{FF2B5EF4-FFF2-40B4-BE49-F238E27FC236}">
                <a16:creationId xmlns:a16="http://schemas.microsoft.com/office/drawing/2014/main" id="{7963CCB9-D3C8-4E99-93AC-E6A0CC1E3210}"/>
              </a:ext>
            </a:extLst>
          </p:cNvPr>
          <p:cNvCxnSpPr>
            <a:cxnSpLocks/>
          </p:cNvCxnSpPr>
          <p:nvPr/>
        </p:nvCxnSpPr>
        <p:spPr>
          <a:xfrm>
            <a:off x="8418607" y="3389615"/>
            <a:ext cx="984145" cy="558047"/>
          </a:xfrm>
          <a:prstGeom prst="straightConnector1">
            <a:avLst/>
          </a:prstGeom>
          <a:ln w="6350" cap="flat">
            <a:solidFill>
              <a:srgbClr val="ECFF4C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</a:t>
            </a:r>
            <a:r>
              <a:rPr lang="en-US" altLang="ko-KR" sz="36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-5</a:t>
            </a:r>
          </a:p>
        </p:txBody>
      </p:sp>
      <p:sp>
        <p:nvSpPr>
          <p:cNvPr id="4" name="slide16_shape2"/>
          <p:cNvSpPr/>
          <p:nvPr/>
        </p:nvSpPr>
        <p:spPr>
          <a:xfrm>
            <a:off x="2502837" y="1071423"/>
            <a:ext cx="7186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Command</a:t>
            </a:r>
            <a:r>
              <a:rPr lang="ko-KR" altLang="ko-KR" sz="2400" b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에서</a:t>
            </a: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400" b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필요한</a:t>
            </a: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400" b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로직을</a:t>
            </a: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DAO</a:t>
            </a:r>
            <a:r>
              <a:rPr lang="ko-KR" altLang="ko-KR" sz="2400" b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에서</a:t>
            </a: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400" b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수행한다</a:t>
            </a:r>
            <a:r>
              <a:rPr lang="en-US" altLang="ko-KR" sz="24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.</a:t>
            </a:r>
          </a:p>
        </p:txBody>
      </p:sp>
      <p:pic>
        <p:nvPicPr>
          <p:cNvPr id="5" name="slide1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10" y="1754796"/>
            <a:ext cx="5329179" cy="2070816"/>
          </a:xfrm>
          <a:prstGeom prst="rect">
            <a:avLst/>
          </a:prstGeom>
        </p:spPr>
      </p:pic>
      <p:sp>
        <p:nvSpPr>
          <p:cNvPr id="6" name="slide16_shape3"/>
          <p:cNvSpPr/>
          <p:nvPr/>
        </p:nvSpPr>
        <p:spPr>
          <a:xfrm>
            <a:off x="2235354" y="4056570"/>
            <a:ext cx="1300291" cy="642240"/>
          </a:xfrm>
          <a:prstGeom prst="rect">
            <a:avLst/>
          </a:prstGeom>
          <a:noFill/>
          <a:ln>
            <a:solidFill>
              <a:srgbClr val="ECFF4C"/>
            </a:solidFill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커넥션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풀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DB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연결</a:t>
            </a:r>
          </a:p>
        </p:txBody>
      </p:sp>
      <p:pic>
        <p:nvPicPr>
          <p:cNvPr id="7" name="slide1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1831" y="1653896"/>
            <a:ext cx="3839787" cy="4478456"/>
          </a:xfrm>
          <a:prstGeom prst="rect">
            <a:avLst/>
          </a:prstGeom>
        </p:spPr>
      </p:pic>
      <p:sp>
        <p:nvSpPr>
          <p:cNvPr id="8" name="slide16_shape4"/>
          <p:cNvSpPr/>
          <p:nvPr/>
        </p:nvSpPr>
        <p:spPr>
          <a:xfrm>
            <a:off x="9189178" y="6362700"/>
            <a:ext cx="1605094" cy="369825"/>
          </a:xfrm>
          <a:prstGeom prst="rect">
            <a:avLst/>
          </a:prstGeom>
          <a:noFill/>
          <a:ln>
            <a:solidFill>
              <a:srgbClr val="ECFF4C"/>
            </a:solidFill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목록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보기</a:t>
            </a:r>
          </a:p>
        </p:txBody>
      </p:sp>
      <p:sp>
        <p:nvSpPr>
          <p:cNvPr id="9" name="slide16_shape5"/>
          <p:cNvSpPr/>
          <p:nvPr/>
        </p:nvSpPr>
        <p:spPr>
          <a:xfrm>
            <a:off x="8448675" y="2495549"/>
            <a:ext cx="2133600" cy="361950"/>
          </a:xfrm>
          <a:prstGeom prst="rect">
            <a:avLst/>
          </a:prstGeom>
          <a:noFill/>
          <a:ln w="12700" cap="flat">
            <a:solidFill>
              <a:srgbClr val="D1687F"/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slide16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2237" y="5100637"/>
            <a:ext cx="5200650" cy="742950"/>
          </a:xfrm>
          <a:prstGeom prst="rect">
            <a:avLst/>
          </a:prstGeom>
        </p:spPr>
      </p:pic>
      <p:cxnSp>
        <p:nvCxnSpPr>
          <p:cNvPr id="11" name="slide16_shape6"/>
          <p:cNvCxnSpPr/>
          <p:nvPr/>
        </p:nvCxnSpPr>
        <p:spPr>
          <a:xfrm flipH="1">
            <a:off x="5462587" y="2714004"/>
            <a:ext cx="2857500" cy="2438400"/>
          </a:xfrm>
          <a:prstGeom prst="straightConnector1">
            <a:avLst/>
          </a:prstGeom>
          <a:ln w="19050" cap="flat">
            <a:solidFill>
              <a:srgbClr val="D5EA17"/>
            </a:solidFill>
            <a:prstDash val="solid"/>
            <a:round/>
            <a:headEnd type="none"/>
            <a:tailEnd type="arrow"/>
          </a:ln>
        </p:spPr>
      </p:cxnSp>
      <p:sp>
        <p:nvSpPr>
          <p:cNvPr id="12" name="slide16_shape7"/>
          <p:cNvSpPr/>
          <p:nvPr/>
        </p:nvSpPr>
        <p:spPr>
          <a:xfrm>
            <a:off x="3357562" y="5906325"/>
            <a:ext cx="3810000" cy="912750"/>
          </a:xfrm>
          <a:prstGeom prst="rect">
            <a:avLst/>
          </a:prstGeom>
          <a:noFill/>
          <a:ln w="6350" cap="flat">
            <a:solidFill>
              <a:schemeClr val="lt1">
                <a:alpha val="100000"/>
                <a:lumMod val="95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목록을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정렬한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뒤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RowNum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을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붙여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한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페이지당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10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개의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게시물만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보여주도록</a:t>
            </a:r>
            <a:r>
              <a:rPr lang="en-US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1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기능</a:t>
            </a:r>
            <a:r>
              <a:rPr lang="en-US" altLang="ko-KR" sz="3600" b="1" i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구현</a:t>
            </a:r>
            <a:r>
              <a:rPr lang="en-US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-6</a:t>
            </a:r>
          </a:p>
        </p:txBody>
      </p:sp>
      <p:pic>
        <p:nvPicPr>
          <p:cNvPr id="4" name="slide1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939" y="1513650"/>
            <a:ext cx="3277174" cy="4936284"/>
          </a:xfrm>
          <a:prstGeom prst="rect">
            <a:avLst/>
          </a:prstGeom>
        </p:spPr>
      </p:pic>
      <p:sp>
        <p:nvSpPr>
          <p:cNvPr id="5" name="slide17_shape2"/>
          <p:cNvSpPr/>
          <p:nvPr/>
        </p:nvSpPr>
        <p:spPr>
          <a:xfrm>
            <a:off x="1339354" y="1067625"/>
            <a:ext cx="956345" cy="369825"/>
          </a:xfrm>
          <a:prstGeom prst="rect">
            <a:avLst/>
          </a:prstGeom>
          <a:noFill/>
          <a:ln>
            <a:solidFill>
              <a:srgbClr val="ECFF4C"/>
            </a:solidFill>
          </a:ln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ko-KR" altLang="ko-KR" sz="1800" kern="1200" dirty="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페이징</a:t>
            </a:r>
          </a:p>
        </p:txBody>
      </p:sp>
      <p:pic>
        <p:nvPicPr>
          <p:cNvPr id="6" name="slide17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1776" y="5633361"/>
            <a:ext cx="6029325" cy="333375"/>
          </a:xfrm>
          <a:prstGeom prst="rect">
            <a:avLst/>
          </a:prstGeom>
        </p:spPr>
      </p:pic>
      <p:sp>
        <p:nvSpPr>
          <p:cNvPr id="7" name="slide17_shape3"/>
          <p:cNvSpPr/>
          <p:nvPr/>
        </p:nvSpPr>
        <p:spPr>
          <a:xfrm>
            <a:off x="547687" y="2281237"/>
            <a:ext cx="1685925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D1687F"/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lide17_shape4"/>
          <p:cNvCxnSpPr/>
          <p:nvPr/>
        </p:nvCxnSpPr>
        <p:spPr>
          <a:xfrm>
            <a:off x="1817526" y="2549028"/>
            <a:ext cx="885825" cy="2995613"/>
          </a:xfrm>
          <a:prstGeom prst="straightConnector1">
            <a:avLst/>
          </a:prstGeom>
          <a:ln w="12700" cap="flat">
            <a:solidFill>
              <a:srgbClr val="D5EA17"/>
            </a:solidFill>
            <a:prstDash val="solid"/>
            <a:round/>
            <a:headEnd type="none"/>
            <a:tailEnd type="arrow"/>
          </a:ln>
        </p:spPr>
      </p:cxnSp>
      <p:sp>
        <p:nvSpPr>
          <p:cNvPr id="9" name="slide17_shape5"/>
          <p:cNvSpPr/>
          <p:nvPr/>
        </p:nvSpPr>
        <p:spPr>
          <a:xfrm>
            <a:off x="3665663" y="6071362"/>
            <a:ext cx="2952750" cy="522225"/>
          </a:xfrm>
          <a:prstGeom prst="rect">
            <a:avLst/>
          </a:prstGeom>
          <a:noFill/>
          <a:ln w="12700" cap="flat">
            <a:solidFill>
              <a:schemeClr val="lt1">
                <a:alpha val="100000"/>
                <a:lumMod val="95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먼저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게시글의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총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갯수를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구한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뒤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 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첫페이지와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마지막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페이지를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구함</a:t>
            </a:r>
          </a:p>
        </p:txBody>
      </p:sp>
      <p:pic>
        <p:nvPicPr>
          <p:cNvPr id="10" name="slide17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37351" y="1252537"/>
            <a:ext cx="3829154" cy="4547511"/>
          </a:xfrm>
          <a:prstGeom prst="rect">
            <a:avLst/>
          </a:prstGeom>
        </p:spPr>
      </p:pic>
      <p:sp>
        <p:nvSpPr>
          <p:cNvPr id="11" name="slide17_shape6"/>
          <p:cNvSpPr/>
          <p:nvPr/>
        </p:nvSpPr>
        <p:spPr>
          <a:xfrm>
            <a:off x="9139237" y="5962650"/>
            <a:ext cx="1771650" cy="369825"/>
          </a:xfrm>
          <a:prstGeom prst="rect">
            <a:avLst/>
          </a:prstGeom>
          <a:noFill/>
          <a:ln w="9525" cap="flat">
            <a:solidFill>
              <a:srgbClr val="D5EA17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비밀번호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체크</a:t>
            </a:r>
          </a:p>
        </p:txBody>
      </p:sp>
      <p:pic>
        <p:nvPicPr>
          <p:cNvPr id="12" name="slide17_picture4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5262" y="1252537"/>
            <a:ext cx="4181475" cy="390525"/>
          </a:xfrm>
          <a:prstGeom prst="rect">
            <a:avLst/>
          </a:prstGeom>
        </p:spPr>
      </p:pic>
      <p:sp>
        <p:nvSpPr>
          <p:cNvPr id="13" name="slide17_shape7"/>
          <p:cNvSpPr/>
          <p:nvPr/>
        </p:nvSpPr>
        <p:spPr>
          <a:xfrm>
            <a:off x="8605837" y="2357437"/>
            <a:ext cx="2962275" cy="20002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D1687F"/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lide17_shape8"/>
          <p:cNvCxnSpPr/>
          <p:nvPr/>
        </p:nvCxnSpPr>
        <p:spPr>
          <a:xfrm flipH="1" flipV="1">
            <a:off x="7758112" y="1700212"/>
            <a:ext cx="704850" cy="800100"/>
          </a:xfrm>
          <a:prstGeom prst="straightConnector1">
            <a:avLst/>
          </a:prstGeom>
          <a:ln w="12700" cap="flat">
            <a:solidFill>
              <a:srgbClr val="D5EA17"/>
            </a:solidFill>
            <a:prstDash val="solid"/>
            <a:round/>
            <a:headEnd type="none"/>
            <a:tailEnd type="arrow"/>
          </a:ln>
        </p:spPr>
      </p:cxnSp>
      <p:sp>
        <p:nvSpPr>
          <p:cNvPr id="15" name="slide17_shape9"/>
          <p:cNvSpPr/>
          <p:nvPr/>
        </p:nvSpPr>
        <p:spPr>
          <a:xfrm>
            <a:off x="4781550" y="1797112"/>
            <a:ext cx="2628900" cy="30315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해당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비밀번호를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구한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뒤</a:t>
            </a:r>
          </a:p>
        </p:txBody>
      </p:sp>
      <p:pic>
        <p:nvPicPr>
          <p:cNvPr id="16" name="slide17_picture5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6327" y="2281237"/>
            <a:ext cx="3339344" cy="1762125"/>
          </a:xfrm>
          <a:prstGeom prst="rect">
            <a:avLst/>
          </a:prstGeom>
        </p:spPr>
      </p:pic>
      <p:sp>
        <p:nvSpPr>
          <p:cNvPr id="17" name="slide17_shape10"/>
          <p:cNvSpPr/>
          <p:nvPr/>
        </p:nvSpPr>
        <p:spPr>
          <a:xfrm>
            <a:off x="4113338" y="4106100"/>
            <a:ext cx="3810000" cy="70320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command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에서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입력한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맞는지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대조하여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수정이나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삭제를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진행할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수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있도록한다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목차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54C7D-BE09-4E1A-A2DE-4A8D6BC3AFDD}"/>
              </a:ext>
            </a:extLst>
          </p:cNvPr>
          <p:cNvSpPr txBox="1"/>
          <p:nvPr/>
        </p:nvSpPr>
        <p:spPr>
          <a:xfrm>
            <a:off x="3048699" y="1628800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기획의도 및 개발환경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cap="none" spc="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구조</a:t>
            </a:r>
            <a:endParaRPr lang="en-US" altLang="ko-KR" sz="36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화면 설계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en-US" altLang="ko-KR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DB </a:t>
            </a: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설계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기능구현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문제해결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 algn="ctr">
              <a:buFont typeface="Wingdings" panose="05000000000000000000" pitchFamily="2" charset="2"/>
              <a:buChar char="u"/>
            </a:pPr>
            <a:r>
              <a:rPr lang="ko-KR" altLang="en-US" sz="3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보완점 및 후기</a:t>
            </a:r>
            <a:endParaRPr lang="en-US" altLang="ko-KR" sz="36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기능</a:t>
            </a:r>
            <a:r>
              <a:rPr lang="en-US" altLang="ko-KR" sz="3600" b="1" i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구현</a:t>
            </a:r>
            <a:r>
              <a:rPr lang="en-US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-7</a:t>
            </a:r>
          </a:p>
        </p:txBody>
      </p:sp>
      <p:pic>
        <p:nvPicPr>
          <p:cNvPr id="4" name="slide18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581" y="1336472"/>
            <a:ext cx="3837186" cy="4607127"/>
          </a:xfrm>
          <a:prstGeom prst="rect">
            <a:avLst/>
          </a:prstGeom>
        </p:spPr>
      </p:pic>
      <p:pic>
        <p:nvPicPr>
          <p:cNvPr id="5" name="slide18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7675" y="1336472"/>
            <a:ext cx="4045223" cy="4510192"/>
          </a:xfrm>
          <a:prstGeom prst="rect">
            <a:avLst/>
          </a:prstGeom>
        </p:spPr>
      </p:pic>
      <p:sp>
        <p:nvSpPr>
          <p:cNvPr id="6" name="slide18_shape2"/>
          <p:cNvSpPr/>
          <p:nvPr/>
        </p:nvSpPr>
        <p:spPr>
          <a:xfrm>
            <a:off x="1262062" y="6153975"/>
            <a:ext cx="1485900" cy="369825"/>
          </a:xfrm>
          <a:prstGeom prst="rect">
            <a:avLst/>
          </a:prstGeom>
          <a:noFill/>
          <a:ln w="9525" cap="flat">
            <a:solidFill>
              <a:srgbClr val="D5EA17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확인하기</a:t>
            </a:r>
          </a:p>
        </p:txBody>
      </p:sp>
      <p:sp>
        <p:nvSpPr>
          <p:cNvPr id="7" name="slide18_shape3"/>
          <p:cNvSpPr/>
          <p:nvPr/>
        </p:nvSpPr>
        <p:spPr>
          <a:xfrm>
            <a:off x="9196387" y="6153975"/>
            <a:ext cx="1447800" cy="369825"/>
          </a:xfrm>
          <a:prstGeom prst="rect">
            <a:avLst/>
          </a:prstGeom>
          <a:noFill/>
          <a:ln w="9525" cap="flat">
            <a:solidFill>
              <a:srgbClr val="D5EA17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삭제하기</a:t>
            </a:r>
          </a:p>
        </p:txBody>
      </p:sp>
      <p:pic>
        <p:nvPicPr>
          <p:cNvPr id="8" name="slide18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1287" y="1390650"/>
            <a:ext cx="4057650" cy="342900"/>
          </a:xfrm>
          <a:prstGeom prst="rect">
            <a:avLst/>
          </a:prstGeom>
        </p:spPr>
      </p:pic>
      <p:sp>
        <p:nvSpPr>
          <p:cNvPr id="9" name="slide18_shape4"/>
          <p:cNvSpPr/>
          <p:nvPr/>
        </p:nvSpPr>
        <p:spPr>
          <a:xfrm>
            <a:off x="585787" y="2395537"/>
            <a:ext cx="1943100" cy="18097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D1687F"/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lide18_shape5"/>
          <p:cNvCxnSpPr/>
          <p:nvPr/>
        </p:nvCxnSpPr>
        <p:spPr>
          <a:xfrm flipV="1">
            <a:off x="2109787" y="1833562"/>
            <a:ext cx="733425" cy="409575"/>
          </a:xfrm>
          <a:prstGeom prst="straightConnector1">
            <a:avLst/>
          </a:prstGeom>
          <a:ln w="12700" cap="flat">
            <a:solidFill>
              <a:srgbClr val="D5EA17"/>
            </a:solidFill>
            <a:prstDash val="solid"/>
            <a:round/>
            <a:headEnd type="none"/>
            <a:tailEnd type="arrow"/>
          </a:ln>
        </p:spPr>
      </p:cxnSp>
      <p:sp>
        <p:nvSpPr>
          <p:cNvPr id="11" name="slide18_shape6"/>
          <p:cNvSpPr/>
          <p:nvPr/>
        </p:nvSpPr>
        <p:spPr>
          <a:xfrm>
            <a:off x="4182925" y="1920112"/>
            <a:ext cx="3051312" cy="64605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Select</a:t>
            </a:r>
            <a:r>
              <a:rPr lang="ko-KR" altLang="en-US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문으로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bid(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번호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)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를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통해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 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해당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글을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확인함</a:t>
            </a:r>
          </a:p>
        </p:txBody>
      </p:sp>
      <p:sp>
        <p:nvSpPr>
          <p:cNvPr id="12" name="slide18_shape7"/>
          <p:cNvSpPr/>
          <p:nvPr/>
        </p:nvSpPr>
        <p:spPr>
          <a:xfrm>
            <a:off x="8472487" y="2347912"/>
            <a:ext cx="3143250" cy="228600"/>
          </a:xfrm>
          <a:prstGeom prst="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D1687F"/>
            </a:solidFill>
            <a:prstDash val="solid"/>
            <a:miter lim="800000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slide18_picture4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67808" y="4427329"/>
            <a:ext cx="3857625" cy="361950"/>
          </a:xfrm>
          <a:prstGeom prst="rect">
            <a:avLst/>
          </a:prstGeom>
        </p:spPr>
      </p:pic>
      <p:cxnSp>
        <p:nvCxnSpPr>
          <p:cNvPr id="14" name="slide18_shape8"/>
          <p:cNvCxnSpPr/>
          <p:nvPr/>
        </p:nvCxnSpPr>
        <p:spPr>
          <a:xfrm flipH="1">
            <a:off x="6729412" y="2595562"/>
            <a:ext cx="1628775" cy="1800225"/>
          </a:xfrm>
          <a:prstGeom prst="straightConnector1">
            <a:avLst/>
          </a:prstGeom>
          <a:ln w="1270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sp>
        <p:nvSpPr>
          <p:cNvPr id="15" name="slide18_shape9"/>
          <p:cNvSpPr/>
          <p:nvPr/>
        </p:nvSpPr>
        <p:spPr>
          <a:xfrm>
            <a:off x="4957762" y="4963349"/>
            <a:ext cx="2506390" cy="980249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Delete</a:t>
            </a:r>
            <a:r>
              <a:rPr lang="ko-KR" altLang="en-US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문으로 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bid(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번호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)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로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해당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게시글을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삭제함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9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기능</a:t>
            </a:r>
            <a:r>
              <a:rPr lang="en-US" altLang="ko-KR" sz="3600" b="1" i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구현</a:t>
            </a:r>
            <a:r>
              <a:rPr lang="en-US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-8</a:t>
            </a:r>
          </a:p>
        </p:txBody>
      </p:sp>
      <p:pic>
        <p:nvPicPr>
          <p:cNvPr id="4" name="slide19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905" y="1279813"/>
            <a:ext cx="3558988" cy="4882861"/>
          </a:xfrm>
          <a:prstGeom prst="rect">
            <a:avLst/>
          </a:prstGeom>
        </p:spPr>
      </p:pic>
      <p:sp>
        <p:nvSpPr>
          <p:cNvPr id="5" name="slide19_shape2"/>
          <p:cNvSpPr/>
          <p:nvPr/>
        </p:nvSpPr>
        <p:spPr>
          <a:xfrm>
            <a:off x="9710737" y="6211125"/>
            <a:ext cx="962025" cy="369825"/>
          </a:xfrm>
          <a:prstGeom prst="rect">
            <a:avLst/>
          </a:prstGeom>
          <a:noFill/>
          <a:ln w="9525" cap="flat">
            <a:solidFill>
              <a:srgbClr val="CDF282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수정</a:t>
            </a:r>
          </a:p>
        </p:txBody>
      </p:sp>
      <p:pic>
        <p:nvPicPr>
          <p:cNvPr id="6" name="slide19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58212" y="1279813"/>
            <a:ext cx="3408415" cy="4829175"/>
          </a:xfrm>
          <a:prstGeom prst="rect">
            <a:avLst/>
          </a:prstGeom>
        </p:spPr>
      </p:pic>
      <p:sp>
        <p:nvSpPr>
          <p:cNvPr id="7" name="slide19_shape3"/>
          <p:cNvSpPr/>
          <p:nvPr/>
        </p:nvSpPr>
        <p:spPr>
          <a:xfrm>
            <a:off x="1576387" y="6339700"/>
            <a:ext cx="962025" cy="369825"/>
          </a:xfrm>
          <a:prstGeom prst="rect">
            <a:avLst/>
          </a:prstGeom>
          <a:noFill/>
          <a:ln w="9525" cap="flat">
            <a:solidFill>
              <a:srgbClr val="CDF282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cs"/>
              </a:rPr>
              <a:t>글</a:t>
            </a:r>
            <a:r>
              <a:rPr lang="en-US" altLang="ko-KR" sz="1800" kern="120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cs"/>
              </a:rPr>
              <a:t>작성</a:t>
            </a:r>
          </a:p>
        </p:txBody>
      </p:sp>
      <p:sp>
        <p:nvSpPr>
          <p:cNvPr id="8" name="slide19_shape4"/>
          <p:cNvSpPr/>
          <p:nvPr/>
        </p:nvSpPr>
        <p:spPr>
          <a:xfrm>
            <a:off x="547687" y="2405062"/>
            <a:ext cx="3228975" cy="40005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FF9868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9" name="slide19_shape5"/>
          <p:cNvCxnSpPr/>
          <p:nvPr/>
        </p:nvCxnSpPr>
        <p:spPr>
          <a:xfrm>
            <a:off x="2909887" y="2938462"/>
            <a:ext cx="1219200" cy="2009775"/>
          </a:xfrm>
          <a:prstGeom prst="straightConnector1">
            <a:avLst/>
          </a:prstGeom>
          <a:ln w="1905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sp>
        <p:nvSpPr>
          <p:cNvPr id="10" name="slide19_shape6"/>
          <p:cNvSpPr/>
          <p:nvPr/>
        </p:nvSpPr>
        <p:spPr>
          <a:xfrm>
            <a:off x="3938587" y="5734875"/>
            <a:ext cx="2543175" cy="369825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insert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문으로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작성</a:t>
            </a:r>
          </a:p>
        </p:txBody>
      </p:sp>
      <p:grpSp>
        <p:nvGrpSpPr>
          <p:cNvPr id="11" name="slide19_group1"/>
          <p:cNvGrpSpPr>
            <a:grpSpLocks/>
          </p:cNvGrpSpPr>
          <p:nvPr/>
        </p:nvGrpSpPr>
        <p:grpSpPr>
          <a:xfrm>
            <a:off x="1519237" y="4972050"/>
            <a:ext cx="6134100" cy="609600"/>
            <a:chOff x="1519237" y="4972050"/>
            <a:chExt cx="6134100" cy="609600"/>
          </a:xfrm>
        </p:grpSpPr>
        <p:pic>
          <p:nvPicPr>
            <p:cNvPr id="12" name="slide19_picture3" descr="이미지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237" y="4972050"/>
              <a:ext cx="6134100" cy="361950"/>
            </a:xfrm>
            <a:prstGeom prst="rect">
              <a:avLst/>
            </a:prstGeom>
          </p:spPr>
        </p:pic>
        <p:pic>
          <p:nvPicPr>
            <p:cNvPr id="13" name="slide19_picture4" descr="이미지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237" y="5276850"/>
              <a:ext cx="4552950" cy="304800"/>
            </a:xfrm>
            <a:prstGeom prst="rect">
              <a:avLst/>
            </a:prstGeom>
          </p:spPr>
        </p:pic>
      </p:grpSp>
      <p:sp>
        <p:nvSpPr>
          <p:cNvPr id="14" name="slide19_shape7"/>
          <p:cNvSpPr/>
          <p:nvPr/>
        </p:nvSpPr>
        <p:spPr>
          <a:xfrm>
            <a:off x="8947957" y="2333624"/>
            <a:ext cx="2924175" cy="200025"/>
          </a:xfrm>
          <a:prstGeom prst="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FF9868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15" name="slide19_shape8"/>
          <p:cNvCxnSpPr/>
          <p:nvPr/>
        </p:nvCxnSpPr>
        <p:spPr>
          <a:xfrm flipH="1" flipV="1">
            <a:off x="8153387" y="1890712"/>
            <a:ext cx="685800" cy="523875"/>
          </a:xfrm>
          <a:prstGeom prst="straightConnector1">
            <a:avLst/>
          </a:prstGeom>
          <a:ln w="1905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pic>
        <p:nvPicPr>
          <p:cNvPr id="16" name="slide19_picture5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5262" y="1365538"/>
            <a:ext cx="4591050" cy="419100"/>
          </a:xfrm>
          <a:prstGeom prst="rect">
            <a:avLst/>
          </a:prstGeom>
        </p:spPr>
      </p:pic>
      <p:sp>
        <p:nvSpPr>
          <p:cNvPr id="17" name="slide19_shape9"/>
          <p:cNvSpPr/>
          <p:nvPr/>
        </p:nvSpPr>
        <p:spPr>
          <a:xfrm>
            <a:off x="4867275" y="1890712"/>
            <a:ext cx="2714625" cy="64605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Update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문으로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해당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bid(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글번호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)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의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글을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수정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0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기능</a:t>
            </a:r>
            <a:r>
              <a:rPr lang="en-US" altLang="ko-KR" sz="3600" b="1" i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구현</a:t>
            </a:r>
            <a:r>
              <a:rPr lang="en-US" altLang="ko-KR" sz="3600" b="1" i="1" kern="120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-9</a:t>
            </a:r>
          </a:p>
        </p:txBody>
      </p:sp>
      <p:pic>
        <p:nvPicPr>
          <p:cNvPr id="4" name="slide20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963" y="1419225"/>
            <a:ext cx="3790422" cy="4619625"/>
          </a:xfrm>
          <a:prstGeom prst="rect">
            <a:avLst/>
          </a:prstGeom>
        </p:spPr>
      </p:pic>
      <p:pic>
        <p:nvPicPr>
          <p:cNvPr id="5" name="slide20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3720" y="1419225"/>
            <a:ext cx="3991233" cy="4600575"/>
          </a:xfrm>
          <a:prstGeom prst="rect">
            <a:avLst/>
          </a:prstGeom>
        </p:spPr>
      </p:pic>
      <p:sp>
        <p:nvSpPr>
          <p:cNvPr id="6" name="slide20_shape2"/>
          <p:cNvSpPr/>
          <p:nvPr/>
        </p:nvSpPr>
        <p:spPr>
          <a:xfrm>
            <a:off x="1552574" y="6163500"/>
            <a:ext cx="1219200" cy="369825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답글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작성</a:t>
            </a:r>
          </a:p>
        </p:txBody>
      </p:sp>
      <p:sp>
        <p:nvSpPr>
          <p:cNvPr id="7" name="slide20_shape3"/>
          <p:cNvSpPr/>
          <p:nvPr/>
        </p:nvSpPr>
        <p:spPr>
          <a:xfrm>
            <a:off x="9329737" y="6163500"/>
            <a:ext cx="1219200" cy="646050"/>
          </a:xfrm>
          <a:prstGeom prst="rect">
            <a:avLst/>
          </a:prstGeom>
          <a:noFill/>
          <a:ln w="9525" cap="flat">
            <a:solidFill>
              <a:srgbClr val="FFFFFF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답글</a:t>
            </a:r>
            <a:r>
              <a:rPr lang="en-US" altLang="ko-KR" sz="18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8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작성</a:t>
            </a:r>
            <a:r>
              <a:rPr lang="en-US" altLang="ko-KR" sz="1800" kern="120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(2)</a:t>
            </a:r>
          </a:p>
        </p:txBody>
      </p:sp>
      <p:sp>
        <p:nvSpPr>
          <p:cNvPr id="8" name="slide20_shape4"/>
          <p:cNvSpPr/>
          <p:nvPr/>
        </p:nvSpPr>
        <p:spPr>
          <a:xfrm>
            <a:off x="547687" y="2566987"/>
            <a:ext cx="3228975" cy="285750"/>
          </a:xfrm>
          <a:prstGeom prst="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FF9868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9" name="slide20_shape5"/>
          <p:cNvCxnSpPr/>
          <p:nvPr/>
        </p:nvCxnSpPr>
        <p:spPr>
          <a:xfrm>
            <a:off x="2709862" y="2957512"/>
            <a:ext cx="447675" cy="771525"/>
          </a:xfrm>
          <a:prstGeom prst="straightConnector1">
            <a:avLst/>
          </a:prstGeom>
          <a:ln w="1905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sp>
        <p:nvSpPr>
          <p:cNvPr id="10" name="slide20_shape6"/>
          <p:cNvSpPr/>
          <p:nvPr/>
        </p:nvSpPr>
        <p:spPr>
          <a:xfrm>
            <a:off x="8324850" y="2514587"/>
            <a:ext cx="3543300" cy="219075"/>
          </a:xfrm>
          <a:prstGeom prst="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FF9868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11" name="slide20_shape7"/>
          <p:cNvCxnSpPr/>
          <p:nvPr/>
        </p:nvCxnSpPr>
        <p:spPr>
          <a:xfrm flipH="1" flipV="1">
            <a:off x="7619987" y="2100262"/>
            <a:ext cx="628649" cy="466725"/>
          </a:xfrm>
          <a:prstGeom prst="straightConnector1">
            <a:avLst/>
          </a:prstGeom>
          <a:ln w="1905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sp>
        <p:nvSpPr>
          <p:cNvPr id="12" name="slide20_shape8"/>
          <p:cNvSpPr/>
          <p:nvPr/>
        </p:nvSpPr>
        <p:spPr>
          <a:xfrm>
            <a:off x="1957387" y="3867975"/>
            <a:ext cx="4448175" cy="731775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String query = "insert into board (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bId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bname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, btitle,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bcontent,bpw,bGroup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bStep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,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bIndent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)"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+ "VALUES (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BOARD_SEQ.nextval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, ?, ?, ?, ?, ?, ?, ?)";</a:t>
            </a:r>
          </a:p>
        </p:txBody>
      </p:sp>
      <p:sp>
        <p:nvSpPr>
          <p:cNvPr id="13" name="slide20_shape9"/>
          <p:cNvSpPr/>
          <p:nvPr/>
        </p:nvSpPr>
        <p:spPr>
          <a:xfrm>
            <a:off x="2019299" y="4715700"/>
            <a:ext cx="3343275" cy="369825"/>
          </a:xfrm>
          <a:prstGeom prst="rect">
            <a:avLst/>
          </a:prstGeom>
          <a:noFill/>
          <a:ln w="9525" cap="flat">
            <a:solidFill>
              <a:schemeClr val="dk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insert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문으로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답글을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작성하되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 </a:t>
            </a:r>
          </a:p>
        </p:txBody>
      </p:sp>
      <p:pic>
        <p:nvPicPr>
          <p:cNvPr id="14" name="slide20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299" y="5195887"/>
            <a:ext cx="4276725" cy="638175"/>
          </a:xfrm>
          <a:prstGeom prst="rect">
            <a:avLst/>
          </a:prstGeom>
        </p:spPr>
      </p:pic>
      <p:sp>
        <p:nvSpPr>
          <p:cNvPr id="15" name="slide20_shape10"/>
          <p:cNvSpPr/>
          <p:nvPr/>
        </p:nvSpPr>
        <p:spPr>
          <a:xfrm>
            <a:off x="4181474" y="5978587"/>
            <a:ext cx="3514725" cy="369825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bstep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과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bindent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에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+1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을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해준다</a:t>
            </a:r>
            <a:r>
              <a:rPr lang="en-US" altLang="ko-KR" sz="18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.</a:t>
            </a:r>
          </a:p>
        </p:txBody>
      </p:sp>
      <p:sp>
        <p:nvSpPr>
          <p:cNvPr id="16" name="slide20_shape11"/>
          <p:cNvSpPr/>
          <p:nvPr/>
        </p:nvSpPr>
        <p:spPr>
          <a:xfrm>
            <a:off x="4181474" y="1267650"/>
            <a:ext cx="3771900" cy="731775"/>
          </a:xfrm>
          <a:prstGeom prst="rect">
            <a:avLst/>
          </a:prstGeom>
          <a:solidFill>
            <a:schemeClr val="dk1">
              <a:alpha val="100000"/>
            </a:schemeClr>
          </a:solidFill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String query = "update board set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bStep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 =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bStep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 + " 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+ "1 where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bGroup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 = ? and </a:t>
            </a:r>
            <a:r>
              <a:rPr lang="en-US" altLang="ko-KR" sz="1400" kern="1200" dirty="0" err="1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bStep</a:t>
            </a:r>
            <a:r>
              <a:rPr lang="en-US" altLang="ko-KR" sz="1400" kern="1200" dirty="0">
                <a:solidFill>
                  <a:schemeClr val="bg1">
                    <a:alpha val="100000"/>
                    <a:lumMod val="95000"/>
                  </a:schemeClr>
                </a:solidFill>
                <a:latin typeface="+mn-ea"/>
                <a:ea typeface="+mn-ea"/>
                <a:cs typeface="+mn-cs"/>
              </a:rPr>
              <a:t> &gt; ?";</a:t>
            </a:r>
          </a:p>
        </p:txBody>
      </p:sp>
      <p:sp>
        <p:nvSpPr>
          <p:cNvPr id="17" name="slide20_shape12"/>
          <p:cNvSpPr/>
          <p:nvPr/>
        </p:nvSpPr>
        <p:spPr>
          <a:xfrm>
            <a:off x="4252912" y="2100262"/>
            <a:ext cx="3190875" cy="64605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답글이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원본글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아래에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위치할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수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있도록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만들어주는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 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쿼리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기능구현</a:t>
            </a:r>
            <a:r>
              <a:rPr lang="en-US" altLang="ko-KR" sz="2800" b="1" i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9E9E2-EBC5-435F-ADC2-8CA27697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24744"/>
            <a:ext cx="3547627" cy="4265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14B61-49F1-4D98-B699-574ED745177B}"/>
              </a:ext>
            </a:extLst>
          </p:cNvPr>
          <p:cNvSpPr txBox="1"/>
          <p:nvPr/>
        </p:nvSpPr>
        <p:spPr>
          <a:xfrm>
            <a:off x="1353089" y="5661248"/>
            <a:ext cx="12241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검색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D28ED0-413E-45C8-86F8-48DF679BD6FA}"/>
              </a:ext>
            </a:extLst>
          </p:cNvPr>
          <p:cNvSpPr/>
          <p:nvPr/>
        </p:nvSpPr>
        <p:spPr>
          <a:xfrm>
            <a:off x="495328" y="1844824"/>
            <a:ext cx="2097849" cy="360040"/>
          </a:xfrm>
          <a:prstGeom prst="rect">
            <a:avLst/>
          </a:prstGeom>
          <a:noFill/>
          <a:ln>
            <a:solidFill>
              <a:srgbClr val="EC4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4EAFFE-08FE-4352-9D08-D4E0CFE04940}"/>
              </a:ext>
            </a:extLst>
          </p:cNvPr>
          <p:cNvCxnSpPr>
            <a:cxnSpLocks/>
          </p:cNvCxnSpPr>
          <p:nvPr/>
        </p:nvCxnSpPr>
        <p:spPr>
          <a:xfrm>
            <a:off x="2711624" y="1988840"/>
            <a:ext cx="1168135" cy="671485"/>
          </a:xfrm>
          <a:prstGeom prst="straightConnector1">
            <a:avLst/>
          </a:prstGeom>
          <a:ln>
            <a:solidFill>
              <a:srgbClr val="EC4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F17967-9850-4FF9-8153-6BA3EF9C055A}"/>
              </a:ext>
            </a:extLst>
          </p:cNvPr>
          <p:cNvSpPr txBox="1"/>
          <p:nvPr/>
        </p:nvSpPr>
        <p:spPr>
          <a:xfrm>
            <a:off x="3902519" y="2327393"/>
            <a:ext cx="3547627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SELECT * FROM (SELECT ROWNUM rn, A.* FROM (SELECT * FROM board WHERE btitle LIKE ? ORDER by bgroup DESC, bstep asc ) A)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WHERE rn BETWEEN ? and 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0E8CC-8539-4151-BA6A-6403161076E9}"/>
              </a:ext>
            </a:extLst>
          </p:cNvPr>
          <p:cNvSpPr txBox="1"/>
          <p:nvPr/>
        </p:nvSpPr>
        <p:spPr>
          <a:xfrm>
            <a:off x="3879759" y="3945831"/>
            <a:ext cx="348195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Like</a:t>
            </a:r>
            <a:r>
              <a:rPr lang="ko-KR" altLang="en-US" dirty="0"/>
              <a:t>쿼리문으로 제목에 검색 글자가 포함되어 있으면 찾아내어 정렬하도록 하는 쿼리문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09BDA7-976B-4722-A5E9-B2FEEBDCB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28" y="1124744"/>
            <a:ext cx="4173428" cy="307116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E516E-AF24-4CFD-B0F6-3FD7CE09F657}"/>
              </a:ext>
            </a:extLst>
          </p:cNvPr>
          <p:cNvSpPr/>
          <p:nvPr/>
        </p:nvSpPr>
        <p:spPr>
          <a:xfrm>
            <a:off x="11249734" y="1049675"/>
            <a:ext cx="750922" cy="360040"/>
          </a:xfrm>
          <a:prstGeom prst="rect">
            <a:avLst/>
          </a:prstGeom>
          <a:noFill/>
          <a:ln>
            <a:solidFill>
              <a:srgbClr val="EC4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820100-A534-4310-B3C3-E20EBFEC1886}"/>
              </a:ext>
            </a:extLst>
          </p:cNvPr>
          <p:cNvCxnSpPr>
            <a:cxnSpLocks/>
          </p:cNvCxnSpPr>
          <p:nvPr/>
        </p:nvCxnSpPr>
        <p:spPr>
          <a:xfrm>
            <a:off x="9861648" y="4060010"/>
            <a:ext cx="0" cy="513929"/>
          </a:xfrm>
          <a:prstGeom prst="straightConnector1">
            <a:avLst/>
          </a:prstGeom>
          <a:ln w="28575">
            <a:solidFill>
              <a:srgbClr val="EC44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4B516-2D7E-4FD3-BC31-11701A3C6502}"/>
              </a:ext>
            </a:extLst>
          </p:cNvPr>
          <p:cNvSpPr txBox="1"/>
          <p:nvPr/>
        </p:nvSpPr>
        <p:spPr>
          <a:xfrm>
            <a:off x="10344471" y="431697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’ </a:t>
            </a:r>
            <a:r>
              <a:rPr lang="ko-KR" altLang="en-US" sz="1400" dirty="0">
                <a:solidFill>
                  <a:schemeClr val="bg1"/>
                </a:solidFill>
              </a:rPr>
              <a:t>으로 검색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D9B3C4-7112-4E7C-B186-EE4B23374B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30" y="4677596"/>
            <a:ext cx="4357624" cy="20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1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기능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구현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lt"/>
                <a:ea typeface="+mn-cs"/>
                <a:cs typeface="+mn-cs"/>
              </a:rPr>
              <a:t>-11</a:t>
            </a:r>
          </a:p>
        </p:txBody>
      </p:sp>
      <p:pic>
        <p:nvPicPr>
          <p:cNvPr id="4" name="slide21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34" y="1205079"/>
            <a:ext cx="3764230" cy="5045070"/>
          </a:xfrm>
          <a:prstGeom prst="rect">
            <a:avLst/>
          </a:prstGeom>
        </p:spPr>
      </p:pic>
      <p:sp>
        <p:nvSpPr>
          <p:cNvPr id="5" name="slide21_shape2"/>
          <p:cNvSpPr/>
          <p:nvPr/>
        </p:nvSpPr>
        <p:spPr>
          <a:xfrm>
            <a:off x="2185987" y="6354000"/>
            <a:ext cx="923925" cy="369825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  <a:cs typeface="+mn-cs"/>
              </a:rPr>
              <a:t>조회수</a:t>
            </a:r>
          </a:p>
        </p:txBody>
      </p:sp>
      <p:pic>
        <p:nvPicPr>
          <p:cNvPr id="6" name="slide21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0474" y="4610099"/>
            <a:ext cx="5781675" cy="295275"/>
          </a:xfrm>
          <a:prstGeom prst="rect">
            <a:avLst/>
          </a:prstGeom>
        </p:spPr>
      </p:pic>
      <p:sp>
        <p:nvSpPr>
          <p:cNvPr id="7" name="slide21_shape3"/>
          <p:cNvSpPr/>
          <p:nvPr/>
        </p:nvSpPr>
        <p:spPr>
          <a:xfrm>
            <a:off x="738187" y="2309812"/>
            <a:ext cx="3228975" cy="285750"/>
          </a:xfrm>
          <a:prstGeom prst="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FF9868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8" name="slide21_shape4"/>
          <p:cNvCxnSpPr/>
          <p:nvPr/>
        </p:nvCxnSpPr>
        <p:spPr>
          <a:xfrm>
            <a:off x="3024187" y="2566987"/>
            <a:ext cx="885825" cy="1876425"/>
          </a:xfrm>
          <a:prstGeom prst="straightConnector1">
            <a:avLst/>
          </a:prstGeom>
          <a:ln w="19050" cap="flat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  <p:sp>
        <p:nvSpPr>
          <p:cNvPr id="9" name="slide21_shape5"/>
          <p:cNvSpPr/>
          <p:nvPr/>
        </p:nvSpPr>
        <p:spPr>
          <a:xfrm>
            <a:off x="5562600" y="3614737"/>
            <a:ext cx="3810000" cy="64605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Update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문으로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글을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볼때마다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bhit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+1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이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되도록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만들어줌</a:t>
            </a:r>
          </a:p>
        </p:txBody>
      </p:sp>
      <p:pic>
        <p:nvPicPr>
          <p:cNvPr id="10" name="slide21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6899" y="1743074"/>
            <a:ext cx="4391025" cy="1419225"/>
          </a:xfrm>
          <a:prstGeom prst="rect">
            <a:avLst/>
          </a:prstGeom>
        </p:spPr>
      </p:pic>
      <p:cxnSp>
        <p:nvCxnSpPr>
          <p:cNvPr id="11" name="nppt_16408549552302718"/>
          <p:cNvCxnSpPr/>
          <p:nvPr/>
        </p:nvCxnSpPr>
        <p:spPr>
          <a:xfrm>
            <a:off x="4191000" y="2433637"/>
            <a:ext cx="2328334" cy="9524"/>
          </a:xfrm>
          <a:prstGeom prst="straightConnector1">
            <a:avLst/>
          </a:prstGeom>
          <a:ln w="57150" cap="flat" cmpd="sng">
            <a:solidFill>
              <a:srgbClr val="CDF282"/>
            </a:solidFill>
            <a:prstDash val="solid"/>
            <a:round/>
            <a:headEnd type="none"/>
            <a:tailEnd type="arrow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2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구현-1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endParaRPr lang="ko-KR" altLang="ko-KR" sz="36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nppt_1640854955230399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5682" y="1315242"/>
            <a:ext cx="4713068" cy="2152932"/>
          </a:xfrm>
          <a:prstGeom prst="rect">
            <a:avLst/>
          </a:prstGeom>
        </p:spPr>
      </p:pic>
      <p:pic>
        <p:nvPicPr>
          <p:cNvPr id="5" name="nppt_164085543712526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207" y="2923003"/>
            <a:ext cx="4694018" cy="2086322"/>
          </a:xfrm>
          <a:prstGeom prst="rect">
            <a:avLst/>
          </a:prstGeom>
        </p:spPr>
      </p:pic>
      <p:sp>
        <p:nvSpPr>
          <p:cNvPr id="6" name="nppt_16408554371252793"/>
          <p:cNvSpPr/>
          <p:nvPr/>
        </p:nvSpPr>
        <p:spPr>
          <a:xfrm>
            <a:off x="6196012" y="4168261"/>
            <a:ext cx="3810000" cy="646050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제목입력란과 비밀번호 입력란이 비었을 때 alert가 뜨도록 해줌.</a:t>
            </a:r>
          </a:p>
        </p:txBody>
      </p:sp>
      <p:pic>
        <p:nvPicPr>
          <p:cNvPr id="7" name="nppt_16408554371252852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0674" y="1315242"/>
            <a:ext cx="5629275" cy="2362200"/>
          </a:xfrm>
          <a:prstGeom prst="rect">
            <a:avLst/>
          </a:prstGeom>
        </p:spPr>
      </p:pic>
      <p:pic>
        <p:nvPicPr>
          <p:cNvPr id="8" name="nppt_16408554371253163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0674" y="3677442"/>
            <a:ext cx="5057775" cy="419100"/>
          </a:xfrm>
          <a:prstGeom prst="rect">
            <a:avLst/>
          </a:prstGeom>
        </p:spPr>
      </p:pic>
      <p:sp>
        <p:nvSpPr>
          <p:cNvPr id="9" name="nppt_16408554371253829"/>
          <p:cNvSpPr/>
          <p:nvPr/>
        </p:nvSpPr>
        <p:spPr>
          <a:xfrm>
            <a:off x="900112" y="1223962"/>
            <a:ext cx="3038475" cy="140017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2700" cap="flat">
            <a:solidFill>
              <a:srgbClr val="DD688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sp>
        <p:nvSpPr>
          <p:cNvPr id="10" name="nppt_16408554371253939"/>
          <p:cNvSpPr/>
          <p:nvPr/>
        </p:nvSpPr>
        <p:spPr>
          <a:xfrm>
            <a:off x="900112" y="2768086"/>
            <a:ext cx="3038475" cy="1400175"/>
          </a:xfrm>
          <a:prstGeom prst="roundRect">
            <a:avLst/>
          </a:prstGeom>
          <a:solidFill>
            <a:srgbClr val="5B9BD5">
              <a:alpha val="0"/>
            </a:srgbClr>
          </a:solidFill>
          <a:ln w="12700" cap="flat">
            <a:solidFill>
              <a:srgbClr val="DD688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sp>
        <p:nvSpPr>
          <p:cNvPr id="11" name="nppt_16408554371254048"/>
          <p:cNvSpPr/>
          <p:nvPr/>
        </p:nvSpPr>
        <p:spPr>
          <a:xfrm>
            <a:off x="4071937" y="2347912"/>
            <a:ext cx="1171575" cy="504825"/>
          </a:xfrm>
          <a:prstGeom prst="rightArrow">
            <a:avLst/>
          </a:prstGeom>
          <a:solidFill>
            <a:srgbClr val="DD6881"/>
          </a:solidFill>
          <a:ln w="127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pic>
        <p:nvPicPr>
          <p:cNvPr id="12" name="nppt_16408554371254248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15312" y="5153850"/>
            <a:ext cx="3838575" cy="409575"/>
          </a:xfrm>
          <a:prstGeom prst="rect">
            <a:avLst/>
          </a:prstGeom>
        </p:spPr>
      </p:pic>
      <p:sp>
        <p:nvSpPr>
          <p:cNvPr id="13" name="nppt_16408554371254883"/>
          <p:cNvSpPr/>
          <p:nvPr/>
        </p:nvSpPr>
        <p:spPr>
          <a:xfrm>
            <a:off x="8215312" y="5668200"/>
            <a:ext cx="3810000" cy="912750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bpw의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타입은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NUMBER이므로</a:t>
            </a:r>
            <a:endParaRPr altLang="ko-KR" sz="1800" kern="1200" dirty="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숫자만입력할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수 </a:t>
            </a: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있도록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키입력에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altLang="ko-KR" sz="1800" kern="1200" dirty="0" err="1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제한을</a:t>
            </a:r>
            <a:r>
              <a:rPr altLang="ko-KR" sz="18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줌.</a:t>
            </a:r>
          </a:p>
        </p:txBody>
      </p:sp>
      <p:sp>
        <p:nvSpPr>
          <p:cNvPr id="14" name="nppt_16408554371255620"/>
          <p:cNvSpPr/>
          <p:nvPr/>
        </p:nvSpPr>
        <p:spPr>
          <a:xfrm flipV="1">
            <a:off x="6943725" y="5449125"/>
            <a:ext cx="1095375" cy="438150"/>
          </a:xfrm>
          <a:prstGeom prst="leftArrow">
            <a:avLst/>
          </a:prstGeom>
          <a:solidFill>
            <a:srgbClr val="DD6881"/>
          </a:solidFill>
          <a:ln w="12700" cap="flat">
            <a:solidFill>
              <a:srgbClr val="DD688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pic>
        <p:nvPicPr>
          <p:cNvPr id="15" name="nppt_16408554371255800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8887" y="5449125"/>
            <a:ext cx="423862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3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  <a:buNone/>
            </a:pP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기능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구현-1</a:t>
            </a:r>
            <a:r>
              <a:rPr lang="en-US" altLang="ko-KR" sz="36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  <a:endParaRPr lang="ko-KR" altLang="ko-KR" sz="36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6408554371256305"/>
          <p:cNvSpPr/>
          <p:nvPr/>
        </p:nvSpPr>
        <p:spPr>
          <a:xfrm>
            <a:off x="4181474" y="1011400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>
              <a:lnSpc>
                <a:spcPct val="100000"/>
              </a:lnSpc>
              <a:buNone/>
            </a:pPr>
            <a:r>
              <a:rPr lang="ko-KR" altLang="ko-KR" sz="40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에러페이지 처리</a:t>
            </a:r>
          </a:p>
        </p:txBody>
      </p:sp>
      <p:pic>
        <p:nvPicPr>
          <p:cNvPr id="5" name="nppt_1640855437125649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" y="2171700"/>
            <a:ext cx="4057650" cy="2400300"/>
          </a:xfrm>
          <a:prstGeom prst="rect">
            <a:avLst/>
          </a:prstGeom>
        </p:spPr>
      </p:pic>
      <p:sp>
        <p:nvSpPr>
          <p:cNvPr id="6" name="nppt_16408554371256661"/>
          <p:cNvSpPr/>
          <p:nvPr/>
        </p:nvSpPr>
        <p:spPr>
          <a:xfrm>
            <a:off x="781050" y="4763325"/>
            <a:ext cx="3400424" cy="369825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web.xml에서 에러페이지 처리</a:t>
            </a:r>
          </a:p>
        </p:txBody>
      </p:sp>
      <p:pic>
        <p:nvPicPr>
          <p:cNvPr id="7" name="nppt_1640855437125675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0669" y="1782669"/>
            <a:ext cx="4225902" cy="2465211"/>
          </a:xfrm>
          <a:prstGeom prst="rect">
            <a:avLst/>
          </a:prstGeom>
        </p:spPr>
      </p:pic>
      <p:pic>
        <p:nvPicPr>
          <p:cNvPr id="8" name="nppt_16408554371257001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0669" y="4419600"/>
            <a:ext cx="4250753" cy="2337195"/>
          </a:xfrm>
          <a:prstGeom prst="rect">
            <a:avLst/>
          </a:prstGeom>
        </p:spPr>
      </p:pic>
      <p:sp>
        <p:nvSpPr>
          <p:cNvPr id="9" name="nppt_16408554371257432"/>
          <p:cNvSpPr/>
          <p:nvPr/>
        </p:nvSpPr>
        <p:spPr>
          <a:xfrm rot="21060000" flipV="1">
            <a:off x="4650868" y="2575596"/>
            <a:ext cx="1627252" cy="552450"/>
          </a:xfrm>
          <a:prstGeom prst="rightArrow">
            <a:avLst/>
          </a:prstGeom>
          <a:solidFill>
            <a:srgbClr val="DD6881"/>
          </a:solidFill>
          <a:ln w="12700" cap="flat">
            <a:solidFill>
              <a:srgbClr val="DD688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sp>
        <p:nvSpPr>
          <p:cNvPr id="10" name="nppt_16408554371257591"/>
          <p:cNvSpPr/>
          <p:nvPr/>
        </p:nvSpPr>
        <p:spPr>
          <a:xfrm rot="1320000" flipV="1">
            <a:off x="4663653" y="4010024"/>
            <a:ext cx="1627252" cy="552450"/>
          </a:xfrm>
          <a:prstGeom prst="rightArrow">
            <a:avLst/>
          </a:prstGeom>
          <a:solidFill>
            <a:srgbClr val="DD6881"/>
          </a:solidFill>
          <a:ln w="12700" cap="flat">
            <a:solidFill>
              <a:srgbClr val="DD6881"/>
            </a:solidFill>
            <a:prstDash val="solid"/>
          </a:ln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</a:pPr>
            <a:endParaRPr/>
          </a:p>
        </p:txBody>
      </p:sp>
      <p:sp>
        <p:nvSpPr>
          <p:cNvPr id="11" name="nppt_16408554371257776"/>
          <p:cNvSpPr/>
          <p:nvPr/>
        </p:nvSpPr>
        <p:spPr>
          <a:xfrm>
            <a:off x="4620009" y="2171700"/>
            <a:ext cx="1771650" cy="369825"/>
          </a:xfrm>
          <a:prstGeom prst="rect">
            <a:avLst/>
          </a:prstGeom>
          <a:noFill/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404에러페이지</a:t>
            </a:r>
          </a:p>
        </p:txBody>
      </p:sp>
      <p:sp>
        <p:nvSpPr>
          <p:cNvPr id="12" name="nppt_16408554371257983"/>
          <p:cNvSpPr/>
          <p:nvPr/>
        </p:nvSpPr>
        <p:spPr>
          <a:xfrm>
            <a:off x="4739059" y="4858575"/>
            <a:ext cx="1771650" cy="369825"/>
          </a:xfrm>
          <a:prstGeom prst="rect">
            <a:avLst/>
          </a:prstGeom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500에러페이지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4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200" b="1" i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문제 해결</a:t>
            </a:r>
            <a:endParaRPr sz="32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16FA3-76C7-40A1-B77B-8325027ED4DD}"/>
              </a:ext>
            </a:extLst>
          </p:cNvPr>
          <p:cNvSpPr txBox="1"/>
          <p:nvPr/>
        </p:nvSpPr>
        <p:spPr>
          <a:xfrm>
            <a:off x="407368" y="3830850"/>
            <a:ext cx="4412371" cy="107721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페이징하여 목록을 출력할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이렇게 쿼리문을 주었을 때 이유를 알 수 없지만 새로 글을 작성했을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작성한 글이 바로 글 목록에 추가되어 보여지지 않는 상황이 발생하였다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D85EF5-A9DB-480F-A9DB-A4AC74560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89" y="2164257"/>
            <a:ext cx="5184576" cy="1305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2F5AAB-F51C-47D6-BB05-96AE8E70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86" y="3568333"/>
            <a:ext cx="5449914" cy="1105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5B7E5-7306-43E7-AB49-B3BF045A2D60}"/>
              </a:ext>
            </a:extLst>
          </p:cNvPr>
          <p:cNvSpPr txBox="1"/>
          <p:nvPr/>
        </p:nvSpPr>
        <p:spPr>
          <a:xfrm>
            <a:off x="6325862" y="5054082"/>
            <a:ext cx="561662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쿼리문을 이렇게 변경해주었더니 다시 새 글이 바로 목록에 추가되는 것을 확인함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37F5376-5D96-40D5-A694-2571D0E8EE21}"/>
              </a:ext>
            </a:extLst>
          </p:cNvPr>
          <p:cNvSpPr/>
          <p:nvPr/>
        </p:nvSpPr>
        <p:spPr>
          <a:xfrm>
            <a:off x="5528611" y="2780928"/>
            <a:ext cx="697388" cy="432048"/>
          </a:xfrm>
          <a:prstGeom prst="rightArrow">
            <a:avLst/>
          </a:prstGeom>
          <a:solidFill>
            <a:srgbClr val="DD6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B4E8CF-5BF0-4B91-8E16-81D3E16600BF}"/>
              </a:ext>
            </a:extLst>
          </p:cNvPr>
          <p:cNvSpPr/>
          <p:nvPr/>
        </p:nvSpPr>
        <p:spPr>
          <a:xfrm>
            <a:off x="7608168" y="4242075"/>
            <a:ext cx="2232248" cy="432048"/>
          </a:xfrm>
          <a:prstGeom prst="rect">
            <a:avLst/>
          </a:prstGeom>
          <a:noFill/>
          <a:ln w="19050">
            <a:solidFill>
              <a:srgbClr val="DD6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1B8FD1D-672A-4C9C-BCA2-F281C5B5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43" y="1511530"/>
            <a:ext cx="5447467" cy="130545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029A8B-919D-4978-B54C-18808A7323D7}"/>
              </a:ext>
            </a:extLst>
          </p:cNvPr>
          <p:cNvSpPr/>
          <p:nvPr/>
        </p:nvSpPr>
        <p:spPr>
          <a:xfrm>
            <a:off x="9527262" y="2384935"/>
            <a:ext cx="2232248" cy="432048"/>
          </a:xfrm>
          <a:prstGeom prst="rect">
            <a:avLst/>
          </a:prstGeom>
          <a:noFill/>
          <a:ln w="19050">
            <a:solidFill>
              <a:srgbClr val="DD6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4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200" b="1" i="1" kern="0" dirty="0">
                <a:solidFill>
                  <a:srgbClr val="FFFFFF"/>
                </a:solidFill>
              </a:rPr>
              <a:t>문제 해결</a:t>
            </a:r>
            <a:endParaRPr sz="32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FD4A8B-62D3-4A9F-AA89-109DC9E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4" y="1196752"/>
            <a:ext cx="2875856" cy="331236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C2F002-CAF4-47EA-90CE-0A283A29315D}"/>
              </a:ext>
            </a:extLst>
          </p:cNvPr>
          <p:cNvSpPr/>
          <p:nvPr/>
        </p:nvSpPr>
        <p:spPr>
          <a:xfrm>
            <a:off x="515876" y="3717032"/>
            <a:ext cx="952225" cy="288032"/>
          </a:xfrm>
          <a:prstGeom prst="roundRect">
            <a:avLst/>
          </a:prstGeom>
          <a:noFill/>
          <a:ln w="19050">
            <a:solidFill>
              <a:srgbClr val="DD6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5EE5F9-D34B-4993-AC05-A26525A715C3}"/>
              </a:ext>
            </a:extLst>
          </p:cNvPr>
          <p:cNvCxnSpPr>
            <a:cxnSpLocks/>
          </p:cNvCxnSpPr>
          <p:nvPr/>
        </p:nvCxnSpPr>
        <p:spPr>
          <a:xfrm>
            <a:off x="1199456" y="4092641"/>
            <a:ext cx="0" cy="601831"/>
          </a:xfrm>
          <a:prstGeom prst="straightConnector1">
            <a:avLst/>
          </a:prstGeom>
          <a:ln w="19050">
            <a:solidFill>
              <a:srgbClr val="DD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293E5B-9200-44D5-A67B-048C6B981D74}"/>
              </a:ext>
            </a:extLst>
          </p:cNvPr>
          <p:cNvSpPr txBox="1"/>
          <p:nvPr/>
        </p:nvSpPr>
        <p:spPr>
          <a:xfrm>
            <a:off x="239564" y="4745761"/>
            <a:ext cx="3130077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비밀번호를 입력하지 않고 글쓰기 버튼을 누르면 </a:t>
            </a:r>
            <a:r>
              <a:rPr lang="en-US" altLang="ko-KR" sz="1400" dirty="0"/>
              <a:t>bpw</a:t>
            </a:r>
            <a:r>
              <a:rPr lang="ko-KR" altLang="en-US" sz="1400" dirty="0"/>
              <a:t>의 설정 값이 </a:t>
            </a:r>
            <a:r>
              <a:rPr lang="en-US" altLang="ko-KR" sz="1400" dirty="0"/>
              <a:t>NOT NULL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500</a:t>
            </a:r>
            <a:r>
              <a:rPr lang="ko-KR" altLang="en-US" sz="1400" dirty="0"/>
              <a:t>에러페이지로 계속 이동한다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/>
              <a:t>bpw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타입은 </a:t>
            </a:r>
            <a:r>
              <a:rPr lang="en-US" altLang="ko-KR" sz="1400" dirty="0"/>
              <a:t>NUMBER</a:t>
            </a:r>
            <a:r>
              <a:rPr lang="ko-KR" altLang="en-US" sz="1400" dirty="0"/>
              <a:t>이기 때문에 숫자 외의 다른 문자가 들어가도 똑같이 </a:t>
            </a:r>
            <a:r>
              <a:rPr lang="en-US" altLang="ko-KR" sz="1400" dirty="0"/>
              <a:t>500</a:t>
            </a:r>
            <a:r>
              <a:rPr lang="ko-KR" altLang="en-US" sz="1400" dirty="0"/>
              <a:t>에러 페이지로 이동하게됨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4263338-D269-4797-BFD1-496897C8EF63}"/>
              </a:ext>
            </a:extLst>
          </p:cNvPr>
          <p:cNvSpPr/>
          <p:nvPr/>
        </p:nvSpPr>
        <p:spPr>
          <a:xfrm>
            <a:off x="551384" y="1484784"/>
            <a:ext cx="1584177" cy="288032"/>
          </a:xfrm>
          <a:prstGeom prst="roundRect">
            <a:avLst/>
          </a:prstGeom>
          <a:noFill/>
          <a:ln w="19050">
            <a:solidFill>
              <a:srgbClr val="DD6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7BF8C5-CE45-4BCD-BFA7-46F7CBB832AA}"/>
              </a:ext>
            </a:extLst>
          </p:cNvPr>
          <p:cNvCxnSpPr>
            <a:cxnSpLocks/>
          </p:cNvCxnSpPr>
          <p:nvPr/>
        </p:nvCxnSpPr>
        <p:spPr>
          <a:xfrm>
            <a:off x="2459637" y="1628800"/>
            <a:ext cx="1326856" cy="0"/>
          </a:xfrm>
          <a:prstGeom prst="straightConnector1">
            <a:avLst/>
          </a:prstGeom>
          <a:ln w="19050">
            <a:solidFill>
              <a:srgbClr val="DD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AB7769-C930-4677-8FF7-B9B9DE0803FD}"/>
              </a:ext>
            </a:extLst>
          </p:cNvPr>
          <p:cNvSpPr txBox="1"/>
          <p:nvPr/>
        </p:nvSpPr>
        <p:spPr>
          <a:xfrm>
            <a:off x="3336825" y="2885271"/>
            <a:ext cx="3479255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제목에 링크를 걸어 글을 확인하거나 수정</a:t>
            </a:r>
            <a:r>
              <a:rPr lang="en-US" altLang="ko-KR" sz="1400" dirty="0"/>
              <a:t>,</a:t>
            </a:r>
            <a:r>
              <a:rPr lang="ko-KR" altLang="en-US" sz="1400" dirty="0"/>
              <a:t>삭제 등의 작업을 할 수 있도록 만들었기때문에 제목 없이 글을 작성했을 때 그 글에 대해서 아무것도 할 수 없는 상황이 벌어짐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20" name="nppt_16408554371257001" descr="이미지">
            <a:extLst>
              <a:ext uri="{FF2B5EF4-FFF2-40B4-BE49-F238E27FC236}">
                <a16:creationId xmlns:a16="http://schemas.microsoft.com/office/drawing/2014/main" id="{E984657C-F580-4AD6-A3CD-902ED88CFA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3512" y="4197667"/>
            <a:ext cx="2637699" cy="23371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E0A4DF-3190-40EE-8F4F-953EC02782FE}"/>
              </a:ext>
            </a:extLst>
          </p:cNvPr>
          <p:cNvCxnSpPr/>
          <p:nvPr/>
        </p:nvCxnSpPr>
        <p:spPr>
          <a:xfrm>
            <a:off x="2065823" y="3861048"/>
            <a:ext cx="1869937" cy="720080"/>
          </a:xfrm>
          <a:prstGeom prst="straightConnector1">
            <a:avLst/>
          </a:prstGeom>
          <a:ln w="28575">
            <a:solidFill>
              <a:srgbClr val="CDF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DAADBC0-EBAF-45CD-B71B-EBC0FEDB2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93" y="1114105"/>
            <a:ext cx="2875856" cy="1630820"/>
          </a:xfrm>
          <a:prstGeom prst="rect">
            <a:avLst/>
          </a:prstGeom>
        </p:spPr>
      </p:pic>
      <p:pic>
        <p:nvPicPr>
          <p:cNvPr id="26" name="nppt_16408554371252852" descr="이미지">
            <a:extLst>
              <a:ext uri="{FF2B5EF4-FFF2-40B4-BE49-F238E27FC236}">
                <a16:creationId xmlns:a16="http://schemas.microsoft.com/office/drawing/2014/main" id="{54AEAB40-7554-45A3-A6E9-C2A5BB3073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6946" y="1196752"/>
            <a:ext cx="4248472" cy="2362200"/>
          </a:xfrm>
          <a:prstGeom prst="rect">
            <a:avLst/>
          </a:prstGeom>
        </p:spPr>
      </p:pic>
      <p:pic>
        <p:nvPicPr>
          <p:cNvPr id="27" name="nppt_16408554371255800" descr="이미지">
            <a:extLst>
              <a:ext uri="{FF2B5EF4-FFF2-40B4-BE49-F238E27FC236}">
                <a16:creationId xmlns:a16="http://schemas.microsoft.com/office/drawing/2014/main" id="{B57067A8-4B1F-4EEB-AB84-F0369B43D39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16793" y="4765744"/>
            <a:ext cx="4238625" cy="895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90F986-64AD-4DEC-AF46-B4B143A8AF5D}"/>
              </a:ext>
            </a:extLst>
          </p:cNvPr>
          <p:cNvSpPr txBox="1"/>
          <p:nvPr/>
        </p:nvSpPr>
        <p:spPr>
          <a:xfrm>
            <a:off x="7458228" y="3729388"/>
            <a:ext cx="4181419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javaScript</a:t>
            </a:r>
            <a:r>
              <a:rPr lang="ko-KR" altLang="en-US" sz="1400" dirty="0"/>
              <a:t>로 제목과 비밀번호 입력란이 빈 상태로 글작성을 하지 못하도록 설정함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C3102-8A83-42AC-8C33-1C189ADEE5A6}"/>
              </a:ext>
            </a:extLst>
          </p:cNvPr>
          <p:cNvSpPr txBox="1"/>
          <p:nvPr/>
        </p:nvSpPr>
        <p:spPr>
          <a:xfrm>
            <a:off x="7896200" y="5754821"/>
            <a:ext cx="347925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입력을 숫자만 입력할 수 있도록 강제하여 에러페이지로 넘어가지 않도록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ED6A9C-18C3-491B-B0DD-19540463504A}"/>
              </a:ext>
            </a:extLst>
          </p:cNvPr>
          <p:cNvCxnSpPr/>
          <p:nvPr/>
        </p:nvCxnSpPr>
        <p:spPr>
          <a:xfrm>
            <a:off x="7032104" y="1196752"/>
            <a:ext cx="0" cy="5544616"/>
          </a:xfrm>
          <a:prstGeom prst="line">
            <a:avLst/>
          </a:prstGeom>
          <a:ln>
            <a:solidFill>
              <a:srgbClr val="CDF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0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 dirty="0">
                <a:solidFill>
                  <a:srgbClr val="FFFFFF"/>
                </a:solidFill>
              </a:rPr>
              <a:t>문제 해결</a:t>
            </a:r>
            <a:endParaRPr lang="en-US" altLang="ko-KR" sz="28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slide7_picture1">
            <a:extLst>
              <a:ext uri="{FF2B5EF4-FFF2-40B4-BE49-F238E27FC236}">
                <a16:creationId xmlns:a16="http://schemas.microsoft.com/office/drawing/2014/main" id="{99932573-DE3E-4585-A254-172333932A1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356" y="1873805"/>
            <a:ext cx="4680520" cy="38304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CCD7B6-FA92-47BA-8E4C-8427E749D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8" y="2852936"/>
            <a:ext cx="2304256" cy="2244795"/>
          </a:xfrm>
          <a:prstGeom prst="rect">
            <a:avLst/>
          </a:prstGeom>
        </p:spPr>
      </p:pic>
      <p:pic>
        <p:nvPicPr>
          <p:cNvPr id="7" name="nppt_16408554371257001" descr="이미지">
            <a:extLst>
              <a:ext uri="{FF2B5EF4-FFF2-40B4-BE49-F238E27FC236}">
                <a16:creationId xmlns:a16="http://schemas.microsoft.com/office/drawing/2014/main" id="{2739DC6F-2176-49BB-8399-14B1E62FFB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20107" y="2793475"/>
            <a:ext cx="2880320" cy="230425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B5E66D-03F0-49D4-B6B5-14591E692530}"/>
              </a:ext>
            </a:extLst>
          </p:cNvPr>
          <p:cNvSpPr/>
          <p:nvPr/>
        </p:nvSpPr>
        <p:spPr>
          <a:xfrm>
            <a:off x="4619836" y="3543285"/>
            <a:ext cx="720080" cy="432048"/>
          </a:xfrm>
          <a:prstGeom prst="rightArrow">
            <a:avLst/>
          </a:prstGeom>
          <a:solidFill>
            <a:srgbClr val="EC4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CDDA11-3562-4173-B0DC-253D4FE65E89}"/>
              </a:ext>
            </a:extLst>
          </p:cNvPr>
          <p:cNvSpPr/>
          <p:nvPr/>
        </p:nvSpPr>
        <p:spPr>
          <a:xfrm>
            <a:off x="8112224" y="3573016"/>
            <a:ext cx="720080" cy="432048"/>
          </a:xfrm>
          <a:prstGeom prst="rightArrow">
            <a:avLst/>
          </a:prstGeom>
          <a:solidFill>
            <a:srgbClr val="EC4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FF2D1-56D6-4B74-BF64-ABF9418B98DB}"/>
              </a:ext>
            </a:extLst>
          </p:cNvPr>
          <p:cNvSpPr txBox="1"/>
          <p:nvPr/>
        </p:nvSpPr>
        <p:spPr>
          <a:xfrm>
            <a:off x="2872936" y="5847540"/>
            <a:ext cx="72555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수정이나 삭제를 할 때</a:t>
            </a:r>
            <a:r>
              <a:rPr lang="en-US" altLang="ko-KR" dirty="0"/>
              <a:t>, </a:t>
            </a:r>
            <a:r>
              <a:rPr lang="ko-KR" altLang="en-US" dirty="0"/>
              <a:t>비밀번호를 입력한 뒤</a:t>
            </a:r>
            <a:r>
              <a:rPr lang="en-US" altLang="ko-KR" dirty="0"/>
              <a:t>, </a:t>
            </a:r>
            <a:r>
              <a:rPr lang="ko-KR" altLang="en-US" dirty="0"/>
              <a:t>입력한 번호가 맞으면</a:t>
            </a:r>
            <a:endParaRPr lang="en-US" altLang="ko-KR" dirty="0"/>
          </a:p>
          <a:p>
            <a:r>
              <a:rPr lang="ko-KR" altLang="en-US" dirty="0"/>
              <a:t>그 다음으로 진행되어야 하는데 진행이 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DC5811-8282-4AFF-9865-DF9F75C3246A}"/>
              </a:ext>
            </a:extLst>
          </p:cNvPr>
          <p:cNvSpPr/>
          <p:nvPr/>
        </p:nvSpPr>
        <p:spPr>
          <a:xfrm>
            <a:off x="5229897" y="1090623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문제 상황</a:t>
            </a:r>
            <a:endParaRPr lang="en-US" altLang="ko-KR" sz="32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기획의도 및 개발환경</a:t>
            </a:r>
            <a:endParaRPr lang="en-US" altLang="ko-KR" sz="28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E267BD-E869-4032-B234-5627B5F24719}"/>
              </a:ext>
            </a:extLst>
          </p:cNvPr>
          <p:cNvSpPr/>
          <p:nvPr/>
        </p:nvSpPr>
        <p:spPr>
          <a:xfrm>
            <a:off x="4496844" y="119675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기획 의도</a:t>
            </a:r>
            <a:endParaRPr lang="en-US" altLang="ko-KR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542E9-DDDF-4F5C-80C4-1FF582E7B3BC}"/>
              </a:ext>
            </a:extLst>
          </p:cNvPr>
          <p:cNvSpPr txBox="1"/>
          <p:nvPr/>
        </p:nvSpPr>
        <p:spPr>
          <a:xfrm>
            <a:off x="4151784" y="255322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JSP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MVC-model2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활용 기술 습득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962CF-04BB-495E-A8D6-FFA3E57FB2FA}"/>
              </a:ext>
            </a:extLst>
          </p:cNvPr>
          <p:cNvSpPr txBox="1"/>
          <p:nvPr/>
        </p:nvSpPr>
        <p:spPr>
          <a:xfrm>
            <a:off x="4151784" y="328911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실무환경에서 신입개발자가 갖추어야 할 지식 습득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61E34-65EF-405A-8381-DE83D543C2FC}"/>
              </a:ext>
            </a:extLst>
          </p:cNvPr>
          <p:cNvSpPr txBox="1"/>
          <p:nvPr/>
        </p:nvSpPr>
        <p:spPr>
          <a:xfrm>
            <a:off x="4176931" y="430344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원활한 게시판 제작을 위한 학습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D58304FE-A3F6-471F-94A6-6F28F7CF2C99}"/>
              </a:ext>
            </a:extLst>
          </p:cNvPr>
          <p:cNvSpPr/>
          <p:nvPr/>
        </p:nvSpPr>
        <p:spPr>
          <a:xfrm>
            <a:off x="2927648" y="2278826"/>
            <a:ext cx="6624736" cy="3129956"/>
          </a:xfrm>
          <a:prstGeom prst="flowChartPredefinedProcess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54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 dirty="0">
                <a:solidFill>
                  <a:srgbClr val="FFFFFF"/>
                </a:solidFill>
              </a:rPr>
              <a:t>문제해결</a:t>
            </a:r>
            <a:endParaRPr lang="en-US" altLang="ko-KR" sz="28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B53F8A-11FB-4022-9B9F-703832EB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214972"/>
            <a:ext cx="4176464" cy="7920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C8684A-7F7F-4E2F-A3DB-A257BBBB1EFD}"/>
              </a:ext>
            </a:extLst>
          </p:cNvPr>
          <p:cNvSpPr/>
          <p:nvPr/>
        </p:nvSpPr>
        <p:spPr>
          <a:xfrm>
            <a:off x="1417801" y="1484784"/>
            <a:ext cx="172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문제확인</a:t>
            </a:r>
            <a:endParaRPr lang="en-US" altLang="ko-KR" sz="3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BD91A-0E22-4A8A-A2A9-75894EF5146D}"/>
              </a:ext>
            </a:extLst>
          </p:cNvPr>
          <p:cNvSpPr txBox="1"/>
          <p:nvPr/>
        </p:nvSpPr>
        <p:spPr>
          <a:xfrm>
            <a:off x="335360" y="3232246"/>
            <a:ext cx="37444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식으로 글 번호</a:t>
            </a:r>
            <a:r>
              <a:rPr lang="en-US" altLang="ko-KR" dirty="0"/>
              <a:t>(bid)</a:t>
            </a:r>
            <a:r>
              <a:rPr lang="ko-KR" altLang="en-US" dirty="0"/>
              <a:t>가 같이 넘어가야 하지만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1E2C1-ECD1-4056-9044-F6656C94272F}"/>
              </a:ext>
            </a:extLst>
          </p:cNvPr>
          <p:cNvSpPr txBox="1"/>
          <p:nvPr/>
        </p:nvSpPr>
        <p:spPr>
          <a:xfrm>
            <a:off x="191344" y="4005064"/>
            <a:ext cx="48613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&lt;form action=</a:t>
            </a:r>
            <a:r>
              <a:rPr lang="en-US" altLang="ko-KR" sz="1600" i="1" dirty="0">
                <a:latin typeface="Consolas" panose="020B0609020204030204" pitchFamily="49" charset="0"/>
              </a:rPr>
              <a:t>"dpwCheck.do" method="post" &gt;</a:t>
            </a:r>
          </a:p>
          <a:p>
            <a:pPr algn="l"/>
            <a:r>
              <a:rPr lang="en-US" altLang="ko-KR" sz="1600" dirty="0">
                <a:latin typeface="Consolas" panose="020B0609020204030204" pitchFamily="49" charset="0"/>
              </a:rPr>
              <a:t>&lt;input type=</a:t>
            </a:r>
            <a:r>
              <a:rPr lang="en-US" altLang="ko-KR" sz="1600" i="1" dirty="0">
                <a:latin typeface="Consolas" panose="020B0609020204030204" pitchFamily="49" charset="0"/>
              </a:rPr>
              <a:t>"hidden" name="bid" value=&gt;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CBB65-BAC0-47FE-94A4-82FCA5B8BE9B}"/>
              </a:ext>
            </a:extLst>
          </p:cNvPr>
          <p:cNvSpPr txBox="1"/>
          <p:nvPr/>
        </p:nvSpPr>
        <p:spPr>
          <a:xfrm>
            <a:off x="213036" y="4886689"/>
            <a:ext cx="44644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실제로는 글번호가 같이 넘어가지 않는 것을 확인하게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2277659-E45A-44B2-B9E8-284E92C65F64}"/>
              </a:ext>
            </a:extLst>
          </p:cNvPr>
          <p:cNvSpPr/>
          <p:nvPr/>
        </p:nvSpPr>
        <p:spPr>
          <a:xfrm>
            <a:off x="5267908" y="3208819"/>
            <a:ext cx="1656184" cy="556794"/>
          </a:xfrm>
          <a:prstGeom prst="rightArrow">
            <a:avLst/>
          </a:prstGeom>
          <a:solidFill>
            <a:srgbClr val="EC4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6088A3-337F-459A-85F9-000A7D72E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17" y="1603345"/>
            <a:ext cx="4536504" cy="1429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EF6F1A-FD48-4D0F-8AC0-6D685A16B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3254564"/>
            <a:ext cx="3932695" cy="809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A848AA-C616-4B9F-9338-38AC1B808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3" y="4077073"/>
            <a:ext cx="3932694" cy="857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995D21-21FE-46B5-A0D2-26F614190567}"/>
              </a:ext>
            </a:extLst>
          </p:cNvPr>
          <p:cNvSpPr txBox="1"/>
          <p:nvPr/>
        </p:nvSpPr>
        <p:spPr>
          <a:xfrm>
            <a:off x="7106096" y="5183591"/>
            <a:ext cx="4176464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글번호를 한번 더 담아 넘길 수 있도록 </a:t>
            </a:r>
            <a:endParaRPr lang="en-US" altLang="ko-KR" dirty="0"/>
          </a:p>
          <a:p>
            <a:r>
              <a:rPr lang="en-US" altLang="ko-KR" dirty="0"/>
              <a:t>Command</a:t>
            </a:r>
            <a:r>
              <a:rPr lang="ko-KR" altLang="en-US" dirty="0"/>
              <a:t>를 만들어 중간에 저장할 수 있도록 해주어 문제 해결함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85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5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3200" b="1" i="1" kern="0" dirty="0">
                <a:solidFill>
                  <a:srgbClr val="FFFFFF"/>
                </a:solidFill>
              </a:rPr>
              <a:t>보완점 및 후기 </a:t>
            </a:r>
            <a:endParaRPr sz="32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DB943B-60C3-44E8-8309-745A6D3586B9}"/>
              </a:ext>
            </a:extLst>
          </p:cNvPr>
          <p:cNvSpPr/>
          <p:nvPr/>
        </p:nvSpPr>
        <p:spPr>
          <a:xfrm>
            <a:off x="2428520" y="1844824"/>
            <a:ext cx="7173759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이후에 글 확인 페이지에서 댓글을 </a:t>
            </a:r>
            <a:endParaRPr lang="en-US" altLang="ko-K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작성할 수 있는 기능을 넣고 싶다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페이징 구현이 미흡하므로 조금 더 깔끔한 페이징을 구현</a:t>
            </a:r>
            <a:endParaRPr lang="en-US" altLang="ko-K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하고 싶다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endParaRPr lang="en-US" altLang="ko-KR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3BF648-134F-46A8-AEB6-76F5A81DE2CE}"/>
              </a:ext>
            </a:extLst>
          </p:cNvPr>
          <p:cNvSpPr/>
          <p:nvPr/>
        </p:nvSpPr>
        <p:spPr>
          <a:xfrm>
            <a:off x="2423592" y="114971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보완점</a:t>
            </a:r>
            <a:endParaRPr lang="en-US" altLang="ko-KR" sz="2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68CE9-2F60-4A2B-8081-E04CBB47A9F7}"/>
              </a:ext>
            </a:extLst>
          </p:cNvPr>
          <p:cNvSpPr/>
          <p:nvPr/>
        </p:nvSpPr>
        <p:spPr>
          <a:xfrm>
            <a:off x="2577480" y="4140375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후기</a:t>
            </a:r>
            <a:endParaRPr lang="en-US" altLang="ko-KR" sz="2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A1ECE-F77E-47E4-A62A-A313CC671047}"/>
              </a:ext>
            </a:extLst>
          </p:cNvPr>
          <p:cNvSpPr/>
          <p:nvPr/>
        </p:nvSpPr>
        <p:spPr>
          <a:xfrm>
            <a:off x="2421452" y="4797152"/>
            <a:ext cx="93618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게시판 만들기에 연습이 더 필요하다고 생각한다</a:t>
            </a:r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조금 더 연습해서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게시판 만들기에 필요한 기능구현에 </a:t>
            </a:r>
            <a:r>
              <a:rPr lang="en-US" altLang="ko-K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시간 안쪽으로 걸릴 수 있도록 하고 싶다 </a:t>
            </a:r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ko-KR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clean</a:t>
            </a:r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을 생활화 해야 겠다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PPT PRESENTATION </a:t>
            </a:r>
          </a:p>
          <a:p>
            <a:pPr marL="0" algn="ctr" defTabSz="914400" latinLnBrk="0">
              <a:lnSpc>
                <a:spcPct val="150000"/>
              </a:lnSpc>
            </a:pPr>
            <a:r>
              <a:rPr lang="en-US" altLang="ko-KR" sz="800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44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82F809-698B-4CA1-844D-81F3EE2705ED}"/>
              </a:ext>
            </a:extLst>
          </p:cNvPr>
          <p:cNvSpPr/>
          <p:nvPr/>
        </p:nvSpPr>
        <p:spPr>
          <a:xfrm>
            <a:off x="4181854" y="2924944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rgbClr val="CDF282"/>
                  </a:solidFill>
                  <a:prstDash val="solid"/>
                </a:ln>
                <a:solidFill>
                  <a:srgbClr val="CDF28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r>
              <a:rPr lang="en-US" altLang="ko-KR" sz="5400" b="1" cap="none" spc="0" dirty="0">
                <a:ln w="10160">
                  <a:solidFill>
                    <a:srgbClr val="CDF282"/>
                  </a:solidFill>
                  <a:prstDash val="solid"/>
                </a:ln>
                <a:solidFill>
                  <a:srgbClr val="CDF28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0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기획의도 및 개발환경</a:t>
            </a:r>
            <a:endParaRPr lang="en-US" altLang="ko-KR" sz="2800" b="1" i="1" kern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E48CD-F566-42D7-88E1-16D88B970CB4}"/>
              </a:ext>
            </a:extLst>
          </p:cNvPr>
          <p:cNvSpPr/>
          <p:nvPr/>
        </p:nvSpPr>
        <p:spPr>
          <a:xfrm>
            <a:off x="4496844" y="119675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개발 환경</a:t>
            </a:r>
            <a:endParaRPr lang="en-US" altLang="ko-KR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8BB80-6D9A-4FCA-A2B6-9C46D855BF03}"/>
              </a:ext>
            </a:extLst>
          </p:cNvPr>
          <p:cNvSpPr/>
          <p:nvPr/>
        </p:nvSpPr>
        <p:spPr>
          <a:xfrm>
            <a:off x="2398008" y="2268862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F7137D-8281-448D-9652-7E8CA9646948}"/>
              </a:ext>
            </a:extLst>
          </p:cNvPr>
          <p:cNvSpPr/>
          <p:nvPr/>
        </p:nvSpPr>
        <p:spPr>
          <a:xfrm>
            <a:off x="3830448" y="2275334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7E201-9980-4111-9D30-676C2BAED7D6}"/>
              </a:ext>
            </a:extLst>
          </p:cNvPr>
          <p:cNvSpPr/>
          <p:nvPr/>
        </p:nvSpPr>
        <p:spPr>
          <a:xfrm>
            <a:off x="5241359" y="2268862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85D33-06FC-464F-ABAA-50C23ABDD27F}"/>
              </a:ext>
            </a:extLst>
          </p:cNvPr>
          <p:cNvSpPr/>
          <p:nvPr/>
        </p:nvSpPr>
        <p:spPr>
          <a:xfrm>
            <a:off x="6673799" y="2275334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5B05B-35E7-4075-8215-9100AE41D4B5}"/>
              </a:ext>
            </a:extLst>
          </p:cNvPr>
          <p:cNvSpPr/>
          <p:nvPr/>
        </p:nvSpPr>
        <p:spPr>
          <a:xfrm>
            <a:off x="8106239" y="2275334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2F89F9-5578-4E54-8B84-421CFB41B0C4}"/>
              </a:ext>
            </a:extLst>
          </p:cNvPr>
          <p:cNvSpPr/>
          <p:nvPr/>
        </p:nvSpPr>
        <p:spPr>
          <a:xfrm>
            <a:off x="9408368" y="2275334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D4D9B-E9CE-4C7B-9914-DA4231857EC1}"/>
              </a:ext>
            </a:extLst>
          </p:cNvPr>
          <p:cNvSpPr/>
          <p:nvPr/>
        </p:nvSpPr>
        <p:spPr>
          <a:xfrm>
            <a:off x="2846256" y="3640852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D545D2-9DCD-4A61-B1AB-11F1198E5708}"/>
              </a:ext>
            </a:extLst>
          </p:cNvPr>
          <p:cNvSpPr/>
          <p:nvPr/>
        </p:nvSpPr>
        <p:spPr>
          <a:xfrm>
            <a:off x="4336796" y="3640837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E06DD8-5EF2-4E12-B7D5-166D04F7F708}"/>
              </a:ext>
            </a:extLst>
          </p:cNvPr>
          <p:cNvSpPr/>
          <p:nvPr/>
        </p:nvSpPr>
        <p:spPr>
          <a:xfrm>
            <a:off x="5659261" y="3640837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D13203-B42D-411F-8A47-4C3E780B78C5}"/>
              </a:ext>
            </a:extLst>
          </p:cNvPr>
          <p:cNvSpPr/>
          <p:nvPr/>
        </p:nvSpPr>
        <p:spPr>
          <a:xfrm>
            <a:off x="7067863" y="3624059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29B4C-D64D-44E8-8218-C33A9261120D}"/>
              </a:ext>
            </a:extLst>
          </p:cNvPr>
          <p:cNvSpPr/>
          <p:nvPr/>
        </p:nvSpPr>
        <p:spPr>
          <a:xfrm>
            <a:off x="8472266" y="3645024"/>
            <a:ext cx="1080120" cy="1011400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1B30AE-E6B5-4F13-90B4-C91876551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85" y="3701005"/>
            <a:ext cx="966552" cy="892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606B9C-6884-44B0-ABDE-909E2304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60" y="3701005"/>
            <a:ext cx="915326" cy="896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1C1AF1B-9EBA-4BD7-821F-9D39B89C0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86" y="2275334"/>
            <a:ext cx="953194" cy="10139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0CDC2B-D09F-41D1-B257-F32BB6D18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305434"/>
            <a:ext cx="936104" cy="93762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1D7240-A0F2-4CB9-803D-1B6ABEFFA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04" y="3658433"/>
            <a:ext cx="940795" cy="9344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C7DC8D-8F5B-4456-BA8F-1FE4F51EC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28" y="2305434"/>
            <a:ext cx="920661" cy="90086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CD40EC-FE0B-4595-8E00-C3A15B682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54" y="2333346"/>
            <a:ext cx="942089" cy="8953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E1F59F4-88BA-4A86-B7A7-8B97B74AC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00" y="2275334"/>
            <a:ext cx="971134" cy="9818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FF7FD0D-609F-4CA3-9554-196A31C75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2" y="3658433"/>
            <a:ext cx="890414" cy="93445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F002D2C-B5CA-410E-9491-A905381EA7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58" y="2285183"/>
            <a:ext cx="953194" cy="9691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51228D-AF11-44AF-ACEF-61DEC258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6" y="3688349"/>
            <a:ext cx="1080121" cy="8701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C8AF053-90DA-44AA-A640-3818D12EC1B3}"/>
              </a:ext>
            </a:extLst>
          </p:cNvPr>
          <p:cNvSpPr txBox="1"/>
          <p:nvPr/>
        </p:nvSpPr>
        <p:spPr>
          <a:xfrm>
            <a:off x="2594228" y="325188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CCEB7-1C21-4AC5-87E2-E8C3A498984F}"/>
              </a:ext>
            </a:extLst>
          </p:cNvPr>
          <p:cNvSpPr txBox="1"/>
          <p:nvPr/>
        </p:nvSpPr>
        <p:spPr>
          <a:xfrm>
            <a:off x="4072231" y="3253832"/>
            <a:ext cx="9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EF038A-9938-4543-A2A2-5462EB06BEAB}"/>
              </a:ext>
            </a:extLst>
          </p:cNvPr>
          <p:cNvSpPr txBox="1"/>
          <p:nvPr/>
        </p:nvSpPr>
        <p:spPr>
          <a:xfrm>
            <a:off x="5570170" y="3251887"/>
            <a:ext cx="5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59486B-35CD-46E1-93EC-0A8D137470C8}"/>
              </a:ext>
            </a:extLst>
          </p:cNvPr>
          <p:cNvSpPr txBox="1"/>
          <p:nvPr/>
        </p:nvSpPr>
        <p:spPr>
          <a:xfrm>
            <a:off x="6695817" y="3278620"/>
            <a:ext cx="134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 Servlet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E0AA1-E474-4B42-AD87-93AB444F784E}"/>
              </a:ext>
            </a:extLst>
          </p:cNvPr>
          <p:cNvSpPr txBox="1"/>
          <p:nvPr/>
        </p:nvSpPr>
        <p:spPr>
          <a:xfrm>
            <a:off x="8291159" y="3295029"/>
            <a:ext cx="89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ORACLE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A2687B-4BA4-4485-ACE2-9378F4734464}"/>
              </a:ext>
            </a:extLst>
          </p:cNvPr>
          <p:cNvSpPr txBox="1"/>
          <p:nvPr/>
        </p:nvSpPr>
        <p:spPr>
          <a:xfrm>
            <a:off x="9591797" y="3286734"/>
            <a:ext cx="125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SQL </a:t>
            </a:r>
            <a:r>
              <a:rPr lang="en-US" altLang="ko-KR" sz="1100" dirty="0"/>
              <a:t>Developer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F11FC-E6A4-48D3-B1B9-EA3A82D416DF}"/>
              </a:ext>
            </a:extLst>
          </p:cNvPr>
          <p:cNvSpPr txBox="1"/>
          <p:nvPr/>
        </p:nvSpPr>
        <p:spPr>
          <a:xfrm>
            <a:off x="3007208" y="4695409"/>
            <a:ext cx="64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B2252-2D9F-49C9-87B5-0CEFCE984CDF}"/>
              </a:ext>
            </a:extLst>
          </p:cNvPr>
          <p:cNvSpPr txBox="1"/>
          <p:nvPr/>
        </p:nvSpPr>
        <p:spPr>
          <a:xfrm>
            <a:off x="4400259" y="4686016"/>
            <a:ext cx="9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71B6F-FE3E-46B2-89F4-771E21D7FA66}"/>
              </a:ext>
            </a:extLst>
          </p:cNvPr>
          <p:cNvSpPr txBox="1"/>
          <p:nvPr/>
        </p:nvSpPr>
        <p:spPr>
          <a:xfrm>
            <a:off x="5705104" y="467234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BootStrap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17CA58-0293-478F-BF34-BCA7273E51EB}"/>
              </a:ext>
            </a:extLst>
          </p:cNvPr>
          <p:cNvSpPr txBox="1"/>
          <p:nvPr/>
        </p:nvSpPr>
        <p:spPr>
          <a:xfrm>
            <a:off x="7008545" y="4669512"/>
            <a:ext cx="137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 Script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6D8168-5C7B-4BA5-8EDF-287BD8C4416F}"/>
              </a:ext>
            </a:extLst>
          </p:cNvPr>
          <p:cNvSpPr txBox="1"/>
          <p:nvPr/>
        </p:nvSpPr>
        <p:spPr>
          <a:xfrm>
            <a:off x="8472266" y="4701405"/>
            <a:ext cx="156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Apache Tomcat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06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구조</a:t>
            </a:r>
            <a:endParaRPr sz="2800" b="1" i="1" kern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9174" y="1088201"/>
            <a:ext cx="37421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32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CFF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Mvc-model2 </a:t>
            </a:r>
            <a:r>
              <a:rPr lang="ko-KR" altLang="en-US" sz="32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CFF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구조</a:t>
            </a:r>
            <a:r>
              <a:rPr lang="en-US" altLang="en-US" sz="32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ECFF4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sz="3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ECFF4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85285" y="2486166"/>
            <a:ext cx="1626069" cy="1548939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3_shape4"/>
          <p:cNvSpPr/>
          <p:nvPr/>
        </p:nvSpPr>
        <p:spPr>
          <a:xfrm>
            <a:off x="2567731" y="2454024"/>
            <a:ext cx="1812022" cy="1702966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3_shape5"/>
          <p:cNvSpPr/>
          <p:nvPr/>
        </p:nvSpPr>
        <p:spPr>
          <a:xfrm>
            <a:off x="5413022" y="1076526"/>
            <a:ext cx="1802848" cy="296827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3_shape6"/>
          <p:cNvSpPr/>
          <p:nvPr/>
        </p:nvSpPr>
        <p:spPr>
          <a:xfrm>
            <a:off x="5431026" y="1436638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3_shape7"/>
          <p:cNvSpPr/>
          <p:nvPr/>
        </p:nvSpPr>
        <p:spPr>
          <a:xfrm>
            <a:off x="5427779" y="1863340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3_shape8"/>
          <p:cNvSpPr/>
          <p:nvPr/>
        </p:nvSpPr>
        <p:spPr>
          <a:xfrm>
            <a:off x="5403848" y="2345919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3_shape9"/>
          <p:cNvSpPr/>
          <p:nvPr/>
        </p:nvSpPr>
        <p:spPr>
          <a:xfrm>
            <a:off x="5412222" y="2827214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3_shape10"/>
          <p:cNvSpPr/>
          <p:nvPr/>
        </p:nvSpPr>
        <p:spPr>
          <a:xfrm>
            <a:off x="5421286" y="3331289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3_shape11"/>
          <p:cNvSpPr/>
          <p:nvPr/>
        </p:nvSpPr>
        <p:spPr>
          <a:xfrm>
            <a:off x="5403848" y="3821191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3_shape12"/>
          <p:cNvSpPr/>
          <p:nvPr/>
        </p:nvSpPr>
        <p:spPr>
          <a:xfrm>
            <a:off x="5421286" y="4325107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3_shape13"/>
          <p:cNvSpPr/>
          <p:nvPr/>
        </p:nvSpPr>
        <p:spPr>
          <a:xfrm>
            <a:off x="7874786" y="2827493"/>
            <a:ext cx="1013666" cy="729684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3_shape14"/>
          <p:cNvSpPr/>
          <p:nvPr/>
        </p:nvSpPr>
        <p:spPr>
          <a:xfrm>
            <a:off x="9289413" y="2382293"/>
            <a:ext cx="1013666" cy="729684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3_shape15"/>
          <p:cNvSpPr/>
          <p:nvPr/>
        </p:nvSpPr>
        <p:spPr>
          <a:xfrm>
            <a:off x="10781253" y="2577517"/>
            <a:ext cx="1307286" cy="1702966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3_shape21"/>
          <p:cNvSpPr/>
          <p:nvPr/>
        </p:nvSpPr>
        <p:spPr>
          <a:xfrm>
            <a:off x="15575" y="2967335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클라이언트</a:t>
            </a:r>
            <a:endParaRPr sz="24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4" name="slide3_shape22"/>
          <p:cNvSpPr/>
          <p:nvPr/>
        </p:nvSpPr>
        <p:spPr>
          <a:xfrm>
            <a:off x="2648360" y="3029802"/>
            <a:ext cx="16515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Controller</a:t>
            </a:r>
          </a:p>
          <a:p>
            <a:pPr marL="0" algn="ctr" defTabSz="914400" latinLnBrk="1"/>
            <a:r>
              <a:rPr lang="en-US" altLang="ko-KR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(servlet)</a:t>
            </a:r>
          </a:p>
        </p:txBody>
      </p:sp>
      <p:sp>
        <p:nvSpPr>
          <p:cNvPr id="25" name="slide3_shape23"/>
          <p:cNvSpPr/>
          <p:nvPr/>
        </p:nvSpPr>
        <p:spPr>
          <a:xfrm>
            <a:off x="5694770" y="1054742"/>
            <a:ext cx="13179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BCommand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6" name="slide3_shape24"/>
          <p:cNvSpPr/>
          <p:nvPr/>
        </p:nvSpPr>
        <p:spPr>
          <a:xfrm>
            <a:off x="5366095" y="1436638"/>
            <a:ext cx="19800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BPListCommand</a:t>
            </a:r>
            <a:endParaRPr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7" name="slide3_shape25"/>
          <p:cNvSpPr/>
          <p:nvPr/>
        </p:nvSpPr>
        <p:spPr>
          <a:xfrm>
            <a:off x="5287971" y="1852782"/>
            <a:ext cx="20615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8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BWriteCommand</a:t>
            </a:r>
            <a:endParaRPr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slide3_shape26"/>
          <p:cNvSpPr/>
          <p:nvPr/>
        </p:nvSpPr>
        <p:spPr>
          <a:xfrm>
            <a:off x="5352624" y="2318970"/>
            <a:ext cx="20624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BcontentCommand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27"/>
          <p:cNvSpPr/>
          <p:nvPr/>
        </p:nvSpPr>
        <p:spPr>
          <a:xfrm>
            <a:off x="5382582" y="2856220"/>
            <a:ext cx="18541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BReplyCommand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" name="slide3_shape28"/>
          <p:cNvSpPr/>
          <p:nvPr/>
        </p:nvSpPr>
        <p:spPr>
          <a:xfrm>
            <a:off x="5236947" y="3354094"/>
            <a:ext cx="21081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BReply_viewCommand</a:t>
            </a:r>
            <a:endParaRPr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29"/>
          <p:cNvSpPr/>
          <p:nvPr/>
        </p:nvSpPr>
        <p:spPr>
          <a:xfrm>
            <a:off x="5298510" y="3809239"/>
            <a:ext cx="20179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BModifyCommand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2" name="slide3_shape30"/>
          <p:cNvSpPr/>
          <p:nvPr/>
        </p:nvSpPr>
        <p:spPr>
          <a:xfrm>
            <a:off x="5428355" y="4354645"/>
            <a:ext cx="19406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BDeleteCommand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3" name="slide3_shape31"/>
          <p:cNvSpPr/>
          <p:nvPr/>
        </p:nvSpPr>
        <p:spPr>
          <a:xfrm>
            <a:off x="7877356" y="2954187"/>
            <a:ext cx="9669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BDao</a:t>
            </a:r>
          </a:p>
        </p:txBody>
      </p:sp>
      <p:sp>
        <p:nvSpPr>
          <p:cNvPr id="34" name="slide3_shape32"/>
          <p:cNvSpPr/>
          <p:nvPr/>
        </p:nvSpPr>
        <p:spPr>
          <a:xfrm>
            <a:off x="9298348" y="2538887"/>
            <a:ext cx="9174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BDto</a:t>
            </a:r>
          </a:p>
        </p:txBody>
      </p:sp>
      <p:sp>
        <p:nvSpPr>
          <p:cNvPr id="35" name="slide3_shape33"/>
          <p:cNvSpPr/>
          <p:nvPr/>
        </p:nvSpPr>
        <p:spPr>
          <a:xfrm>
            <a:off x="11140395" y="3145443"/>
            <a:ext cx="6094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24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DB</a:t>
            </a:r>
            <a:endParaRPr sz="24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6" name="slide3_shape34"/>
          <p:cNvSpPr/>
          <p:nvPr/>
        </p:nvSpPr>
        <p:spPr>
          <a:xfrm>
            <a:off x="116940" y="5757002"/>
            <a:ext cx="982961" cy="338554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pList.jsp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7" name="slide3_shape35"/>
          <p:cNvSpPr/>
          <p:nvPr/>
        </p:nvSpPr>
        <p:spPr>
          <a:xfrm>
            <a:off x="1097179" y="5769799"/>
            <a:ext cx="1839910" cy="338554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Content_view.jsp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8" name="slide3_shape36"/>
          <p:cNvSpPr/>
          <p:nvPr/>
        </p:nvSpPr>
        <p:spPr>
          <a:xfrm>
            <a:off x="1777363" y="6194426"/>
            <a:ext cx="2135230" cy="338554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write_view.jsp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slide3_shape37"/>
          <p:cNvSpPr/>
          <p:nvPr/>
        </p:nvSpPr>
        <p:spPr>
          <a:xfrm>
            <a:off x="2925875" y="5777515"/>
            <a:ext cx="1199110" cy="338554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modify.jsp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0" name="slide3_shape38"/>
          <p:cNvSpPr/>
          <p:nvPr/>
        </p:nvSpPr>
        <p:spPr>
          <a:xfrm>
            <a:off x="3941242" y="6225991"/>
            <a:ext cx="1500770" cy="307777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Reply_view.jsp</a:t>
            </a:r>
            <a:endParaRPr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cxnSp>
        <p:nvCxnSpPr>
          <p:cNvPr id="41" name="slide3_shape39"/>
          <p:cNvCxnSpPr/>
          <p:nvPr/>
        </p:nvCxnSpPr>
        <p:spPr>
          <a:xfrm>
            <a:off x="1818489" y="3106271"/>
            <a:ext cx="688362" cy="0"/>
          </a:xfrm>
          <a:prstGeom prst="straightConnector1">
            <a:avLst/>
          </a:prstGeom>
          <a:ln w="19050" cap="flat">
            <a:solidFill>
              <a:schemeClr val="accent2"/>
            </a:solidFill>
            <a:prstDash val="solid"/>
            <a:miter lim="800000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lide3_shape48"/>
          <p:cNvCxnSpPr/>
          <p:nvPr/>
        </p:nvCxnSpPr>
        <p:spPr>
          <a:xfrm>
            <a:off x="7407525" y="1472106"/>
            <a:ext cx="578794" cy="1253823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lide3_shape49"/>
          <p:cNvCxnSpPr/>
          <p:nvPr/>
        </p:nvCxnSpPr>
        <p:spPr>
          <a:xfrm>
            <a:off x="7263855" y="1909855"/>
            <a:ext cx="592979" cy="886538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lide3_shape50"/>
          <p:cNvCxnSpPr/>
          <p:nvPr/>
        </p:nvCxnSpPr>
        <p:spPr>
          <a:xfrm>
            <a:off x="7305023" y="2466742"/>
            <a:ext cx="453906" cy="424211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lide3_shape51"/>
          <p:cNvCxnSpPr/>
          <p:nvPr/>
        </p:nvCxnSpPr>
        <p:spPr>
          <a:xfrm flipV="1">
            <a:off x="7279110" y="3078135"/>
            <a:ext cx="513190" cy="194735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lide3_shape52"/>
          <p:cNvCxnSpPr/>
          <p:nvPr/>
        </p:nvCxnSpPr>
        <p:spPr>
          <a:xfrm flipV="1">
            <a:off x="7256134" y="3367430"/>
            <a:ext cx="555605" cy="464145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lide3_shape53"/>
          <p:cNvCxnSpPr/>
          <p:nvPr/>
        </p:nvCxnSpPr>
        <p:spPr>
          <a:xfrm flipV="1">
            <a:off x="7312623" y="3602256"/>
            <a:ext cx="514086" cy="742846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lide3_shape54"/>
          <p:cNvCxnSpPr/>
          <p:nvPr/>
        </p:nvCxnSpPr>
        <p:spPr>
          <a:xfrm flipV="1">
            <a:off x="7380364" y="3649799"/>
            <a:ext cx="593945" cy="1188643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lide3_shape55"/>
          <p:cNvCxnSpPr/>
          <p:nvPr/>
        </p:nvCxnSpPr>
        <p:spPr>
          <a:xfrm flipV="1">
            <a:off x="7330417" y="3788655"/>
            <a:ext cx="825208" cy="1661601"/>
          </a:xfrm>
          <a:prstGeom prst="straightConnector1">
            <a:avLst/>
          </a:prstGeom>
          <a:ln w="28575" cap="flat">
            <a:solidFill>
              <a:srgbClr val="00B0F0"/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lide3_shape56"/>
          <p:cNvCxnSpPr/>
          <p:nvPr/>
        </p:nvCxnSpPr>
        <p:spPr>
          <a:xfrm flipV="1">
            <a:off x="8924059" y="2725929"/>
            <a:ext cx="271045" cy="303874"/>
          </a:xfrm>
          <a:prstGeom prst="straightConnector1">
            <a:avLst/>
          </a:prstGeom>
          <a:ln w="381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lide3_shape57"/>
          <p:cNvCxnSpPr>
            <a:endCxn id="17" idx="1"/>
          </p:cNvCxnSpPr>
          <p:nvPr/>
        </p:nvCxnSpPr>
        <p:spPr>
          <a:xfrm flipV="1">
            <a:off x="8961114" y="3429000"/>
            <a:ext cx="1820139" cy="44624"/>
          </a:xfrm>
          <a:prstGeom prst="straightConnector1">
            <a:avLst/>
          </a:prstGeom>
          <a:ln w="381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lide3_shape58"/>
          <p:cNvCxnSpPr/>
          <p:nvPr/>
        </p:nvCxnSpPr>
        <p:spPr>
          <a:xfrm flipH="1" flipV="1">
            <a:off x="10303079" y="2797236"/>
            <a:ext cx="431181" cy="3092"/>
          </a:xfrm>
          <a:prstGeom prst="straightConnector1">
            <a:avLst/>
          </a:prstGeom>
          <a:ln w="381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lide3_shape59"/>
          <p:cNvCxnSpPr/>
          <p:nvPr/>
        </p:nvCxnSpPr>
        <p:spPr>
          <a:xfrm flipH="1">
            <a:off x="8916330" y="2954187"/>
            <a:ext cx="285847" cy="306447"/>
          </a:xfrm>
          <a:prstGeom prst="straightConnector1">
            <a:avLst/>
          </a:prstGeom>
          <a:ln w="381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3_shape60"/>
          <p:cNvSpPr/>
          <p:nvPr/>
        </p:nvSpPr>
        <p:spPr>
          <a:xfrm>
            <a:off x="1829952" y="2737064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1" name="slide3_shape69"/>
          <p:cNvSpPr/>
          <p:nvPr/>
        </p:nvSpPr>
        <p:spPr>
          <a:xfrm>
            <a:off x="7475464" y="1782085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2" name="slide3_shape70"/>
          <p:cNvSpPr/>
          <p:nvPr/>
        </p:nvSpPr>
        <p:spPr>
          <a:xfrm>
            <a:off x="7317848" y="2160889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3" name="slide3_shape71"/>
          <p:cNvSpPr/>
          <p:nvPr/>
        </p:nvSpPr>
        <p:spPr>
          <a:xfrm>
            <a:off x="7276592" y="2522879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4" name="slide3_shape72"/>
          <p:cNvSpPr/>
          <p:nvPr/>
        </p:nvSpPr>
        <p:spPr>
          <a:xfrm>
            <a:off x="7150038" y="3170373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5" name="slide3_shape73"/>
          <p:cNvSpPr/>
          <p:nvPr/>
        </p:nvSpPr>
        <p:spPr>
          <a:xfrm>
            <a:off x="7228256" y="3524047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6" name="slide3_shape74"/>
          <p:cNvSpPr/>
          <p:nvPr/>
        </p:nvSpPr>
        <p:spPr>
          <a:xfrm>
            <a:off x="7254064" y="3878249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7" name="slide3_shape75"/>
          <p:cNvSpPr/>
          <p:nvPr/>
        </p:nvSpPr>
        <p:spPr>
          <a:xfrm>
            <a:off x="7263855" y="4318125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8" name="slide3_shape76"/>
          <p:cNvSpPr/>
          <p:nvPr/>
        </p:nvSpPr>
        <p:spPr>
          <a:xfrm>
            <a:off x="7382343" y="4790753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9" name="slide3_shape77"/>
          <p:cNvSpPr/>
          <p:nvPr/>
        </p:nvSpPr>
        <p:spPr>
          <a:xfrm>
            <a:off x="8749430" y="2378393"/>
            <a:ext cx="4924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2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2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L="0" algn="ctr" defTabSz="914400" latinLnBrk="1"/>
            <a:r>
              <a:rPr lang="ko-KR" altLang="en-US"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0" name="slide3_shape78"/>
          <p:cNvSpPr/>
          <p:nvPr/>
        </p:nvSpPr>
        <p:spPr>
          <a:xfrm>
            <a:off x="9503135" y="3435605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1" name="slide3_shape79"/>
          <p:cNvSpPr/>
          <p:nvPr/>
        </p:nvSpPr>
        <p:spPr>
          <a:xfrm>
            <a:off x="10253455" y="2378393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4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cxnSp>
        <p:nvCxnSpPr>
          <p:cNvPr id="82" name="slide3_shape80"/>
          <p:cNvCxnSpPr/>
          <p:nvPr/>
        </p:nvCxnSpPr>
        <p:spPr>
          <a:xfrm flipH="1" flipV="1">
            <a:off x="701854" y="4167904"/>
            <a:ext cx="395325" cy="1329612"/>
          </a:xfrm>
          <a:prstGeom prst="straightConnector1">
            <a:avLst/>
          </a:prstGeom>
          <a:ln w="571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3_shape81"/>
          <p:cNvSpPr/>
          <p:nvPr/>
        </p:nvSpPr>
        <p:spPr>
          <a:xfrm>
            <a:off x="395250" y="4660366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요청</a:t>
            </a:r>
            <a:endParaRPr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4" name="slide3_shape82"/>
          <p:cNvSpPr/>
          <p:nvPr/>
        </p:nvSpPr>
        <p:spPr>
          <a:xfrm>
            <a:off x="92941" y="5450256"/>
            <a:ext cx="5464912" cy="1219097"/>
          </a:xfrm>
          <a:prstGeom prst="flowChartAlternateProcess">
            <a:avLst/>
          </a:prstGeom>
          <a:noFill/>
          <a:ln w="19050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3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5" name="slide3_shape83"/>
          <p:cNvCxnSpPr/>
          <p:nvPr/>
        </p:nvCxnSpPr>
        <p:spPr>
          <a:xfrm>
            <a:off x="3321534" y="4277278"/>
            <a:ext cx="0" cy="1157602"/>
          </a:xfrm>
          <a:prstGeom prst="straightConnector1">
            <a:avLst/>
          </a:prstGeom>
          <a:ln w="76200" cap="flat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slide3_shape84"/>
          <p:cNvSpPr/>
          <p:nvPr/>
        </p:nvSpPr>
        <p:spPr>
          <a:xfrm>
            <a:off x="3333103" y="4653449"/>
            <a:ext cx="5437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14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응답</a:t>
            </a:r>
            <a:endParaRPr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7" name="slide3_shape85"/>
          <p:cNvSpPr/>
          <p:nvPr/>
        </p:nvSpPr>
        <p:spPr>
          <a:xfrm>
            <a:off x="5408435" y="4782961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slide3_shape86"/>
          <p:cNvSpPr/>
          <p:nvPr/>
        </p:nvSpPr>
        <p:spPr>
          <a:xfrm>
            <a:off x="5379813" y="4799844"/>
            <a:ext cx="1947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BPWcheckCommand</a:t>
            </a:r>
          </a:p>
        </p:txBody>
      </p:sp>
      <p:sp>
        <p:nvSpPr>
          <p:cNvPr id="89" name="slide3_shape87"/>
          <p:cNvSpPr/>
          <p:nvPr/>
        </p:nvSpPr>
        <p:spPr>
          <a:xfrm>
            <a:off x="5528564" y="5199804"/>
            <a:ext cx="1812022" cy="387993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" name="slide3_shape88"/>
          <p:cNvSpPr/>
          <p:nvPr/>
        </p:nvSpPr>
        <p:spPr>
          <a:xfrm>
            <a:off x="5498018" y="5232137"/>
            <a:ext cx="18210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BpwSaveCommand</a:t>
            </a:r>
            <a:endParaRPr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2" name="slide3_shape90"/>
          <p:cNvSpPr/>
          <p:nvPr/>
        </p:nvSpPr>
        <p:spPr>
          <a:xfrm>
            <a:off x="92941" y="6201644"/>
            <a:ext cx="1655773" cy="307777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pwcheckForm.jsp</a:t>
            </a:r>
            <a:endParaRPr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3" name="slide3_shape5">
            <a:extLst>
              <a:ext uri="{FF2B5EF4-FFF2-40B4-BE49-F238E27FC236}">
                <a16:creationId xmlns:a16="http://schemas.microsoft.com/office/drawing/2014/main" id="{E9738FB0-3C13-459F-96FE-9579702B8C8B}"/>
              </a:ext>
            </a:extLst>
          </p:cNvPr>
          <p:cNvSpPr/>
          <p:nvPr/>
        </p:nvSpPr>
        <p:spPr>
          <a:xfrm>
            <a:off x="5598959" y="5640171"/>
            <a:ext cx="1812022" cy="337326"/>
          </a:xfrm>
          <a:prstGeom prst="rect">
            <a:avLst/>
          </a:prstGeom>
          <a:noFill/>
          <a:ln w="12700" cap="flat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slide3_shape88">
            <a:extLst>
              <a:ext uri="{FF2B5EF4-FFF2-40B4-BE49-F238E27FC236}">
                <a16:creationId xmlns:a16="http://schemas.microsoft.com/office/drawing/2014/main" id="{7534A69E-C123-48E0-BEE8-89CB7329546E}"/>
              </a:ext>
            </a:extLst>
          </p:cNvPr>
          <p:cNvSpPr/>
          <p:nvPr/>
        </p:nvSpPr>
        <p:spPr>
          <a:xfrm>
            <a:off x="5498018" y="5686651"/>
            <a:ext cx="20258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4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BSerchCommand.java</a:t>
            </a:r>
            <a:endParaRPr sz="14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6" name="slide3_shape37">
            <a:extLst>
              <a:ext uri="{FF2B5EF4-FFF2-40B4-BE49-F238E27FC236}">
                <a16:creationId xmlns:a16="http://schemas.microsoft.com/office/drawing/2014/main" id="{281F22C0-892F-42D8-8373-2719A93CB200}"/>
              </a:ext>
            </a:extLst>
          </p:cNvPr>
          <p:cNvSpPr/>
          <p:nvPr/>
        </p:nvSpPr>
        <p:spPr>
          <a:xfrm>
            <a:off x="4124985" y="5747445"/>
            <a:ext cx="1365054" cy="338554"/>
          </a:xfrm>
          <a:prstGeom prst="rect">
            <a:avLst/>
          </a:prstGeom>
          <a:noFill/>
          <a:ln>
            <a:solidFill>
              <a:srgbClr val="CDF28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en-US" altLang="ko-KR" sz="1600" b="1" kern="1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AF3F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serchList.jsp</a:t>
            </a:r>
            <a:endParaRPr sz="16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AF3F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9" name="왼쪽 대괄호 98">
            <a:extLst>
              <a:ext uri="{FF2B5EF4-FFF2-40B4-BE49-F238E27FC236}">
                <a16:creationId xmlns:a16="http://schemas.microsoft.com/office/drawing/2014/main" id="{3C8928A8-0162-429C-904C-A36D68DC1611}"/>
              </a:ext>
            </a:extLst>
          </p:cNvPr>
          <p:cNvSpPr/>
          <p:nvPr/>
        </p:nvSpPr>
        <p:spPr>
          <a:xfrm>
            <a:off x="4856341" y="1180678"/>
            <a:ext cx="553182" cy="4269578"/>
          </a:xfrm>
          <a:prstGeom prst="leftBracket">
            <a:avLst/>
          </a:prstGeom>
          <a:ln w="9525">
            <a:solidFill>
              <a:srgbClr val="EC44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4DFFADB6-F5B6-449F-A878-4D6213A71EF8}"/>
              </a:ext>
            </a:extLst>
          </p:cNvPr>
          <p:cNvSpPr/>
          <p:nvPr/>
        </p:nvSpPr>
        <p:spPr>
          <a:xfrm>
            <a:off x="4442800" y="2954187"/>
            <a:ext cx="827730" cy="413243"/>
          </a:xfrm>
          <a:prstGeom prst="rightArrow">
            <a:avLst/>
          </a:prstGeom>
          <a:solidFill>
            <a:srgbClr val="EC4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  <a:endParaRPr lang="en-US" altLang="ko-KR" dirty="0"/>
          </a:p>
          <a:p>
            <a:pPr algn="ctr"/>
            <a:r>
              <a:rPr lang="ko-KR" altLang="en-US" dirty="0"/>
              <a:t>응답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-1</a:t>
            </a:r>
          </a:p>
        </p:txBody>
      </p:sp>
      <p:sp>
        <p:nvSpPr>
          <p:cNvPr id="4" name="slide4_shape2"/>
          <p:cNvSpPr/>
          <p:nvPr/>
        </p:nvSpPr>
        <p:spPr>
          <a:xfrm>
            <a:off x="4706196" y="999343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메인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6230" y="1713521"/>
            <a:ext cx="7650541" cy="5030493"/>
          </a:xfrm>
          <a:prstGeom prst="rect">
            <a:avLst/>
          </a:prstGeom>
        </p:spPr>
      </p:pic>
      <p:sp>
        <p:nvSpPr>
          <p:cNvPr id="6" name="slide4_shape3"/>
          <p:cNvSpPr/>
          <p:nvPr/>
        </p:nvSpPr>
        <p:spPr>
          <a:xfrm>
            <a:off x="3158455" y="3128340"/>
            <a:ext cx="1015040" cy="369115"/>
          </a:xfrm>
          <a:prstGeom prst="rect">
            <a:avLst/>
          </a:prstGeom>
          <a:noFill/>
          <a:ln w="9525" cap="flat">
            <a:solidFill>
              <a:srgbClr val="F55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lide4_shape4"/>
          <p:cNvCxnSpPr/>
          <p:nvPr/>
        </p:nvCxnSpPr>
        <p:spPr>
          <a:xfrm flipH="1">
            <a:off x="1136708" y="3429000"/>
            <a:ext cx="1942051" cy="1382841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4_shape5"/>
          <p:cNvSpPr/>
          <p:nvPr/>
        </p:nvSpPr>
        <p:spPr>
          <a:xfrm>
            <a:off x="116294" y="4815494"/>
            <a:ext cx="2139192" cy="92333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글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목록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페이지로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이동함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(pList.do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)</a:t>
            </a:r>
          </a:p>
        </p:txBody>
      </p:sp>
      <p:sp>
        <p:nvSpPr>
          <p:cNvPr id="9" name="slide4_shape6"/>
          <p:cNvSpPr/>
          <p:nvPr/>
        </p:nvSpPr>
        <p:spPr>
          <a:xfrm>
            <a:off x="2983685" y="1716928"/>
            <a:ext cx="422245" cy="369115"/>
          </a:xfrm>
          <a:prstGeom prst="rect">
            <a:avLst/>
          </a:prstGeom>
          <a:noFill/>
          <a:ln w="9525" cap="flat">
            <a:solidFill>
              <a:srgbClr val="F55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lide4_shape7"/>
          <p:cNvCxnSpPr>
            <a:stCxn id="9" idx="0"/>
          </p:cNvCxnSpPr>
          <p:nvPr/>
        </p:nvCxnSpPr>
        <p:spPr>
          <a:xfrm flipV="1">
            <a:off x="3194807" y="1485281"/>
            <a:ext cx="290730" cy="231647"/>
          </a:xfrm>
          <a:prstGeom prst="straightConnector1">
            <a:avLst/>
          </a:prstGeom>
          <a:ln w="6350" cap="flat">
            <a:solidFill>
              <a:schemeClr val="accent2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lide4_shape8"/>
          <p:cNvSpPr/>
          <p:nvPr/>
        </p:nvSpPr>
        <p:spPr>
          <a:xfrm>
            <a:off x="3200620" y="1100113"/>
            <a:ext cx="1426129" cy="338554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pList.do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  <p:sp>
        <p:nvSpPr>
          <p:cNvPr id="12" name="slide4_shape9"/>
          <p:cNvSpPr/>
          <p:nvPr/>
        </p:nvSpPr>
        <p:spPr>
          <a:xfrm>
            <a:off x="2701255" y="1716928"/>
            <a:ext cx="304799" cy="369115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lide4_shape10"/>
          <p:cNvCxnSpPr/>
          <p:nvPr/>
        </p:nvCxnSpPr>
        <p:spPr>
          <a:xfrm flipH="1" flipV="1">
            <a:off x="2107733" y="1465177"/>
            <a:ext cx="527809" cy="170679"/>
          </a:xfrm>
          <a:prstGeom prst="straightConnector1">
            <a:avLst/>
          </a:prstGeom>
          <a:ln w="6350" cap="flat">
            <a:solidFill>
              <a:srgbClr val="00B0F0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4_shape11"/>
          <p:cNvSpPr/>
          <p:nvPr/>
        </p:nvSpPr>
        <p:spPr>
          <a:xfrm>
            <a:off x="512554" y="1157621"/>
            <a:ext cx="1761687" cy="369332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main.jsp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42258E-DEDD-4A97-A6E0-BE13FAAABEE2}"/>
              </a:ext>
            </a:extLst>
          </p:cNvPr>
          <p:cNvSpPr/>
          <p:nvPr/>
        </p:nvSpPr>
        <p:spPr>
          <a:xfrm>
            <a:off x="8256240" y="1716928"/>
            <a:ext cx="1831275" cy="369115"/>
          </a:xfrm>
          <a:prstGeom prst="rect">
            <a:avLst/>
          </a:prstGeom>
          <a:noFill/>
          <a:ln>
            <a:solidFill>
              <a:srgbClr val="EC4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1651AB-164E-4492-B752-3DE44674BFFB}"/>
              </a:ext>
            </a:extLst>
          </p:cNvPr>
          <p:cNvCxnSpPr>
            <a:cxnSpLocks/>
          </p:cNvCxnSpPr>
          <p:nvPr/>
        </p:nvCxnSpPr>
        <p:spPr>
          <a:xfrm>
            <a:off x="10087515" y="2204864"/>
            <a:ext cx="468521" cy="583300"/>
          </a:xfrm>
          <a:prstGeom prst="straightConnector1">
            <a:avLst/>
          </a:prstGeom>
          <a:ln>
            <a:solidFill>
              <a:srgbClr val="CDF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6D751C-D595-44DA-B66D-8C9B8EE34FBE}"/>
              </a:ext>
            </a:extLst>
          </p:cNvPr>
          <p:cNvSpPr txBox="1"/>
          <p:nvPr/>
        </p:nvSpPr>
        <p:spPr>
          <a:xfrm>
            <a:off x="10200456" y="2906985"/>
            <a:ext cx="151216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Serch.do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r>
              <a:rPr lang="ko-KR" altLang="en-US" sz="1600" dirty="0"/>
              <a:t>검색 기능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-2</a:t>
            </a:r>
          </a:p>
        </p:txBody>
      </p:sp>
      <p:sp>
        <p:nvSpPr>
          <p:cNvPr id="4" name="slide5_shape2"/>
          <p:cNvSpPr/>
          <p:nvPr/>
        </p:nvSpPr>
        <p:spPr>
          <a:xfrm>
            <a:off x="4630695" y="1084534"/>
            <a:ext cx="29306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목록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2445" y="1962264"/>
            <a:ext cx="7727933" cy="3811202"/>
          </a:xfrm>
          <a:prstGeom prst="rect">
            <a:avLst/>
          </a:prstGeom>
        </p:spPr>
      </p:pic>
      <p:sp>
        <p:nvSpPr>
          <p:cNvPr id="6" name="slide5_shape3"/>
          <p:cNvSpPr/>
          <p:nvPr/>
        </p:nvSpPr>
        <p:spPr>
          <a:xfrm>
            <a:off x="8086987" y="2709644"/>
            <a:ext cx="562063" cy="302004"/>
          </a:xfrm>
          <a:prstGeom prst="ellipse">
            <a:avLst/>
          </a:prstGeom>
          <a:noFill/>
          <a:ln w="9525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lide5_shape4"/>
          <p:cNvCxnSpPr/>
          <p:nvPr/>
        </p:nvCxnSpPr>
        <p:spPr>
          <a:xfrm>
            <a:off x="8724550" y="2852257"/>
            <a:ext cx="1803633" cy="329235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5_shape5"/>
          <p:cNvSpPr/>
          <p:nvPr/>
        </p:nvSpPr>
        <p:spPr>
          <a:xfrm>
            <a:off x="10528183" y="2852257"/>
            <a:ext cx="1568742" cy="1200329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글쓰기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페이지로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(write_view.do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)</a:t>
            </a:r>
          </a:p>
        </p:txBody>
      </p:sp>
      <p:sp>
        <p:nvSpPr>
          <p:cNvPr id="9" name="slide5_shape6"/>
          <p:cNvSpPr/>
          <p:nvPr/>
        </p:nvSpPr>
        <p:spPr>
          <a:xfrm>
            <a:off x="5729681" y="5301842"/>
            <a:ext cx="998290" cy="268448"/>
          </a:xfrm>
          <a:prstGeom prst="rect">
            <a:avLst/>
          </a:prstGeom>
          <a:noFill/>
          <a:ln w="1270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lide5_shape7"/>
          <p:cNvCxnSpPr/>
          <p:nvPr/>
        </p:nvCxnSpPr>
        <p:spPr>
          <a:xfrm>
            <a:off x="6274965" y="5570290"/>
            <a:ext cx="453006" cy="373020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5_shape8"/>
          <p:cNvSpPr/>
          <p:nvPr/>
        </p:nvSpPr>
        <p:spPr>
          <a:xfrm>
            <a:off x="6795082" y="5785759"/>
            <a:ext cx="3733101" cy="830997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해당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번호를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누를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때마다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해당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페이지에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해당하는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목록을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볼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수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있음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(pList.do?pageNum=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페이지번호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)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  <p:sp>
        <p:nvSpPr>
          <p:cNvPr id="12" name="slide5_shape9"/>
          <p:cNvSpPr/>
          <p:nvPr/>
        </p:nvSpPr>
        <p:spPr>
          <a:xfrm>
            <a:off x="5180188" y="3132145"/>
            <a:ext cx="746620" cy="2122414"/>
          </a:xfrm>
          <a:prstGeom prst="rect">
            <a:avLst/>
          </a:prstGeom>
          <a:noFill/>
          <a:ln w="12700" cap="flat">
            <a:solidFill>
              <a:srgbClr val="CC5BD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lide5_shape10"/>
          <p:cNvCxnSpPr/>
          <p:nvPr/>
        </p:nvCxnSpPr>
        <p:spPr>
          <a:xfrm flipH="1" flipV="1">
            <a:off x="2081622" y="3302462"/>
            <a:ext cx="2943384" cy="480973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5_shape11"/>
          <p:cNvSpPr/>
          <p:nvPr/>
        </p:nvSpPr>
        <p:spPr>
          <a:xfrm>
            <a:off x="251670" y="2575420"/>
            <a:ext cx="1829952" cy="1754326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제목을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누를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해당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게시글로</a:t>
            </a: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</a:t>
            </a:r>
            <a:r>
              <a:rPr lang="en-US" altLang="ko-KR" sz="1800" i="1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content_view.do?bid=(</a:t>
            </a:r>
            <a:r>
              <a:rPr lang="ko-KR" altLang="ko-KR" sz="1800" i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글번호</a:t>
            </a:r>
            <a:r>
              <a:rPr lang="en-US" altLang="ko-KR" sz="1800" i="1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)</a:t>
            </a:r>
            <a:r>
              <a:rPr lang="ko-KR" altLang="ko-KR" sz="1800" i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  <a:r>
              <a:rPr lang="en-US" altLang="ko-KR" sz="1800" i="1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-3</a:t>
            </a:r>
          </a:p>
        </p:txBody>
      </p:sp>
      <p:sp>
        <p:nvSpPr>
          <p:cNvPr id="4" name="slide6_shape2"/>
          <p:cNvSpPr/>
          <p:nvPr/>
        </p:nvSpPr>
        <p:spPr>
          <a:xfrm>
            <a:off x="4283645" y="1160035"/>
            <a:ext cx="36247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글</a:t>
            </a:r>
            <a:r>
              <a:rPr lang="en-US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작성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002" y="1867921"/>
            <a:ext cx="6207853" cy="4037928"/>
          </a:xfrm>
          <a:prstGeom prst="rect">
            <a:avLst/>
          </a:prstGeom>
        </p:spPr>
      </p:pic>
      <p:pic>
        <p:nvPicPr>
          <p:cNvPr id="6" name="slide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9557" y="1210467"/>
            <a:ext cx="3227168" cy="2019582"/>
          </a:xfrm>
          <a:prstGeom prst="rect">
            <a:avLst/>
          </a:prstGeom>
        </p:spPr>
      </p:pic>
      <p:pic>
        <p:nvPicPr>
          <p:cNvPr id="7" name="slide6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89557" y="3941210"/>
            <a:ext cx="3227168" cy="2486372"/>
          </a:xfrm>
          <a:prstGeom prst="rect">
            <a:avLst/>
          </a:prstGeom>
        </p:spPr>
      </p:pic>
      <p:sp>
        <p:nvSpPr>
          <p:cNvPr id="8" name="slide6_shape3"/>
          <p:cNvSpPr/>
          <p:nvPr/>
        </p:nvSpPr>
        <p:spPr>
          <a:xfrm>
            <a:off x="2088859" y="2608976"/>
            <a:ext cx="1557759" cy="302004"/>
          </a:xfrm>
          <a:prstGeom prst="rect">
            <a:avLst/>
          </a:prstGeom>
          <a:noFill/>
          <a:ln w="1270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slide6_shape4"/>
          <p:cNvCxnSpPr>
            <a:stCxn id="8" idx="3"/>
          </p:cNvCxnSpPr>
          <p:nvPr/>
        </p:nvCxnSpPr>
        <p:spPr>
          <a:xfrm flipV="1">
            <a:off x="3646618" y="2449586"/>
            <a:ext cx="4261738" cy="310392"/>
          </a:xfrm>
          <a:prstGeom prst="straightConnector1">
            <a:avLst/>
          </a:prstGeom>
          <a:ln w="9525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6_shape5"/>
          <p:cNvSpPr/>
          <p:nvPr/>
        </p:nvSpPr>
        <p:spPr>
          <a:xfrm>
            <a:off x="6305033" y="2721828"/>
            <a:ext cx="2238447" cy="707172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제목을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넣지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않았을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JavaScript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체크하여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alert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창이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뜨도록</a:t>
            </a:r>
            <a:r>
              <a:rPr lang="en-US" altLang="ko-KR" sz="14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4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만듦</a:t>
            </a:r>
          </a:p>
        </p:txBody>
      </p:sp>
      <p:sp>
        <p:nvSpPr>
          <p:cNvPr id="11" name="slide6_shape6"/>
          <p:cNvSpPr/>
          <p:nvPr/>
        </p:nvSpPr>
        <p:spPr>
          <a:xfrm>
            <a:off x="2088859" y="4706224"/>
            <a:ext cx="838899" cy="302004"/>
          </a:xfrm>
          <a:prstGeom prst="rect">
            <a:avLst/>
          </a:prstGeom>
          <a:noFill/>
          <a:ln w="1905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lide6_shape7"/>
          <p:cNvCxnSpPr/>
          <p:nvPr/>
        </p:nvCxnSpPr>
        <p:spPr>
          <a:xfrm>
            <a:off x="3484228" y="4850046"/>
            <a:ext cx="4887985" cy="449699"/>
          </a:xfrm>
          <a:prstGeom prst="straightConnector1">
            <a:avLst/>
          </a:prstGeom>
          <a:ln w="9525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6_shape8"/>
          <p:cNvSpPr/>
          <p:nvPr/>
        </p:nvSpPr>
        <p:spPr>
          <a:xfrm>
            <a:off x="6321105" y="5623169"/>
            <a:ext cx="2206304" cy="1077218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비밀번호를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넣지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않았을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때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, JavaScript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로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체크하여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alert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창이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뜨도록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 dirty="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만듦</a:t>
            </a:r>
            <a:r>
              <a:rPr lang="en-US" altLang="ko-KR" sz="1600" kern="1200" dirty="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</a:t>
            </a:r>
          </a:p>
        </p:txBody>
      </p:sp>
      <p:sp>
        <p:nvSpPr>
          <p:cNvPr id="14" name="slide6_shape9"/>
          <p:cNvSpPr/>
          <p:nvPr/>
        </p:nvSpPr>
        <p:spPr>
          <a:xfrm>
            <a:off x="1795244" y="5184396"/>
            <a:ext cx="234892" cy="285226"/>
          </a:xfrm>
          <a:prstGeom prst="rect">
            <a:avLst/>
          </a:prstGeom>
          <a:noFill/>
          <a:ln w="12700" cap="flat">
            <a:solidFill>
              <a:srgbClr val="F55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2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lide6_shape10"/>
          <p:cNvCxnSpPr/>
          <p:nvPr/>
        </p:nvCxnSpPr>
        <p:spPr>
          <a:xfrm flipH="1">
            <a:off x="1216404" y="5528345"/>
            <a:ext cx="520117" cy="649163"/>
          </a:xfrm>
          <a:prstGeom prst="straightConnector1">
            <a:avLst/>
          </a:prstGeom>
          <a:ln w="6350" cap="flat">
            <a:solidFill>
              <a:srgbClr val="F55C47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6_shape11"/>
          <p:cNvSpPr/>
          <p:nvPr/>
        </p:nvSpPr>
        <p:spPr>
          <a:xfrm>
            <a:off x="411061" y="6241409"/>
            <a:ext cx="1643018" cy="369332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Write.do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  <p:sp>
        <p:nvSpPr>
          <p:cNvPr id="17" name="slide6_shape12"/>
          <p:cNvSpPr/>
          <p:nvPr/>
        </p:nvSpPr>
        <p:spPr>
          <a:xfrm>
            <a:off x="2055303" y="5157132"/>
            <a:ext cx="419449" cy="285226"/>
          </a:xfrm>
          <a:prstGeom prst="rect">
            <a:avLst/>
          </a:prstGeom>
          <a:noFill/>
          <a:ln w="12700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4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lide6_shape13"/>
          <p:cNvCxnSpPr/>
          <p:nvPr/>
        </p:nvCxnSpPr>
        <p:spPr>
          <a:xfrm>
            <a:off x="2416029" y="5528345"/>
            <a:ext cx="669889" cy="683701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6_shape14"/>
          <p:cNvSpPr/>
          <p:nvPr/>
        </p:nvSpPr>
        <p:spPr>
          <a:xfrm>
            <a:off x="3254927" y="6065239"/>
            <a:ext cx="1627465" cy="369332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pList.do </a:t>
            </a:r>
            <a:r>
              <a:rPr lang="ko-KR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7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0" y="0"/>
            <a:ext cx="12192000" cy="1011400"/>
          </a:xfrm>
          <a:prstGeom prst="rect">
            <a:avLst/>
          </a:prstGeom>
          <a:solidFill>
            <a:srgbClr val="535961"/>
          </a:solidFill>
          <a:ln w="12700" cap="flat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0">
              <a:lnSpc>
                <a:spcPct val="150000"/>
              </a:lnSpc>
            </a:pP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화면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설계</a:t>
            </a:r>
            <a:r>
              <a:rPr lang="en-US" altLang="en-US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b="1" i="1" ker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-4</a:t>
            </a:r>
          </a:p>
        </p:txBody>
      </p:sp>
      <p:sp>
        <p:nvSpPr>
          <p:cNvPr id="4" name="slide7_shape2"/>
          <p:cNvSpPr/>
          <p:nvPr/>
        </p:nvSpPr>
        <p:spPr>
          <a:xfrm>
            <a:off x="3770683" y="1101312"/>
            <a:ext cx="4650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ctr" defTabSz="914400" latinLnBrk="1"/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게시글</a:t>
            </a:r>
            <a:r>
              <a:rPr lang="en-US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확인</a:t>
            </a:r>
            <a:r>
              <a:rPr lang="en-US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ko-KR" altLang="en-US" sz="4000" b="1" kern="120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페이지</a:t>
            </a:r>
            <a:endParaRPr sz="4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1228" y="1700808"/>
            <a:ext cx="7969542" cy="4239644"/>
          </a:xfrm>
          <a:prstGeom prst="rect">
            <a:avLst/>
          </a:prstGeom>
        </p:spPr>
      </p:pic>
      <p:sp>
        <p:nvSpPr>
          <p:cNvPr id="6" name="slide7_shape3"/>
          <p:cNvSpPr/>
          <p:nvPr/>
        </p:nvSpPr>
        <p:spPr>
          <a:xfrm>
            <a:off x="3756087" y="4068661"/>
            <a:ext cx="490924" cy="243280"/>
          </a:xfrm>
          <a:prstGeom prst="rect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lide7_shape4"/>
          <p:cNvCxnSpPr/>
          <p:nvPr/>
        </p:nvCxnSpPr>
        <p:spPr>
          <a:xfrm flipH="1" flipV="1">
            <a:off x="1912690" y="2910980"/>
            <a:ext cx="1753299" cy="1191237"/>
          </a:xfrm>
          <a:prstGeom prst="straightConnector1">
            <a:avLst/>
          </a:prstGeom>
          <a:ln w="635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7_shape5"/>
          <p:cNvSpPr/>
          <p:nvPr/>
        </p:nvSpPr>
        <p:spPr>
          <a:xfrm>
            <a:off x="46308" y="2483141"/>
            <a:ext cx="2064920" cy="523220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pList.do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실행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목록화면으로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이동함</a:t>
            </a:r>
          </a:p>
        </p:txBody>
      </p:sp>
      <p:sp>
        <p:nvSpPr>
          <p:cNvPr id="9" name="slide7_shape6"/>
          <p:cNvSpPr/>
          <p:nvPr/>
        </p:nvSpPr>
        <p:spPr>
          <a:xfrm>
            <a:off x="4261607" y="3993161"/>
            <a:ext cx="268448" cy="318780"/>
          </a:xfrm>
          <a:prstGeom prst="rect">
            <a:avLst/>
          </a:prstGeom>
          <a:noFill/>
          <a:ln w="127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lide7_shape7"/>
          <p:cNvCxnSpPr/>
          <p:nvPr/>
        </p:nvCxnSpPr>
        <p:spPr>
          <a:xfrm flipH="1">
            <a:off x="1912691" y="4311941"/>
            <a:ext cx="2348916" cy="436228"/>
          </a:xfrm>
          <a:prstGeom prst="straightConnector1">
            <a:avLst/>
          </a:prstGeom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7_shape8"/>
          <p:cNvSpPr/>
          <p:nvPr/>
        </p:nvSpPr>
        <p:spPr>
          <a:xfrm>
            <a:off x="46307" y="4530056"/>
            <a:ext cx="1958661" cy="1077218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600" i="1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mpwCheckForm.do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체크화면으로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이동함</a:t>
            </a:r>
          </a:p>
        </p:txBody>
      </p:sp>
      <p:sp>
        <p:nvSpPr>
          <p:cNvPr id="12" name="slide7_shape9"/>
          <p:cNvSpPr/>
          <p:nvPr/>
        </p:nvSpPr>
        <p:spPr>
          <a:xfrm>
            <a:off x="4530055" y="3993161"/>
            <a:ext cx="222476" cy="31878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6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lide7_shape10"/>
          <p:cNvCxnSpPr>
            <a:cxnSpLocks/>
          </p:cNvCxnSpPr>
          <p:nvPr/>
        </p:nvCxnSpPr>
        <p:spPr>
          <a:xfrm flipH="1">
            <a:off x="4001549" y="4356897"/>
            <a:ext cx="648747" cy="1583555"/>
          </a:xfrm>
          <a:prstGeom prst="straightConnector1">
            <a:avLst/>
          </a:prstGeom>
          <a:ln w="9525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7_shape11"/>
          <p:cNvSpPr/>
          <p:nvPr/>
        </p:nvSpPr>
        <p:spPr>
          <a:xfrm>
            <a:off x="2294557" y="5940452"/>
            <a:ext cx="2457974" cy="848618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600" i="1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dpwCheckForm.do </a:t>
            </a:r>
            <a:r>
              <a:rPr lang="ko-KR" altLang="ko-KR" sz="1600" i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비밀번호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체크화면으로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이동함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15" name="slide7_shape12"/>
          <p:cNvSpPr/>
          <p:nvPr/>
        </p:nvSpPr>
        <p:spPr>
          <a:xfrm>
            <a:off x="4752531" y="3993161"/>
            <a:ext cx="347975" cy="318780"/>
          </a:xfrm>
          <a:prstGeom prst="rect">
            <a:avLst/>
          </a:prstGeom>
          <a:noFill/>
          <a:ln w="9525" cap="flat">
            <a:solidFill>
              <a:srgbClr val="CA66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accent5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lide7_shape13"/>
          <p:cNvCxnSpPr>
            <a:cxnSpLocks/>
          </p:cNvCxnSpPr>
          <p:nvPr/>
        </p:nvCxnSpPr>
        <p:spPr>
          <a:xfrm>
            <a:off x="5020979" y="4356897"/>
            <a:ext cx="1796472" cy="1583555"/>
          </a:xfrm>
          <a:prstGeom prst="straightConnector1">
            <a:avLst/>
          </a:prstGeom>
          <a:ln w="6350" cap="flat">
            <a:solidFill>
              <a:srgbClr val="CA66A9"/>
            </a:solidFill>
            <a:prstDash val="solid"/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7_shape14"/>
          <p:cNvSpPr/>
          <p:nvPr/>
        </p:nvSpPr>
        <p:spPr>
          <a:xfrm>
            <a:off x="7085899" y="5940452"/>
            <a:ext cx="2150380" cy="584775"/>
          </a:xfrm>
          <a:prstGeom prst="rect">
            <a:avLst/>
          </a:prstGeom>
          <a:noFill/>
          <a:ln w="9525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Reply_view.do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실행</a:t>
            </a:r>
          </a:p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답변페이지로</a:t>
            </a:r>
            <a:r>
              <a:rPr lang="en-US" altLang="ko-KR" sz="16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6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이동함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1163</Words>
  <Application>Microsoft Office PowerPoint</Application>
  <PresentationFormat>와이드스크린</PresentationFormat>
  <Paragraphs>250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Consolas</vt:lpstr>
      <vt:lpstr>Wingdings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kosmo</cp:lastModifiedBy>
  <cp:revision>34</cp:revision>
  <dcterms:modified xsi:type="dcterms:W3CDTF">2021-12-31T08:58:16Z</dcterms:modified>
</cp:coreProperties>
</file>