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364A5-45C0-4015-9972-1BC0554327CB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CA615-4B36-4A7C-AF05-3ABC7734E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612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Simdi</a:t>
            </a:r>
            <a:r>
              <a:rPr lang="en-US" dirty="0"/>
              <a:t> Bitwise </a:t>
            </a:r>
            <a:r>
              <a:rPr lang="en-US" dirty="0" err="1"/>
              <a:t>operatorlere</a:t>
            </a:r>
            <a:r>
              <a:rPr lang="en-US" dirty="0"/>
              <a:t> </a:t>
            </a:r>
            <a:r>
              <a:rPr lang="en-US" dirty="0" err="1"/>
              <a:t>bakcaz</a:t>
            </a:r>
            <a:r>
              <a:rPr lang="en-US" dirty="0"/>
              <a:t>, </a:t>
            </a:r>
            <a:r>
              <a:rPr lang="en-US" dirty="0" err="1"/>
              <a:t>bunlar</a:t>
            </a:r>
            <a:r>
              <a:rPr lang="en-US" dirty="0"/>
              <a:t> </a:t>
            </a:r>
            <a:r>
              <a:rPr lang="en-US" dirty="0" err="1"/>
              <a:t>bitleri</a:t>
            </a:r>
            <a:r>
              <a:rPr lang="en-US" dirty="0"/>
              <a:t> </a:t>
            </a:r>
            <a:r>
              <a:rPr lang="en-US" dirty="0" err="1"/>
              <a:t>manipule</a:t>
            </a:r>
            <a:r>
              <a:rPr lang="en-US" dirty="0"/>
              <a:t> </a:t>
            </a:r>
            <a:r>
              <a:rPr lang="en-US" dirty="0" err="1"/>
              <a:t>etmemize</a:t>
            </a:r>
            <a:r>
              <a:rPr lang="en-US" dirty="0"/>
              <a:t> </a:t>
            </a:r>
            <a:r>
              <a:rPr lang="en-US" dirty="0" err="1"/>
              <a:t>yardimci</a:t>
            </a:r>
            <a:r>
              <a:rPr lang="en-US" dirty="0"/>
              <a:t> </a:t>
            </a:r>
            <a:r>
              <a:rPr lang="en-US" dirty="0" err="1"/>
              <a:t>oluyor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2) </a:t>
            </a:r>
            <a:r>
              <a:rPr lang="en-US" dirty="0" err="1"/>
              <a:t>C’de</a:t>
            </a:r>
            <a:r>
              <a:rPr lang="en-US" dirty="0"/>
              <a:t> </a:t>
            </a:r>
            <a:r>
              <a:rPr lang="en-US" dirty="0" err="1"/>
              <a:t>kulanilan</a:t>
            </a:r>
            <a:r>
              <a:rPr lang="en-US" dirty="0"/>
              <a:t> bitwise </a:t>
            </a:r>
            <a:r>
              <a:rPr lang="en-US" dirty="0" err="1"/>
              <a:t>operotorleri</a:t>
            </a:r>
            <a:r>
              <a:rPr lang="en-US" dirty="0"/>
              <a:t> </a:t>
            </a:r>
            <a:r>
              <a:rPr lang="en-US" dirty="0" err="1"/>
              <a:t>bunlar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CA615-4B36-4A7C-AF05-3ABC7734E84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053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</a:t>
            </a:r>
            <a:r>
              <a:rPr lang="en-US" dirty="0" err="1"/>
              <a:t>operatoru</a:t>
            </a:r>
            <a:r>
              <a:rPr lang="en-US" dirty="0"/>
              <a:t> 2 bit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aliyor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binary </a:t>
            </a:r>
            <a:r>
              <a:rPr lang="en-US" dirty="0" err="1"/>
              <a:t>operatoru</a:t>
            </a:r>
            <a:r>
              <a:rPr lang="en-US" dirty="0"/>
              <a:t> </a:t>
            </a:r>
            <a:r>
              <a:rPr lang="en-US" dirty="0" err="1"/>
              <a:t>oldugu</a:t>
            </a:r>
            <a:r>
              <a:rPr lang="en-US" dirty="0"/>
              <a:t> </a:t>
            </a:r>
            <a:r>
              <a:rPr lang="en-US" dirty="0" err="1"/>
              <a:t>icin</a:t>
            </a:r>
            <a:r>
              <a:rPr lang="en-US" dirty="0"/>
              <a:t> bit </a:t>
            </a:r>
            <a:r>
              <a:rPr lang="en-US" dirty="0" err="1"/>
              <a:t>uzerinden</a:t>
            </a:r>
            <a:r>
              <a:rPr lang="en-US" dirty="0"/>
              <a:t> </a:t>
            </a:r>
            <a:r>
              <a:rPr lang="en-US" dirty="0" err="1"/>
              <a:t>manipulasyon</a:t>
            </a:r>
            <a:r>
              <a:rPr lang="en-US" dirty="0"/>
              <a:t> </a:t>
            </a:r>
            <a:r>
              <a:rPr lang="en-US" dirty="0" err="1"/>
              <a:t>yapiyor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AND ‘in output 1 </a:t>
            </a:r>
            <a:r>
              <a:rPr lang="en-US" dirty="0" err="1"/>
              <a:t>olmasi</a:t>
            </a:r>
            <a:r>
              <a:rPr lang="en-US" dirty="0"/>
              <a:t> </a:t>
            </a:r>
            <a:r>
              <a:rPr lang="en-US" dirty="0" err="1"/>
              <a:t>icin</a:t>
            </a:r>
            <a:r>
              <a:rPr lang="en-US" dirty="0"/>
              <a:t> 2 </a:t>
            </a:r>
            <a:r>
              <a:rPr lang="en-US" dirty="0" err="1"/>
              <a:t>gelen</a:t>
            </a:r>
            <a:r>
              <a:rPr lang="en-US" dirty="0"/>
              <a:t> input da 1 </a:t>
            </a:r>
            <a:r>
              <a:rPr lang="en-US" dirty="0" err="1"/>
              <a:t>olmasi</a:t>
            </a:r>
            <a:r>
              <a:rPr lang="en-US" dirty="0"/>
              <a:t> </a:t>
            </a:r>
            <a:r>
              <a:rPr lang="en-US" dirty="0" err="1"/>
              <a:t>lazim</a:t>
            </a:r>
            <a:r>
              <a:rPr lang="en-US" dirty="0"/>
              <a:t> . </a:t>
            </a:r>
          </a:p>
          <a:p>
            <a:endParaRPr lang="en-US" dirty="0"/>
          </a:p>
          <a:p>
            <a:r>
              <a:rPr lang="en-US" dirty="0" err="1"/>
              <a:t>Birde</a:t>
            </a:r>
            <a:r>
              <a:rPr lang="en-US" dirty="0"/>
              <a:t> </a:t>
            </a:r>
            <a:r>
              <a:rPr lang="en-US" dirty="0" err="1"/>
              <a:t>lagical</a:t>
            </a:r>
            <a:r>
              <a:rPr lang="en-US" dirty="0"/>
              <a:t> and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&amp;&amp; </a:t>
            </a:r>
            <a:r>
              <a:rPr lang="en-US" dirty="0" err="1"/>
              <a:t>kodlarimizda</a:t>
            </a:r>
            <a:r>
              <a:rPr lang="en-US" dirty="0"/>
              <a:t> </a:t>
            </a:r>
            <a:r>
              <a:rPr lang="en-US" dirty="0" err="1"/>
              <a:t>kulandik</a:t>
            </a:r>
            <a:r>
              <a:rPr lang="en-US" dirty="0"/>
              <a:t> </a:t>
            </a:r>
            <a:r>
              <a:rPr lang="en-US" dirty="0" err="1"/>
              <a:t>zaten</a:t>
            </a:r>
            <a:r>
              <a:rPr lang="en-US" dirty="0"/>
              <a:t>, </a:t>
            </a: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anlabi</a:t>
            </a:r>
            <a:r>
              <a:rPr lang="en-US" dirty="0"/>
              <a:t> 2 </a:t>
            </a:r>
            <a:r>
              <a:rPr lang="en-US" dirty="0" err="1"/>
              <a:t>kondisyon</a:t>
            </a:r>
            <a:r>
              <a:rPr lang="en-US" dirty="0"/>
              <a:t> </a:t>
            </a:r>
            <a:r>
              <a:rPr lang="en-US" dirty="0" err="1"/>
              <a:t>dogruysa</a:t>
            </a:r>
            <a:r>
              <a:rPr lang="en-US" dirty="0"/>
              <a:t> </a:t>
            </a:r>
            <a:r>
              <a:rPr lang="en-US" dirty="0" err="1"/>
              <a:t>ozaman</a:t>
            </a:r>
            <a:r>
              <a:rPr lang="en-US" dirty="0"/>
              <a:t> bize output </a:t>
            </a:r>
            <a:r>
              <a:rPr lang="en-US" dirty="0" err="1"/>
              <a:t>dogru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cikariyordu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(4) </a:t>
            </a:r>
            <a:r>
              <a:rPr lang="en-US" dirty="0" err="1"/>
              <a:t>Simdi</a:t>
            </a:r>
            <a:r>
              <a:rPr lang="en-US" dirty="0"/>
              <a:t> </a:t>
            </a:r>
            <a:r>
              <a:rPr lang="en-US" dirty="0" err="1"/>
              <a:t>diyelimki</a:t>
            </a:r>
            <a:r>
              <a:rPr lang="en-US" dirty="0"/>
              <a:t> 7 </a:t>
            </a:r>
            <a:r>
              <a:rPr lang="en-US" dirty="0" err="1"/>
              <a:t>ve</a:t>
            </a:r>
            <a:r>
              <a:rPr lang="en-US" dirty="0"/>
              <a:t> 4 du ‘and’ </a:t>
            </a:r>
            <a:r>
              <a:rPr lang="en-US" dirty="0" err="1"/>
              <a:t>liycez</a:t>
            </a:r>
            <a:r>
              <a:rPr lang="en-US" dirty="0"/>
              <a:t>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nasil</a:t>
            </a:r>
            <a:r>
              <a:rPr lang="en-US" dirty="0"/>
              <a:t> </a:t>
            </a:r>
            <a:r>
              <a:rPr lang="en-US" dirty="0" err="1"/>
              <a:t>yapariz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(5/6) (Show how to and two decimals </a:t>
            </a:r>
            <a:r>
              <a:rPr lang="en-US" dirty="0" err="1"/>
              <a:t>togerther</a:t>
            </a:r>
            <a:r>
              <a:rPr lang="en-US" dirty="0"/>
              <a:t>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CA615-4B36-4A7C-AF05-3ABC7734E84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481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</a:t>
            </a:r>
            <a:r>
              <a:rPr lang="en-US" dirty="0" err="1"/>
              <a:t>opartorude</a:t>
            </a:r>
            <a:r>
              <a:rPr lang="en-US" dirty="0"/>
              <a:t> 2 bit </a:t>
            </a:r>
            <a:r>
              <a:rPr lang="en-US" dirty="0" err="1"/>
              <a:t>aliyor</a:t>
            </a:r>
            <a:r>
              <a:rPr lang="en-US" dirty="0"/>
              <a:t> input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outpur</a:t>
            </a:r>
            <a:r>
              <a:rPr lang="en-US" dirty="0"/>
              <a:t> </a:t>
            </a:r>
            <a:r>
              <a:rPr lang="en-US" dirty="0" err="1"/>
              <a:t>cikariyor</a:t>
            </a:r>
            <a:endParaRPr lang="en-US" dirty="0"/>
          </a:p>
          <a:p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Eger </a:t>
            </a:r>
            <a:r>
              <a:rPr lang="en-US" dirty="0" err="1"/>
              <a:t>inputlardan</a:t>
            </a:r>
            <a:r>
              <a:rPr lang="en-US" dirty="0"/>
              <a:t> 1 </a:t>
            </a:r>
            <a:r>
              <a:rPr lang="en-US" dirty="0" err="1"/>
              <a:t>tanise</a:t>
            </a:r>
            <a:r>
              <a:rPr lang="en-US" dirty="0"/>
              <a:t> bile </a:t>
            </a:r>
            <a:r>
              <a:rPr lang="en-US" dirty="0" err="1"/>
              <a:t>birse</a:t>
            </a:r>
            <a:r>
              <a:rPr lang="en-US" dirty="0"/>
              <a:t> </a:t>
            </a:r>
            <a:r>
              <a:rPr lang="en-US" dirty="0" err="1"/>
              <a:t>ozamano</a:t>
            </a:r>
            <a:r>
              <a:rPr lang="en-US" dirty="0"/>
              <a:t> </a:t>
            </a:r>
            <a:r>
              <a:rPr lang="en-US" dirty="0" err="1"/>
              <a:t>OR’un</a:t>
            </a:r>
            <a:r>
              <a:rPr lang="en-US" dirty="0"/>
              <a:t> output u 1 </a:t>
            </a:r>
            <a:r>
              <a:rPr lang="en-US" dirty="0" err="1"/>
              <a:t>olcak</a:t>
            </a:r>
            <a:r>
              <a:rPr lang="en-US" dirty="0"/>
              <a:t> . </a:t>
            </a:r>
            <a:r>
              <a:rPr lang="en-US" dirty="0" err="1"/>
              <a:t>Bunu</a:t>
            </a:r>
            <a:r>
              <a:rPr lang="en-US" dirty="0"/>
              <a:t> If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whilelar</a:t>
            </a:r>
            <a:r>
              <a:rPr lang="en-US" dirty="0"/>
              <a:t> </a:t>
            </a:r>
            <a:r>
              <a:rPr lang="en-US" dirty="0" err="1"/>
              <a:t>icinde</a:t>
            </a:r>
            <a:r>
              <a:rPr lang="en-US" dirty="0"/>
              <a:t> </a:t>
            </a:r>
            <a:r>
              <a:rPr lang="en-US" dirty="0" err="1"/>
              <a:t>kulanmistik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Or da </a:t>
            </a:r>
            <a:r>
              <a:rPr lang="en-US" dirty="0" err="1"/>
              <a:t>sadece</a:t>
            </a:r>
            <a:r>
              <a:rPr lang="en-US" dirty="0"/>
              <a:t> 2 bit 0 </a:t>
            </a:r>
            <a:r>
              <a:rPr lang="en-US" dirty="0" err="1"/>
              <a:t>olunca</a:t>
            </a:r>
            <a:r>
              <a:rPr lang="en-US" dirty="0"/>
              <a:t> output 0 </a:t>
            </a:r>
            <a:r>
              <a:rPr lang="en-US" dirty="0" err="1"/>
              <a:t>oluyor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(3) 7 or 4 bit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 </a:t>
            </a:r>
            <a:r>
              <a:rPr lang="en-US" dirty="0" err="1"/>
              <a:t>bakalim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CA615-4B36-4A7C-AF05-3ABC7734E84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096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unary </a:t>
            </a:r>
            <a:r>
              <a:rPr lang="en-US" dirty="0" err="1"/>
              <a:t>operatoru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geciyor</a:t>
            </a:r>
            <a:r>
              <a:rPr lang="en-US" dirty="0"/>
              <a:t>, </a:t>
            </a:r>
            <a:r>
              <a:rPr lang="en-US" dirty="0" err="1"/>
              <a:t>buda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tane</a:t>
            </a:r>
            <a:r>
              <a:rPr lang="en-US" dirty="0"/>
              <a:t> input </a:t>
            </a:r>
            <a:r>
              <a:rPr lang="en-US" dirty="0" err="1"/>
              <a:t>aldigi</a:t>
            </a:r>
            <a:r>
              <a:rPr lang="en-US" dirty="0"/>
              <a:t> </a:t>
            </a:r>
            <a:r>
              <a:rPr lang="en-US" dirty="0" err="1"/>
              <a:t>anlamina</a:t>
            </a:r>
            <a:r>
              <a:rPr lang="en-US" dirty="0"/>
              <a:t> </a:t>
            </a:r>
            <a:r>
              <a:rPr lang="en-US" dirty="0" err="1"/>
              <a:t>geliyor</a:t>
            </a:r>
            <a:r>
              <a:rPr lang="en-US" dirty="0"/>
              <a:t> .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son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bit’i</a:t>
            </a:r>
            <a:r>
              <a:rPr lang="en-US" dirty="0"/>
              <a:t> tam </a:t>
            </a:r>
            <a:r>
              <a:rPr lang="en-US" dirty="0" err="1"/>
              <a:t>tersini</a:t>
            </a:r>
            <a:r>
              <a:rPr lang="en-US" dirty="0"/>
              <a:t> </a:t>
            </a:r>
            <a:r>
              <a:rPr lang="en-US" dirty="0" err="1"/>
              <a:t>yapiyor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CA615-4B36-4A7C-AF05-3ABC7734E84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094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code blocks after showing this (Example 1 )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CA615-4B36-4A7C-AF05-3ABC7734E84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784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Simdi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binary </a:t>
            </a:r>
            <a:r>
              <a:rPr lang="en-US" dirty="0" err="1"/>
              <a:t>sayisini</a:t>
            </a:r>
            <a:r>
              <a:rPr lang="en-US" dirty="0"/>
              <a:t> </a:t>
            </a:r>
            <a:r>
              <a:rPr lang="en-US" dirty="0" err="1"/>
              <a:t>decimala</a:t>
            </a:r>
            <a:r>
              <a:rPr lang="en-US" dirty="0"/>
              <a:t> normal </a:t>
            </a:r>
            <a:r>
              <a:rPr lang="en-US" dirty="0" err="1"/>
              <a:t>sayiya</a:t>
            </a:r>
            <a:r>
              <a:rPr lang="en-US" dirty="0"/>
              <a:t> </a:t>
            </a:r>
            <a:r>
              <a:rPr lang="en-US" dirty="0" err="1"/>
              <a:t>cevircez</a:t>
            </a:r>
            <a:endParaRPr lang="en-US" dirty="0"/>
          </a:p>
          <a:p>
            <a:endParaRPr lang="en-US" dirty="0"/>
          </a:p>
          <a:p>
            <a:r>
              <a:rPr lang="en-US" dirty="0"/>
              <a:t>------Go to </a:t>
            </a:r>
            <a:r>
              <a:rPr lang="en-US" dirty="0" err="1"/>
              <a:t>codeblocks</a:t>
            </a:r>
            <a:r>
              <a:rPr lang="en-US" dirty="0"/>
              <a:t> after showing this (example 2)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(5) </a:t>
            </a:r>
            <a:r>
              <a:rPr lang="en-US" dirty="0" err="1"/>
              <a:t>Simdi</a:t>
            </a:r>
            <a:r>
              <a:rPr lang="en-US" dirty="0"/>
              <a:t> bi binary </a:t>
            </a:r>
            <a:r>
              <a:rPr lang="en-US" dirty="0" err="1"/>
              <a:t>sayisini</a:t>
            </a:r>
            <a:r>
              <a:rPr lang="en-US" dirty="0"/>
              <a:t> </a:t>
            </a:r>
            <a:r>
              <a:rPr lang="en-US" dirty="0" err="1"/>
              <a:t>nrmal</a:t>
            </a:r>
            <a:r>
              <a:rPr lang="en-US" dirty="0"/>
              <a:t> </a:t>
            </a:r>
            <a:r>
              <a:rPr lang="en-US" dirty="0" err="1"/>
              <a:t>decimela</a:t>
            </a:r>
            <a:r>
              <a:rPr lang="en-US" dirty="0"/>
              <a:t> </a:t>
            </a:r>
            <a:r>
              <a:rPr lang="en-US" dirty="0" err="1"/>
              <a:t>cevirne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yazalim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CA615-4B36-4A7C-AF05-3ABC7734E84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283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73D55F9-11A3-4523-8F38-6BA37933791A}" type="datetime1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7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349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93BAB95-8DA7-460B-B00A-7037C8394FB0}" type="datetime1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10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93BAB95-8DA7-460B-B00A-7037C8394FB0}" type="datetime1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778386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93BAB95-8DA7-460B-B00A-7037C8394FB0}" type="datetime1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04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4987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7320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44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CC8096C-64ED-4153-A483-5C02E44AD5C3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4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7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33F3CA-C7E3-432D-9282-18F13836509A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6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3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6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8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1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9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6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82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ogramming data on computer monitor">
            <a:extLst>
              <a:ext uri="{FF2B5EF4-FFF2-40B4-BE49-F238E27FC236}">
                <a16:creationId xmlns:a16="http://schemas.microsoft.com/office/drawing/2014/main" id="{F62DD5D0-EC4A-480A-B34E-3ECCB48D4F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607" b="712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CB7213-D37A-4B13-88D7-F884244BB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237173"/>
            <a:ext cx="9448800" cy="2602062"/>
          </a:xfrm>
        </p:spPr>
        <p:txBody>
          <a:bodyPr>
            <a:normAutofit/>
          </a:bodyPr>
          <a:lstStyle/>
          <a:p>
            <a:r>
              <a:rPr lang="en-US" dirty="0"/>
              <a:t>Bits </a:t>
            </a:r>
            <a:r>
              <a:rPr lang="en-US"/>
              <a:t>ve</a:t>
            </a:r>
            <a:r>
              <a:rPr lang="en-US" dirty="0"/>
              <a:t> Bytes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4EF2C6-C552-4D0C-92BE-2AD7FB0C02E3}"/>
              </a:ext>
            </a:extLst>
          </p:cNvPr>
          <p:cNvSpPr txBox="1">
            <a:spLocks/>
          </p:cNvSpPr>
          <p:nvPr/>
        </p:nvSpPr>
        <p:spPr>
          <a:xfrm>
            <a:off x="4254624" y="827400"/>
            <a:ext cx="4720701" cy="557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XOR </a:t>
            </a:r>
            <a:r>
              <a:rPr lang="en-US" dirty="0" err="1"/>
              <a:t>Oparatoru</a:t>
            </a:r>
            <a:r>
              <a:rPr lang="en-US" dirty="0"/>
              <a:t> (^)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79488-594D-434D-8458-47CC4F65E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19" y="1560929"/>
            <a:ext cx="3258005" cy="2848373"/>
          </a:xfrm>
          <a:prstGeom prst="rect">
            <a:avLst/>
          </a:prstGeom>
        </p:spPr>
      </p:pic>
      <p:pic>
        <p:nvPicPr>
          <p:cNvPr id="4098" name="Picture 2" descr="Project // Digital Odyssey - Part 3: Bit Arithmetic and ...">
            <a:extLst>
              <a:ext uri="{FF2B5EF4-FFF2-40B4-BE49-F238E27FC236}">
                <a16:creationId xmlns:a16="http://schemas.microsoft.com/office/drawing/2014/main" id="{F7D74CA1-F02F-4003-821D-63A09446850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83" y="1939008"/>
            <a:ext cx="3918383" cy="186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97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945951-F836-4509-9E80-67BBB59F3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138" y="2544495"/>
            <a:ext cx="1629002" cy="2953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AA7A92-7C80-46D5-AC79-FE3DE11FA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217" y="2007605"/>
            <a:ext cx="1390844" cy="485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8F004E-03DA-4D68-B270-4C0512A27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7621" y="2007605"/>
            <a:ext cx="5544324" cy="895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0C10F2-4C51-4EF2-B2C5-32D587A63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8893" y="3954921"/>
            <a:ext cx="2829320" cy="657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E087D8-483E-4B60-878D-8A5C3BB055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9631" y="5017047"/>
            <a:ext cx="847843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5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ingston 16GB microSDHC Memory Card Class 4 With SD SDC4/16GB">
            <a:extLst>
              <a:ext uri="{FF2B5EF4-FFF2-40B4-BE49-F238E27FC236}">
                <a16:creationId xmlns:a16="http://schemas.microsoft.com/office/drawing/2014/main" id="{7AC42B65-6150-4EDE-A7D4-A213F882C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545" y="653143"/>
            <a:ext cx="2013857" cy="201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6D69B7-E4F3-4051-8188-61567BAF8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006" y="975211"/>
            <a:ext cx="4277322" cy="1781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A2C46D-8E83-49B0-A96D-932B58E77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235" y="3429000"/>
            <a:ext cx="3705742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4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D48D-B1AA-4B9F-BA1B-7E706FC5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Numaralandırma Sistemi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5765A-7B92-4D0D-8810-9E9E64F3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5638800" cy="4351338"/>
          </a:xfrm>
        </p:spPr>
        <p:txBody>
          <a:bodyPr/>
          <a:lstStyle/>
          <a:p>
            <a:r>
              <a:rPr lang="en-GB" sz="1800" dirty="0" err="1"/>
              <a:t>Sağdan</a:t>
            </a:r>
            <a:r>
              <a:rPr lang="en-GB" sz="1800" dirty="0"/>
              <a:t> sola </a:t>
            </a:r>
            <a:r>
              <a:rPr lang="en-GB" sz="1800" dirty="0" err="1"/>
              <a:t>okunur</a:t>
            </a:r>
            <a:endParaRPr lang="en-GB" sz="1800" dirty="0"/>
          </a:p>
          <a:p>
            <a:r>
              <a:rPr lang="en-GB" sz="1800" dirty="0" err="1"/>
              <a:t>En</a:t>
            </a:r>
            <a:r>
              <a:rPr lang="en-GB" sz="1800" dirty="0"/>
              <a:t> </a:t>
            </a:r>
            <a:r>
              <a:rPr lang="en-GB" sz="1800" dirty="0" err="1"/>
              <a:t>sağ</a:t>
            </a:r>
            <a:r>
              <a:rPr lang="en-GB" sz="1800" dirty="0"/>
              <a:t> </a:t>
            </a:r>
            <a:r>
              <a:rPr lang="en-GB" sz="1800" dirty="0" err="1"/>
              <a:t>sütundaki</a:t>
            </a:r>
            <a:r>
              <a:rPr lang="en-GB" sz="1800" dirty="0"/>
              <a:t> </a:t>
            </a:r>
            <a:r>
              <a:rPr lang="en-GB" sz="1800" dirty="0" err="1"/>
              <a:t>değer</a:t>
            </a:r>
            <a:r>
              <a:rPr lang="en-GB" sz="1800" dirty="0"/>
              <a:t> </a:t>
            </a:r>
            <a:r>
              <a:rPr lang="en-GB" sz="1800" dirty="0" err="1"/>
              <a:t>en</a:t>
            </a:r>
            <a:r>
              <a:rPr lang="en-GB" sz="1800" dirty="0"/>
              <a:t> </a:t>
            </a:r>
            <a:r>
              <a:rPr lang="en-GB" sz="1800" dirty="0" err="1"/>
              <a:t>az</a:t>
            </a:r>
            <a:r>
              <a:rPr lang="en-GB" sz="1800" dirty="0"/>
              <a:t> </a:t>
            </a:r>
            <a:r>
              <a:rPr lang="en-GB" sz="1800" dirty="0" err="1"/>
              <a:t>önemli</a:t>
            </a:r>
            <a:r>
              <a:rPr lang="en-GB" sz="1800" dirty="0"/>
              <a:t> bit </a:t>
            </a:r>
            <a:r>
              <a:rPr lang="en-GB" sz="1800" dirty="0" err="1"/>
              <a:t>olarak</a:t>
            </a:r>
            <a:r>
              <a:rPr lang="en-GB" sz="1800" dirty="0"/>
              <a:t> </a:t>
            </a:r>
            <a:r>
              <a:rPr lang="en-GB" sz="1800" dirty="0" err="1"/>
              <a:t>ifade</a:t>
            </a:r>
            <a:r>
              <a:rPr lang="en-GB" sz="1800" dirty="0"/>
              <a:t> </a:t>
            </a:r>
            <a:r>
              <a:rPr lang="en-GB" sz="1800" dirty="0" err="1"/>
              <a:t>eder</a:t>
            </a:r>
            <a:r>
              <a:rPr lang="en-GB" sz="1800" dirty="0"/>
              <a:t> (LSB)</a:t>
            </a:r>
          </a:p>
          <a:p>
            <a:r>
              <a:rPr lang="en-GB" sz="1800" dirty="0" err="1"/>
              <a:t>En</a:t>
            </a:r>
            <a:r>
              <a:rPr lang="en-GB" sz="1800" dirty="0"/>
              <a:t> sol </a:t>
            </a:r>
            <a:r>
              <a:rPr lang="en-GB" sz="1800" dirty="0" err="1"/>
              <a:t>sütundaki</a:t>
            </a:r>
            <a:r>
              <a:rPr lang="en-GB" sz="1800" dirty="0"/>
              <a:t> </a:t>
            </a:r>
            <a:r>
              <a:rPr lang="en-GB" sz="1800" dirty="0" err="1"/>
              <a:t>değer</a:t>
            </a:r>
            <a:r>
              <a:rPr lang="en-GB" sz="1800" dirty="0"/>
              <a:t> </a:t>
            </a:r>
            <a:r>
              <a:rPr lang="en-GB" sz="1800" dirty="0" err="1"/>
              <a:t>en</a:t>
            </a:r>
            <a:r>
              <a:rPr lang="en-GB" sz="1800" dirty="0"/>
              <a:t> </a:t>
            </a:r>
            <a:r>
              <a:rPr lang="en-GB" sz="1800" dirty="0" err="1"/>
              <a:t>önemli</a:t>
            </a:r>
            <a:r>
              <a:rPr lang="en-GB" sz="1800" dirty="0"/>
              <a:t> bit </a:t>
            </a:r>
            <a:r>
              <a:rPr lang="en-GB" sz="1800" dirty="0" err="1"/>
              <a:t>olarak</a:t>
            </a:r>
            <a:r>
              <a:rPr lang="en-GB" sz="1800" dirty="0"/>
              <a:t> </a:t>
            </a:r>
            <a:r>
              <a:rPr lang="en-GB" sz="1800" dirty="0" err="1"/>
              <a:t>ifade</a:t>
            </a:r>
            <a:r>
              <a:rPr lang="en-GB" sz="1800" dirty="0"/>
              <a:t> </a:t>
            </a:r>
            <a:r>
              <a:rPr lang="en-GB" sz="1800" dirty="0" err="1"/>
              <a:t>edilir</a:t>
            </a:r>
            <a:r>
              <a:rPr lang="en-GB" sz="1800" dirty="0"/>
              <a:t> (MSB)</a:t>
            </a:r>
          </a:p>
          <a:p>
            <a:endParaRPr lang="en-GB" sz="1800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96C58E-F054-493F-B557-BA595554D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59338"/>
            <a:ext cx="5941671" cy="3086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5D2CD1-EE0B-4FF4-B4EA-A33B877DA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79" y="5042361"/>
            <a:ext cx="10464841" cy="398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C0C15-91A4-4898-86C0-96CC93597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579" y="5712905"/>
            <a:ext cx="10400060" cy="54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9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2E29A7-A16A-4CCE-A0D3-B2D2EC562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201" y="1647761"/>
            <a:ext cx="2511773" cy="40243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F802DA-AADE-4A74-99BC-FDB48EFB34B7}"/>
              </a:ext>
            </a:extLst>
          </p:cNvPr>
          <p:cNvSpPr txBox="1"/>
          <p:nvPr/>
        </p:nvSpPr>
        <p:spPr>
          <a:xfrm>
            <a:off x="3937321" y="196770"/>
            <a:ext cx="4317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Binary - Hex</a:t>
            </a:r>
            <a:endParaRPr lang="en-GB" sz="5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E24C4-0780-4CB5-A2F4-3ADD4BB2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488" y="1647761"/>
            <a:ext cx="2324424" cy="857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6C04B2-07CE-497A-9363-CA06B6089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488" y="2845796"/>
            <a:ext cx="3663178" cy="10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0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84CE-EBF6-4180-A0D6-3746DB7C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67114" y="521304"/>
            <a:ext cx="8610600" cy="1293028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tipleri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24CB3-2E4C-4414-A1D5-C8145A41D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31" y="1674024"/>
            <a:ext cx="6998936" cy="4662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1ED36B-E115-4334-B545-C5ABE52C8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302" y="3906409"/>
            <a:ext cx="2844751" cy="93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1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19F0-6526-4025-B354-A19DA85E1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BItWISE</a:t>
            </a:r>
            <a:r>
              <a:rPr lang="en-US" dirty="0"/>
              <a:t> OPERATORLER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27749-A105-4133-80A7-26D4A2CB3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418" y="2238949"/>
            <a:ext cx="1168167" cy="1395928"/>
          </a:xfrm>
        </p:spPr>
        <p:txBody>
          <a:bodyPr/>
          <a:lstStyle/>
          <a:p>
            <a:r>
              <a:rPr lang="en-US" dirty="0"/>
              <a:t>OR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NOT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D5677-B416-410A-A76E-28473A712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143" y="2820010"/>
            <a:ext cx="4715533" cy="981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2C7FF8-9971-482B-8D1A-AA60D83B0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825" y="2820010"/>
            <a:ext cx="6030167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1DEB-B8E7-489E-B8B4-0A0C1B29A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4624" y="827400"/>
            <a:ext cx="4720701" cy="557518"/>
          </a:xfrm>
        </p:spPr>
        <p:txBody>
          <a:bodyPr/>
          <a:lstStyle/>
          <a:p>
            <a:r>
              <a:rPr lang="en-US" dirty="0"/>
              <a:t>And </a:t>
            </a:r>
            <a:r>
              <a:rPr lang="en-US" dirty="0" err="1"/>
              <a:t>Oparatoru</a:t>
            </a:r>
            <a:r>
              <a:rPr lang="en-US" dirty="0"/>
              <a:t> (&amp;)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F7B36-0852-43E6-B0A0-B878D8B7A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322" y="1595287"/>
            <a:ext cx="2972215" cy="2734057"/>
          </a:xfrm>
          <a:prstGeom prst="rect">
            <a:avLst/>
          </a:prstGeom>
        </p:spPr>
      </p:pic>
      <p:pic>
        <p:nvPicPr>
          <p:cNvPr id="2050" name="Picture 2" descr="Digital Circuits and Stuck at Fault Model">
            <a:extLst>
              <a:ext uri="{FF2B5EF4-FFF2-40B4-BE49-F238E27FC236}">
                <a16:creationId xmlns:a16="http://schemas.microsoft.com/office/drawing/2014/main" id="{5EC71C40-FB57-4E28-B952-9B0009842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756" y="1687550"/>
            <a:ext cx="2819642" cy="124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4B8B84-2CCF-4051-9E7F-CB2D981AA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832" y="1595287"/>
            <a:ext cx="3515216" cy="28960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9B844F-1815-4F9B-AB67-51305BC865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4900" y="5717397"/>
            <a:ext cx="1752845" cy="323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0A96FF-C7A1-4F00-917E-AC459B9785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8430" y="4030159"/>
            <a:ext cx="2124371" cy="1133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BC4827-60AC-48C6-BCF8-C45A262829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8430" y="5006872"/>
            <a:ext cx="2048161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7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72E1A1-BD19-46D2-8EAF-A33BB4FBFDA1}"/>
              </a:ext>
            </a:extLst>
          </p:cNvPr>
          <p:cNvSpPr txBox="1">
            <a:spLocks/>
          </p:cNvSpPr>
          <p:nvPr/>
        </p:nvSpPr>
        <p:spPr>
          <a:xfrm>
            <a:off x="4254624" y="827400"/>
            <a:ext cx="4720701" cy="557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OR </a:t>
            </a:r>
            <a:r>
              <a:rPr lang="en-US" dirty="0" err="1"/>
              <a:t>Oparatoru</a:t>
            </a:r>
            <a:r>
              <a:rPr lang="en-US" dirty="0"/>
              <a:t> (|)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40D24-10BC-4DBF-BB0F-E351150EE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131" y="1541198"/>
            <a:ext cx="1267002" cy="2200582"/>
          </a:xfrm>
          <a:prstGeom prst="rect">
            <a:avLst/>
          </a:prstGeom>
        </p:spPr>
      </p:pic>
      <p:pic>
        <p:nvPicPr>
          <p:cNvPr id="3074" name="Picture 2" descr="Logic Gates">
            <a:extLst>
              <a:ext uri="{FF2B5EF4-FFF2-40B4-BE49-F238E27FC236}">
                <a16:creationId xmlns:a16="http://schemas.microsoft.com/office/drawing/2014/main" id="{55E00B91-4777-4390-92A3-0C346E16A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245" y="1902690"/>
            <a:ext cx="3021258" cy="141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2EAAE3-1A26-4BDE-AAD0-3402B04CB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1718" y="1988706"/>
            <a:ext cx="2067213" cy="1105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2D39D8-B06A-43EC-8F9A-DCAF5AA01F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9349" y="2932963"/>
            <a:ext cx="1971950" cy="619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D065E0-EBCA-468B-B00B-D0F4FA6B18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2218" y="4917751"/>
            <a:ext cx="1476581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11A64AD-4507-4033-B392-815C9A1F175D}"/>
              </a:ext>
            </a:extLst>
          </p:cNvPr>
          <p:cNvSpPr txBox="1">
            <a:spLocks/>
          </p:cNvSpPr>
          <p:nvPr/>
        </p:nvSpPr>
        <p:spPr>
          <a:xfrm>
            <a:off x="4254624" y="827400"/>
            <a:ext cx="4720701" cy="557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NOT </a:t>
            </a:r>
            <a:r>
              <a:rPr lang="en-US" dirty="0" err="1"/>
              <a:t>Oparatoru</a:t>
            </a:r>
            <a:r>
              <a:rPr lang="en-US" dirty="0"/>
              <a:t> (~)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B48D5-A5FE-4DD9-83A8-463EBB7A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770" y="2153915"/>
            <a:ext cx="1574670" cy="1038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827F80-B2C4-418B-8C38-1E1698478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101" y="2841761"/>
            <a:ext cx="1960345" cy="5872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B7D615-B32E-4FBD-BCDA-694847D3E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7969" y="2374971"/>
            <a:ext cx="1981477" cy="466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14BB4F-FA32-46C0-A202-3FAE29E042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0784" y="4677101"/>
            <a:ext cx="1676634" cy="628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76FDC9-9E9A-470E-A71D-BB129F4019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0387" y="2106283"/>
            <a:ext cx="1486107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8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2970</TotalTime>
  <Words>280</Words>
  <Application>Microsoft Office PowerPoint</Application>
  <PresentationFormat>Widescreen</PresentationFormat>
  <Paragraphs>50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Bits ve Bytes </vt:lpstr>
      <vt:lpstr>PowerPoint Presentation</vt:lpstr>
      <vt:lpstr>Binary Numaralandırma Sistemi</vt:lpstr>
      <vt:lpstr>PowerPoint Presentation</vt:lpstr>
      <vt:lpstr>Data tipleri </vt:lpstr>
      <vt:lpstr>BItWISE OPERATORLER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ve Bytes</dc:title>
  <dc:creator>(s) Boran Cetinkaya</dc:creator>
  <cp:lastModifiedBy>(s) Boran Cetinkaya</cp:lastModifiedBy>
  <cp:revision>15</cp:revision>
  <dcterms:created xsi:type="dcterms:W3CDTF">2021-03-20T07:52:36Z</dcterms:created>
  <dcterms:modified xsi:type="dcterms:W3CDTF">2021-03-22T09:23:35Z</dcterms:modified>
</cp:coreProperties>
</file>