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7" autoAdjust="0"/>
    <p:restoredTop sz="71088" autoAdjust="0"/>
  </p:normalViewPr>
  <p:slideViewPr>
    <p:cSldViewPr snapToGrid="0">
      <p:cViewPr varScale="1">
        <p:scale>
          <a:sx n="64" d="100"/>
          <a:sy n="64" d="100"/>
        </p:scale>
        <p:origin x="1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E709B-25E7-4ADF-A39E-87DB5F209F93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97F5-D7F5-492A-84D0-2EE2D5F45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3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Simdi</a:t>
            </a:r>
            <a:r>
              <a:rPr lang="en-US" dirty="0"/>
              <a:t> </a:t>
            </a:r>
            <a:r>
              <a:rPr lang="en-US" dirty="0" err="1"/>
              <a:t>stakin</a:t>
            </a:r>
            <a:r>
              <a:rPr lang="en-US" dirty="0"/>
              <a:t> </a:t>
            </a:r>
            <a:r>
              <a:rPr lang="en-US" dirty="0" err="1"/>
              <a:t>icinde</a:t>
            </a:r>
            <a:r>
              <a:rPr lang="en-US" dirty="0"/>
              <a:t> </a:t>
            </a:r>
            <a:r>
              <a:rPr lang="en-US" dirty="0" err="1"/>
              <a:t>ozer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ayriliyor</a:t>
            </a:r>
            <a:r>
              <a:rPr lang="en-US" dirty="0"/>
              <a:t>, </a:t>
            </a:r>
            <a:r>
              <a:rPr lang="en-US" dirty="0" err="1"/>
              <a:t>fonkyonlar</a:t>
            </a:r>
            <a:r>
              <a:rPr lang="en-US" dirty="0"/>
              <a:t> execute </a:t>
            </a:r>
            <a:r>
              <a:rPr lang="en-US" dirty="0" err="1"/>
              <a:t>edilmeden</a:t>
            </a:r>
            <a:r>
              <a:rPr lang="en-US" dirty="0"/>
              <a:t> once bit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ayriliyor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67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Stackde</a:t>
            </a:r>
            <a:r>
              <a:rPr lang="en-US" dirty="0"/>
              <a:t> </a:t>
            </a:r>
            <a:r>
              <a:rPr lang="en-US" dirty="0" err="1"/>
              <a:t>herzaman</a:t>
            </a:r>
            <a:r>
              <a:rPr lang="en-US" dirty="0"/>
              <a:t> </a:t>
            </a:r>
            <a:r>
              <a:rPr lang="en-US" dirty="0" err="1"/>
              <a:t>cagilran</a:t>
            </a:r>
            <a:r>
              <a:rPr lang="en-US" dirty="0"/>
              <a:t> </a:t>
            </a:r>
            <a:r>
              <a:rPr lang="en-US" dirty="0" err="1"/>
              <a:t>fonkyon</a:t>
            </a:r>
            <a:r>
              <a:rPr lang="en-US" dirty="0"/>
              <a:t> </a:t>
            </a:r>
            <a:r>
              <a:rPr lang="en-US" dirty="0" err="1"/>
              <a:t>cagran</a:t>
            </a:r>
            <a:r>
              <a:rPr lang="en-US" dirty="0"/>
              <a:t> </a:t>
            </a:r>
            <a:r>
              <a:rPr lang="en-US" dirty="0" err="1"/>
              <a:t>fonkyonun</a:t>
            </a:r>
            <a:r>
              <a:rPr lang="en-US" dirty="0"/>
              <a:t> </a:t>
            </a:r>
            <a:r>
              <a:rPr lang="en-US" dirty="0" err="1"/>
              <a:t>uzerinde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 , </a:t>
            </a:r>
            <a:r>
              <a:rPr lang="en-US" dirty="0" err="1"/>
              <a:t>cagran</a:t>
            </a:r>
            <a:r>
              <a:rPr lang="en-US" dirty="0"/>
              <a:t> </a:t>
            </a:r>
            <a:r>
              <a:rPr lang="en-US" dirty="0" err="1"/>
              <a:t>fonkyon</a:t>
            </a:r>
            <a:r>
              <a:rPr lang="en-US" dirty="0"/>
              <a:t> her zaman </a:t>
            </a:r>
            <a:r>
              <a:rPr lang="en-US" dirty="0" err="1"/>
              <a:t>hafizada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 %100 </a:t>
            </a:r>
            <a:r>
              <a:rPr lang="en-US" dirty="0" err="1"/>
              <a:t>garantisi</a:t>
            </a:r>
            <a:r>
              <a:rPr lang="en-US" dirty="0"/>
              <a:t> var, ama biz </a:t>
            </a:r>
            <a:r>
              <a:rPr lang="en-US" dirty="0" err="1"/>
              <a:t>fonkyon</a:t>
            </a:r>
            <a:r>
              <a:rPr lang="en-US" dirty="0"/>
              <a:t> </a:t>
            </a:r>
            <a:r>
              <a:rPr lang="en-US" dirty="0" err="1"/>
              <a:t>cagridigimiz</a:t>
            </a:r>
            <a:r>
              <a:rPr lang="en-US" dirty="0"/>
              <a:t> an o </a:t>
            </a:r>
            <a:r>
              <a:rPr lang="en-US" dirty="0" err="1"/>
              <a:t>fonkyon</a:t>
            </a:r>
            <a:r>
              <a:rPr lang="en-US" dirty="0"/>
              <a:t> </a:t>
            </a:r>
            <a:r>
              <a:rPr lang="en-US" dirty="0" err="1"/>
              <a:t>artik</a:t>
            </a:r>
            <a:r>
              <a:rPr lang="en-US" dirty="0"/>
              <a:t> </a:t>
            </a:r>
            <a:r>
              <a:rPr lang="en-US" dirty="0" err="1"/>
              <a:t>silinmis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Yani </a:t>
            </a:r>
            <a:r>
              <a:rPr lang="en-US" dirty="0" err="1"/>
              <a:t>Topla</a:t>
            </a:r>
            <a:r>
              <a:rPr lang="en-US" dirty="0"/>
              <a:t> </a:t>
            </a:r>
            <a:r>
              <a:rPr lang="en-US" dirty="0" err="1"/>
              <a:t>fonksyonunu</a:t>
            </a:r>
            <a:r>
              <a:rPr lang="en-US" dirty="0"/>
              <a:t> </a:t>
            </a:r>
            <a:r>
              <a:rPr lang="en-US" dirty="0" err="1"/>
              <a:t>cagirdimiz</a:t>
            </a:r>
            <a:r>
              <a:rPr lang="en-US" dirty="0"/>
              <a:t> an de-</a:t>
            </a:r>
            <a:r>
              <a:rPr lang="en-US" dirty="0" err="1"/>
              <a:t>allacted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orasi</a:t>
            </a:r>
            <a:r>
              <a:rPr lang="en-US" dirty="0"/>
              <a:t> </a:t>
            </a:r>
            <a:r>
              <a:rPr lang="en-US" dirty="0" err="1"/>
              <a:t>bosaliyor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giremiyoruz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Burda</a:t>
            </a:r>
            <a:r>
              <a:rPr lang="en-US" dirty="0"/>
              <a:t> problem </a:t>
            </a:r>
            <a:r>
              <a:rPr lang="en-US" dirty="0" err="1"/>
              <a:t>yasamamizin</a:t>
            </a:r>
            <a:r>
              <a:rPr lang="en-US" dirty="0"/>
              <a:t> ana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yukardan</a:t>
            </a:r>
            <a:r>
              <a:rPr lang="en-US" dirty="0"/>
              <a:t> </a:t>
            </a:r>
            <a:r>
              <a:rPr lang="en-US" dirty="0" err="1"/>
              <a:t>asagiya</a:t>
            </a:r>
            <a:r>
              <a:rPr lang="en-US" dirty="0"/>
              <a:t> return </a:t>
            </a:r>
            <a:r>
              <a:rPr lang="en-US" dirty="0" err="1"/>
              <a:t>yapiyrouz</a:t>
            </a:r>
            <a:r>
              <a:rPr lang="en-US" dirty="0"/>
              <a:t> ,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stackin</a:t>
            </a:r>
            <a:r>
              <a:rPr lang="en-US" dirty="0"/>
              <a:t> </a:t>
            </a:r>
            <a:r>
              <a:rPr lang="en-US" dirty="0" err="1"/>
              <a:t>ustunden</a:t>
            </a:r>
            <a:r>
              <a:rPr lang="en-US" dirty="0"/>
              <a:t> </a:t>
            </a:r>
            <a:r>
              <a:rPr lang="en-US" dirty="0" err="1"/>
              <a:t>altina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silinmesine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aciyor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Eger di </a:t>
            </a:r>
            <a:r>
              <a:rPr lang="en-US" dirty="0" err="1"/>
              <a:t>alakasyonu</a:t>
            </a:r>
            <a:r>
              <a:rPr lang="en-US" dirty="0"/>
              <a:t> control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isiyorsak</a:t>
            </a:r>
            <a:r>
              <a:rPr lang="en-US" dirty="0"/>
              <a:t> </a:t>
            </a:r>
            <a:r>
              <a:rPr lang="en-US" dirty="0" err="1"/>
              <a:t>napcaz</a:t>
            </a:r>
            <a:r>
              <a:rPr lang="en-US" dirty="0"/>
              <a:t> , heap yada global </a:t>
            </a:r>
            <a:r>
              <a:rPr lang="en-US" dirty="0" err="1"/>
              <a:t>varible</a:t>
            </a:r>
            <a:r>
              <a:rPr lang="en-US" dirty="0"/>
              <a:t> </a:t>
            </a:r>
            <a:r>
              <a:rPr lang="en-US" dirty="0" err="1"/>
              <a:t>uretcez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burda</a:t>
            </a:r>
            <a:r>
              <a:rPr lang="en-US" dirty="0"/>
              <a:t> de </a:t>
            </a:r>
            <a:r>
              <a:rPr lang="en-US" dirty="0" err="1"/>
              <a:t>allkosyonun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,</a:t>
            </a:r>
          </a:p>
          <a:p>
            <a:endParaRPr lang="en-US" dirty="0"/>
          </a:p>
          <a:p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elimizde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 , </a:t>
            </a:r>
            <a:r>
              <a:rPr lang="en-US" dirty="0" err="1"/>
              <a:t>globalda</a:t>
            </a:r>
            <a:r>
              <a:rPr lang="en-US" dirty="0"/>
              <a:t> </a:t>
            </a:r>
            <a:r>
              <a:rPr lang="en-US" dirty="0" err="1"/>
              <a:t>temeli</a:t>
            </a:r>
            <a:r>
              <a:rPr lang="en-US" dirty="0"/>
              <a:t> </a:t>
            </a:r>
            <a:r>
              <a:rPr lang="en-US" dirty="0" err="1"/>
              <a:t>kaliyor</a:t>
            </a:r>
            <a:r>
              <a:rPr lang="en-US" dirty="0"/>
              <a:t>, heaped </a:t>
            </a:r>
            <a:r>
              <a:rPr lang="en-US" dirty="0" err="1"/>
              <a:t>silbiliyoruz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Simdi</a:t>
            </a:r>
            <a:r>
              <a:rPr lang="en-US" dirty="0"/>
              <a:t> malloc </a:t>
            </a:r>
            <a:r>
              <a:rPr lang="en-US" dirty="0" err="1"/>
              <a:t>kulancaz</a:t>
            </a:r>
            <a:r>
              <a:rPr lang="en-US" dirty="0"/>
              <a:t> ,</a:t>
            </a:r>
            <a:r>
              <a:rPr lang="en-US" dirty="0" err="1"/>
              <a:t>mallocda</a:t>
            </a:r>
            <a:r>
              <a:rPr lang="en-US" dirty="0"/>
              <a:t> </a:t>
            </a:r>
            <a:r>
              <a:rPr lang="en-US" dirty="0" err="1"/>
              <a:t>pointeri</a:t>
            </a:r>
            <a:r>
              <a:rPr lang="en-US" dirty="0"/>
              <a:t> </a:t>
            </a:r>
            <a:r>
              <a:rPr lang="en-US" dirty="0" err="1"/>
              <a:t>addrese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gonderiyor</a:t>
            </a:r>
            <a:r>
              <a:rPr lang="en-US" dirty="0"/>
              <a:t>, ama </a:t>
            </a:r>
            <a:r>
              <a:rPr lang="en-US" dirty="0" err="1"/>
              <a:t>heapin</a:t>
            </a:r>
            <a:r>
              <a:rPr lang="en-US" dirty="0"/>
              <a:t> </a:t>
            </a:r>
            <a:r>
              <a:rPr lang="en-US" dirty="0" err="1"/>
              <a:t>icinde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7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 </a:t>
            </a:r>
            <a:r>
              <a:rPr lang="en-US" dirty="0" err="1"/>
              <a:t>uzerinden</a:t>
            </a:r>
            <a:r>
              <a:rPr lang="en-US" dirty="0"/>
              <a:t> </a:t>
            </a:r>
            <a:r>
              <a:rPr lang="en-US" dirty="0" err="1"/>
              <a:t>artik</a:t>
            </a:r>
            <a:r>
              <a:rPr lang="en-US" dirty="0"/>
              <a:t> </a:t>
            </a:r>
            <a:r>
              <a:rPr lang="en-US" dirty="0" err="1"/>
              <a:t>okuya</a:t>
            </a:r>
            <a:r>
              <a:rPr lang="en-US" dirty="0"/>
              <a:t> </a:t>
            </a:r>
            <a:r>
              <a:rPr lang="en-US" dirty="0" err="1"/>
              <a:t>biliyoruz</a:t>
            </a:r>
            <a:r>
              <a:rPr lang="en-US" dirty="0"/>
              <a:t>, C </a:t>
            </a:r>
            <a:r>
              <a:rPr lang="en-US" dirty="0" err="1"/>
              <a:t>atik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lokasyona</a:t>
            </a:r>
            <a:r>
              <a:rPr lang="en-US" dirty="0"/>
              <a:t> </a:t>
            </a:r>
            <a:r>
              <a:rPr lang="en-US" dirty="0" err="1"/>
              <a:t>bizi</a:t>
            </a:r>
            <a:r>
              <a:rPr lang="en-US" dirty="0"/>
              <a:t> </a:t>
            </a:r>
            <a:r>
              <a:rPr lang="en-US" dirty="0" err="1"/>
              <a:t>gosteriyor</a:t>
            </a:r>
            <a:r>
              <a:rPr lang="en-US" dirty="0"/>
              <a:t>. Malloc </a:t>
            </a:r>
            <a:r>
              <a:rPr lang="en-US" dirty="0" err="1"/>
              <a:t>kulanirken</a:t>
            </a:r>
            <a:r>
              <a:rPr lang="en-US" dirty="0"/>
              <a:t> address </a:t>
            </a:r>
            <a:r>
              <a:rPr lang="en-US" dirty="0" err="1"/>
              <a:t>baska</a:t>
            </a:r>
            <a:r>
              <a:rPr lang="en-US" dirty="0"/>
              <a:t> </a:t>
            </a:r>
            <a:r>
              <a:rPr lang="en-US" dirty="0" err="1"/>
              <a:t>birsey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kulanmadigizdan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olamamioz</a:t>
            </a:r>
            <a:r>
              <a:rPr lang="en-US" dirty="0"/>
              <a:t> </a:t>
            </a:r>
            <a:r>
              <a:rPr lang="en-US" dirty="0" err="1"/>
              <a:t>lazim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o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dsilinir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de alae </a:t>
            </a:r>
            <a:r>
              <a:rPr lang="en-US" dirty="0" err="1"/>
              <a:t>olur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0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Stackin</a:t>
            </a:r>
            <a:r>
              <a:rPr lang="en-US" dirty="0"/>
              <a:t> </a:t>
            </a:r>
            <a:r>
              <a:rPr lang="en-US" dirty="0" err="1"/>
              <a:t>icinde</a:t>
            </a:r>
            <a:r>
              <a:rPr lang="en-US" dirty="0"/>
              <a:t> main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en-US" dirty="0"/>
              <a:t> </a:t>
            </a:r>
            <a:r>
              <a:rPr lang="en-US" dirty="0" err="1"/>
              <a:t>bolum</a:t>
            </a:r>
            <a:r>
              <a:rPr lang="en-US" dirty="0"/>
              <a:t> </a:t>
            </a:r>
            <a:r>
              <a:rPr lang="en-US" dirty="0" err="1"/>
              <a:t>ayriliyor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9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Sonra </a:t>
            </a:r>
            <a:r>
              <a:rPr lang="en-US" dirty="0" err="1"/>
              <a:t>bir</a:t>
            </a:r>
            <a:r>
              <a:rPr lang="en-US" dirty="0"/>
              <a:t> memory </a:t>
            </a:r>
            <a:r>
              <a:rPr lang="en-US" dirty="0" err="1"/>
              <a:t>allakasyonu</a:t>
            </a:r>
            <a:r>
              <a:rPr lang="en-US" dirty="0"/>
              <a:t> </a:t>
            </a:r>
            <a:r>
              <a:rPr lang="en-US" dirty="0" err="1"/>
              <a:t>saglaniyor</a:t>
            </a:r>
            <a:r>
              <a:rPr lang="en-US" dirty="0"/>
              <a:t> </a:t>
            </a:r>
            <a:r>
              <a:rPr lang="en-US" dirty="0" err="1"/>
              <a:t>stackin</a:t>
            </a:r>
            <a:r>
              <a:rPr lang="en-US" dirty="0"/>
              <a:t> </a:t>
            </a:r>
            <a:r>
              <a:rPr lang="en-US" dirty="0" err="1"/>
              <a:t>icinde</a:t>
            </a:r>
            <a:r>
              <a:rPr lang="en-US" dirty="0"/>
              <a:t> </a:t>
            </a:r>
            <a:r>
              <a:rPr lang="en-US" dirty="0" err="1"/>
              <a:t>mian</a:t>
            </a:r>
            <a:r>
              <a:rPr lang="en-US" dirty="0"/>
              <a:t> </a:t>
            </a:r>
            <a:r>
              <a:rPr lang="en-US" dirty="0" err="1"/>
              <a:t>bolgesini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a b </a:t>
            </a:r>
            <a:r>
              <a:rPr lang="en-US" dirty="0" err="1"/>
              <a:t>ve</a:t>
            </a:r>
            <a:r>
              <a:rPr lang="en-US" dirty="0"/>
              <a:t> pointer </a:t>
            </a:r>
            <a:r>
              <a:rPr lang="en-US" dirty="0" err="1"/>
              <a:t>degiskenlerimizi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hafizanin</a:t>
            </a:r>
            <a:r>
              <a:rPr lang="en-US" dirty="0"/>
              <a:t> </a:t>
            </a:r>
            <a:r>
              <a:rPr lang="en-US" dirty="0" err="1"/>
              <a:t>icinde</a:t>
            </a:r>
            <a:r>
              <a:rPr lang="en-US" dirty="0"/>
              <a:t> </a:t>
            </a:r>
            <a:r>
              <a:rPr lang="en-US" dirty="0" err="1"/>
              <a:t>t.utuyor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2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Diyelimki</a:t>
            </a:r>
            <a:r>
              <a:rPr lang="en-US" dirty="0"/>
              <a:t> </a:t>
            </a:r>
            <a:r>
              <a:rPr lang="en-US" dirty="0" err="1"/>
              <a:t>lokasyonlari</a:t>
            </a:r>
            <a:r>
              <a:rPr lang="en-US" dirty="0"/>
              <a:t> 120 , 112 ,100un </a:t>
            </a:r>
            <a:r>
              <a:rPr lang="en-US" dirty="0" err="1"/>
              <a:t>icinde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satir</a:t>
            </a:r>
            <a:r>
              <a:rPr lang="en-US" dirty="0"/>
              <a:t> </a:t>
            </a:r>
            <a:r>
              <a:rPr lang="en-US" dirty="0" err="1"/>
              <a:t>okuncak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save </a:t>
            </a:r>
            <a:r>
              <a:rPr lang="en-US" dirty="0" err="1"/>
              <a:t>edilcek</a:t>
            </a:r>
            <a:r>
              <a:rPr lang="en-US" dirty="0"/>
              <a:t> </a:t>
            </a:r>
            <a:r>
              <a:rPr lang="en-US" dirty="0" err="1"/>
              <a:t>stackin</a:t>
            </a:r>
            <a:r>
              <a:rPr lang="en-US" dirty="0"/>
              <a:t> main </a:t>
            </a:r>
            <a:r>
              <a:rPr lang="en-US" dirty="0" err="1"/>
              <a:t>bolumunun</a:t>
            </a:r>
            <a:r>
              <a:rPr lang="en-US" dirty="0"/>
              <a:t> </a:t>
            </a:r>
            <a:r>
              <a:rPr lang="en-US" dirty="0" err="1"/>
              <a:t>icinde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0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Arkasindan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add </a:t>
            </a:r>
            <a:r>
              <a:rPr lang="en-US" dirty="0" err="1"/>
              <a:t>fonkyonu</a:t>
            </a:r>
            <a:r>
              <a:rPr lang="en-US" dirty="0"/>
              <a:t> </a:t>
            </a:r>
            <a:r>
              <a:rPr lang="en-US" dirty="0" err="1"/>
              <a:t>stackin</a:t>
            </a:r>
            <a:r>
              <a:rPr lang="en-US" dirty="0"/>
              <a:t> </a:t>
            </a:r>
            <a:r>
              <a:rPr lang="en-US" dirty="0" err="1"/>
              <a:t>inde</a:t>
            </a:r>
            <a:r>
              <a:rPr lang="en-US" dirty="0"/>
              <a:t> bask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acilip</a:t>
            </a:r>
            <a:r>
              <a:rPr lang="en-US" dirty="0"/>
              <a:t> </a:t>
            </a:r>
            <a:r>
              <a:rPr lang="en-US" dirty="0" err="1"/>
              <a:t>oraya</a:t>
            </a:r>
            <a:r>
              <a:rPr lang="en-US" dirty="0"/>
              <a:t> save </a:t>
            </a:r>
            <a:r>
              <a:rPr lang="en-US" dirty="0" err="1"/>
              <a:t>edilcek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3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Add(</a:t>
            </a:r>
            <a:r>
              <a:rPr lang="en-US" dirty="0" err="1"/>
              <a:t>Toplanin</a:t>
            </a:r>
            <a:r>
              <a:rPr lang="en-US" dirty="0"/>
              <a:t>) </a:t>
            </a:r>
            <a:r>
              <a:rPr lang="en-US" dirty="0" err="1"/>
              <a:t>icindeki</a:t>
            </a:r>
            <a:r>
              <a:rPr lang="en-US" dirty="0"/>
              <a:t> </a:t>
            </a:r>
            <a:r>
              <a:rPr lang="en-US" dirty="0" err="1"/>
              <a:t>adreseli</a:t>
            </a:r>
            <a:r>
              <a:rPr lang="en-US" dirty="0"/>
              <a:t> </a:t>
            </a:r>
            <a:r>
              <a:rPr lang="en-US" dirty="0" err="1"/>
              <a:t>topladigimzda</a:t>
            </a:r>
            <a:r>
              <a:rPr lang="en-US" dirty="0"/>
              <a:t> C 6 </a:t>
            </a:r>
            <a:r>
              <a:rPr lang="en-US" dirty="0" err="1"/>
              <a:t>olcak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(SHOW MEMORY ADRESSES 112 to b… 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0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Pointerda</a:t>
            </a:r>
            <a:r>
              <a:rPr lang="en-US" dirty="0"/>
              <a:t> </a:t>
            </a:r>
            <a:r>
              <a:rPr lang="en-US" dirty="0" err="1"/>
              <a:t>burda</a:t>
            </a:r>
            <a:r>
              <a:rPr lang="en-US" dirty="0"/>
              <a:t> 144 </a:t>
            </a:r>
            <a:r>
              <a:rPr lang="en-US" dirty="0" err="1"/>
              <a:t>olarak</a:t>
            </a:r>
            <a:r>
              <a:rPr lang="en-US" dirty="0"/>
              <a:t> c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en-US" dirty="0" err="1"/>
              <a:t>adresini</a:t>
            </a:r>
            <a:r>
              <a:rPr lang="en-US" dirty="0"/>
              <a:t> </a:t>
            </a:r>
            <a:r>
              <a:rPr lang="en-US" dirty="0" err="1"/>
              <a:t>tutuyor</a:t>
            </a:r>
            <a:r>
              <a:rPr lang="en-US" dirty="0"/>
              <a:t> </a:t>
            </a:r>
            <a:r>
              <a:rPr lang="en-US" dirty="0" err="1"/>
              <a:t>olcak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Simdi</a:t>
            </a:r>
            <a:r>
              <a:rPr lang="en-US" dirty="0"/>
              <a:t> biz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fonkyon</a:t>
            </a:r>
            <a:r>
              <a:rPr lang="en-US" dirty="0"/>
              <a:t> yada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yanlis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islmle</a:t>
            </a:r>
            <a:r>
              <a:rPr lang="en-US" dirty="0"/>
              <a:t> o </a:t>
            </a:r>
            <a:r>
              <a:rPr lang="en-US" dirty="0" err="1"/>
              <a:t>lokasyonu</a:t>
            </a:r>
            <a:r>
              <a:rPr lang="en-US" dirty="0"/>
              <a:t> de-</a:t>
            </a:r>
            <a:r>
              <a:rPr lang="en-US" dirty="0" err="1"/>
              <a:t>allacote</a:t>
            </a:r>
            <a:r>
              <a:rPr lang="en-US" dirty="0"/>
              <a:t>(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siline</a:t>
            </a:r>
            <a:r>
              <a:rPr lang="en-US" dirty="0"/>
              <a:t> </a:t>
            </a:r>
            <a:r>
              <a:rPr lang="en-US" dirty="0" err="1"/>
              <a:t>biliyor</a:t>
            </a:r>
            <a:r>
              <a:rPr lang="en-US" dirty="0"/>
              <a:t>) </a:t>
            </a:r>
            <a:r>
              <a:rPr lang="en-US" dirty="0" err="1"/>
              <a:t>yani</a:t>
            </a:r>
            <a:r>
              <a:rPr lang="en-US" dirty="0"/>
              <a:t> o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lokasyonlarina</a:t>
            </a:r>
            <a:r>
              <a:rPr lang="en-US" dirty="0"/>
              <a:t> </a:t>
            </a:r>
            <a:r>
              <a:rPr lang="en-US" dirty="0" err="1"/>
              <a:t>baska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sey</a:t>
            </a:r>
            <a:r>
              <a:rPr lang="en-US" dirty="0"/>
              <a:t> </a:t>
            </a:r>
            <a:r>
              <a:rPr lang="en-US" dirty="0" err="1"/>
              <a:t>yazilirsa</a:t>
            </a:r>
            <a:r>
              <a:rPr lang="en-US" dirty="0"/>
              <a:t> \</a:t>
            </a:r>
          </a:p>
          <a:p>
            <a:endParaRPr lang="en-US" dirty="0"/>
          </a:p>
          <a:p>
            <a:r>
              <a:rPr lang="en-US" dirty="0"/>
              <a:t>Yani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lokasyondaki</a:t>
            </a:r>
            <a:r>
              <a:rPr lang="en-US" dirty="0"/>
              <a:t> data </a:t>
            </a:r>
            <a:r>
              <a:rPr lang="en-US" dirty="0" err="1"/>
              <a:t>artik</a:t>
            </a:r>
            <a:r>
              <a:rPr lang="en-US" dirty="0"/>
              <a:t> </a:t>
            </a:r>
            <a:r>
              <a:rPr lang="en-US" dirty="0" err="1"/>
              <a:t>garanti</a:t>
            </a:r>
            <a:r>
              <a:rPr lang="en-US" dirty="0"/>
              <a:t> </a:t>
            </a:r>
            <a:r>
              <a:rPr lang="en-US" dirty="0" err="1"/>
              <a:t>olmuyor</a:t>
            </a:r>
            <a:r>
              <a:rPr lang="en-US" dirty="0"/>
              <a:t> , </a:t>
            </a:r>
            <a:r>
              <a:rPr lang="en-US" dirty="0" err="1"/>
              <a:t>orda</a:t>
            </a:r>
            <a:r>
              <a:rPr lang="en-US" dirty="0"/>
              <a:t> ne </a:t>
            </a:r>
            <a:r>
              <a:rPr lang="en-US" dirty="0" err="1"/>
              <a:t>olcagi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degil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15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err="1"/>
              <a:t>merhaba</a:t>
            </a:r>
            <a:r>
              <a:rPr lang="en-US" dirty="0"/>
              <a:t> </a:t>
            </a:r>
            <a:r>
              <a:rPr lang="en-US" dirty="0" err="1"/>
              <a:t>dunya</a:t>
            </a:r>
            <a:r>
              <a:rPr lang="en-US" dirty="0"/>
              <a:t> </a:t>
            </a:r>
            <a:r>
              <a:rPr lang="en-US" dirty="0" err="1"/>
              <a:t>yazdiktan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aslinda</a:t>
            </a:r>
            <a:r>
              <a:rPr lang="en-US" dirty="0"/>
              <a:t> bize  o </a:t>
            </a:r>
            <a:r>
              <a:rPr lang="en-US" dirty="0" err="1"/>
              <a:t>lokasyonun</a:t>
            </a:r>
            <a:r>
              <a:rPr lang="en-US" dirty="0"/>
              <a:t> </a:t>
            </a:r>
            <a:r>
              <a:rPr lang="en-US" dirty="0" err="1"/>
              <a:t>merhaba</a:t>
            </a:r>
            <a:r>
              <a:rPr lang="en-US" dirty="0"/>
              <a:t> </a:t>
            </a:r>
            <a:r>
              <a:rPr lang="en-US" dirty="0" err="1"/>
              <a:t>dunyanin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lazim</a:t>
            </a:r>
            <a:r>
              <a:rPr lang="en-US" dirty="0"/>
              <a:t> ama o </a:t>
            </a:r>
            <a:r>
              <a:rPr lang="en-US" dirty="0" err="1"/>
              <a:t>rasi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dealokeoluyor,ve</a:t>
            </a:r>
            <a:r>
              <a:rPr lang="en-US" dirty="0"/>
              <a:t> </a:t>
            </a:r>
            <a:r>
              <a:rPr lang="en-US" dirty="0" err="1"/>
              <a:t>bizebos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output </a:t>
            </a:r>
            <a:r>
              <a:rPr lang="en-US" dirty="0" err="1"/>
              <a:t>veriyor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97F5-D7F5-492A-84D0-2EE2D5F456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6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8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49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51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2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7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1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7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2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0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0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09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1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D9D71-0BAB-43F2-9A80-4224BC914345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7687-173C-4B2E-B0E7-33ADDD23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3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AE3C5-6E31-4A35-8960-3C838586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83" y="1192538"/>
            <a:ext cx="7821217" cy="48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2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DEB52F-4EBE-4D73-B495-4A9A7C7A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36" y="1504681"/>
            <a:ext cx="825932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A0737-7E0D-4256-866D-2EE043E73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66" y="534135"/>
            <a:ext cx="9835868" cy="55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C032-D7AD-4CAB-85D0-DC20823D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96" y="723148"/>
            <a:ext cx="10080472" cy="52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B09623-8D33-43E3-9D91-2E27E3E0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1314155"/>
            <a:ext cx="824027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15B9F2-3390-4221-B6E1-BBA8EFD9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3" y="750158"/>
            <a:ext cx="10336598" cy="4575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51541A-F120-42AD-AA13-19820FA82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99" y="5548620"/>
            <a:ext cx="6028674" cy="11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AD89B-CE9C-4AD8-BF0E-AD982637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52" y="1476102"/>
            <a:ext cx="818311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59EDB-E6D8-4D02-A88E-2E4A6518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9" y="939693"/>
            <a:ext cx="11250372" cy="49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A9C2D-F969-4076-8DCE-0FF85424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10" y="177334"/>
            <a:ext cx="6778382" cy="3495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ED523-C13D-44FC-B337-E23AB2769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142" y="2958086"/>
            <a:ext cx="7247939" cy="37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4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39D250-AA6D-4C93-8D28-C79C68F52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85" y="0"/>
            <a:ext cx="7859222" cy="3810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EC959-7F85-4C20-81DB-AFB334D7C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34" y="3172326"/>
            <a:ext cx="6638339" cy="34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83B0A-4ADB-47B8-BD10-FE8CB354B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00" y="1061770"/>
            <a:ext cx="8953489" cy="41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6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2646</TotalTime>
  <Words>326</Words>
  <Application>Microsoft Office PowerPoint</Application>
  <PresentationFormat>Widescreen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Boran Cetinkaya</dc:creator>
  <cp:lastModifiedBy>(s) Boran Cetinkaya</cp:lastModifiedBy>
  <cp:revision>13</cp:revision>
  <dcterms:created xsi:type="dcterms:W3CDTF">2021-03-20T13:16:57Z</dcterms:created>
  <dcterms:modified xsi:type="dcterms:W3CDTF">2021-03-22T09:23:10Z</dcterms:modified>
</cp:coreProperties>
</file>