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335295-0067-48F5-918F-DD7AFE86A1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2C38A8-E3AF-4FA8-94AB-DA6699178A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14.02.2024 02:35:38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DB800AE5-5A2A-4BB4-AA7B-01F032E9C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2024-02-14T01:35:39Z</dcterms:created>
  <dcterms:modified xsi:type="dcterms:W3CDTF">2024-02-14T01:35:39Z</dcterms:modified>
</cp:coreProperties>
</file>