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680C5-92E5-4846-85E5-62CC00AD8A8D}" v="14" dt="2022-12-11T18:21:36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tcan alan" userId="47be1e23f1f1bd79" providerId="LiveId" clId="{299680C5-92E5-4846-85E5-62CC00AD8A8D}"/>
    <pc:docChg chg="undo custSel addSld delSld modSld sldOrd">
      <pc:chgData name="muratcan alan" userId="47be1e23f1f1bd79" providerId="LiveId" clId="{299680C5-92E5-4846-85E5-62CC00AD8A8D}" dt="2022-12-11T18:21:45.502" v="132" actId="1076"/>
      <pc:docMkLst>
        <pc:docMk/>
      </pc:docMkLst>
      <pc:sldChg chg="del">
        <pc:chgData name="muratcan alan" userId="47be1e23f1f1bd79" providerId="LiveId" clId="{299680C5-92E5-4846-85E5-62CC00AD8A8D}" dt="2022-12-11T17:45:21.620" v="0" actId="2696"/>
        <pc:sldMkLst>
          <pc:docMk/>
          <pc:sldMk cId="2944126732" sldId="256"/>
        </pc:sldMkLst>
      </pc:sldChg>
      <pc:sldChg chg="del">
        <pc:chgData name="muratcan alan" userId="47be1e23f1f1bd79" providerId="LiveId" clId="{299680C5-92E5-4846-85E5-62CC00AD8A8D}" dt="2022-12-11T17:45:22.648" v="1" actId="2696"/>
        <pc:sldMkLst>
          <pc:docMk/>
          <pc:sldMk cId="1463995142" sldId="257"/>
        </pc:sldMkLst>
      </pc:sldChg>
      <pc:sldChg chg="del">
        <pc:chgData name="muratcan alan" userId="47be1e23f1f1bd79" providerId="LiveId" clId="{299680C5-92E5-4846-85E5-62CC00AD8A8D}" dt="2022-12-11T17:45:22.929" v="2" actId="2696"/>
        <pc:sldMkLst>
          <pc:docMk/>
          <pc:sldMk cId="1791560867" sldId="258"/>
        </pc:sldMkLst>
      </pc:sldChg>
      <pc:sldChg chg="del">
        <pc:chgData name="muratcan alan" userId="47be1e23f1f1bd79" providerId="LiveId" clId="{299680C5-92E5-4846-85E5-62CC00AD8A8D}" dt="2022-12-11T17:45:23.121" v="3" actId="2696"/>
        <pc:sldMkLst>
          <pc:docMk/>
          <pc:sldMk cId="3205581981" sldId="259"/>
        </pc:sldMkLst>
      </pc:sldChg>
      <pc:sldChg chg="del">
        <pc:chgData name="muratcan alan" userId="47be1e23f1f1bd79" providerId="LiveId" clId="{299680C5-92E5-4846-85E5-62CC00AD8A8D}" dt="2022-12-11T17:45:23.290" v="4" actId="2696"/>
        <pc:sldMkLst>
          <pc:docMk/>
          <pc:sldMk cId="946142275" sldId="260"/>
        </pc:sldMkLst>
      </pc:sldChg>
      <pc:sldChg chg="del">
        <pc:chgData name="muratcan alan" userId="47be1e23f1f1bd79" providerId="LiveId" clId="{299680C5-92E5-4846-85E5-62CC00AD8A8D}" dt="2022-12-11T17:45:23.464" v="5" actId="2696"/>
        <pc:sldMkLst>
          <pc:docMk/>
          <pc:sldMk cId="4040265994" sldId="261"/>
        </pc:sldMkLst>
      </pc:sldChg>
      <pc:sldChg chg="del">
        <pc:chgData name="muratcan alan" userId="47be1e23f1f1bd79" providerId="LiveId" clId="{299680C5-92E5-4846-85E5-62CC00AD8A8D}" dt="2022-12-11T17:45:23.637" v="6" actId="2696"/>
        <pc:sldMkLst>
          <pc:docMk/>
          <pc:sldMk cId="3682628416" sldId="262"/>
        </pc:sldMkLst>
      </pc:sldChg>
      <pc:sldChg chg="del">
        <pc:chgData name="muratcan alan" userId="47be1e23f1f1bd79" providerId="LiveId" clId="{299680C5-92E5-4846-85E5-62CC00AD8A8D}" dt="2022-12-11T17:45:23.810" v="7" actId="2696"/>
        <pc:sldMkLst>
          <pc:docMk/>
          <pc:sldMk cId="2863730049" sldId="263"/>
        </pc:sldMkLst>
      </pc:sldChg>
      <pc:sldChg chg="del">
        <pc:chgData name="muratcan alan" userId="47be1e23f1f1bd79" providerId="LiveId" clId="{299680C5-92E5-4846-85E5-62CC00AD8A8D}" dt="2022-12-11T17:45:23.968" v="8" actId="2696"/>
        <pc:sldMkLst>
          <pc:docMk/>
          <pc:sldMk cId="2713057310" sldId="264"/>
        </pc:sldMkLst>
      </pc:sldChg>
      <pc:sldChg chg="modSp mod">
        <pc:chgData name="muratcan alan" userId="47be1e23f1f1bd79" providerId="LiveId" clId="{299680C5-92E5-4846-85E5-62CC00AD8A8D}" dt="2022-12-11T18:00:26.452" v="82" actId="27636"/>
        <pc:sldMkLst>
          <pc:docMk/>
          <pc:sldMk cId="3339050605" sldId="265"/>
        </pc:sldMkLst>
        <pc:spChg chg="mod">
          <ac:chgData name="muratcan alan" userId="47be1e23f1f1bd79" providerId="LiveId" clId="{299680C5-92E5-4846-85E5-62CC00AD8A8D}" dt="2022-12-11T18:00:26.452" v="82" actId="27636"/>
          <ac:spMkLst>
            <pc:docMk/>
            <pc:sldMk cId="3339050605" sldId="265"/>
            <ac:spMk id="2" creationId="{F8183FDF-5F03-30DF-E8BC-4813FC682689}"/>
          </ac:spMkLst>
        </pc:spChg>
      </pc:sldChg>
      <pc:sldChg chg="addSp delSp modSp new mod">
        <pc:chgData name="muratcan alan" userId="47be1e23f1f1bd79" providerId="LiveId" clId="{299680C5-92E5-4846-85E5-62CC00AD8A8D}" dt="2022-12-11T17:46:28.591" v="17" actId="1076"/>
        <pc:sldMkLst>
          <pc:docMk/>
          <pc:sldMk cId="1048354917" sldId="266"/>
        </pc:sldMkLst>
        <pc:spChg chg="del">
          <ac:chgData name="muratcan alan" userId="47be1e23f1f1bd79" providerId="LiveId" clId="{299680C5-92E5-4846-85E5-62CC00AD8A8D}" dt="2022-12-11T17:45:36.952" v="13" actId="21"/>
          <ac:spMkLst>
            <pc:docMk/>
            <pc:sldMk cId="1048354917" sldId="266"/>
            <ac:spMk id="2" creationId="{81D55827-4F9A-8E79-1F03-ED503404CE37}"/>
          </ac:spMkLst>
        </pc:spChg>
        <pc:spChg chg="del">
          <ac:chgData name="muratcan alan" userId="47be1e23f1f1bd79" providerId="LiveId" clId="{299680C5-92E5-4846-85E5-62CC00AD8A8D}" dt="2022-12-11T17:45:42.469" v="14" actId="21"/>
          <ac:spMkLst>
            <pc:docMk/>
            <pc:sldMk cId="1048354917" sldId="266"/>
            <ac:spMk id="3" creationId="{BAEF9855-438E-C81B-7D17-18B35FFA4645}"/>
          </ac:spMkLst>
        </pc:spChg>
        <pc:picChg chg="add mod">
          <ac:chgData name="muratcan alan" userId="47be1e23f1f1bd79" providerId="LiveId" clId="{299680C5-92E5-4846-85E5-62CC00AD8A8D}" dt="2022-12-11T17:46:28.591" v="17" actId="1076"/>
          <ac:picMkLst>
            <pc:docMk/>
            <pc:sldMk cId="1048354917" sldId="266"/>
            <ac:picMk id="4" creationId="{4469C6F4-F27F-DD87-279E-E9385D0C9CF9}"/>
          </ac:picMkLst>
        </pc:picChg>
      </pc:sldChg>
      <pc:sldChg chg="del">
        <pc:chgData name="muratcan alan" userId="47be1e23f1f1bd79" providerId="LiveId" clId="{299680C5-92E5-4846-85E5-62CC00AD8A8D}" dt="2022-12-11T17:45:24.194" v="9" actId="2696"/>
        <pc:sldMkLst>
          <pc:docMk/>
          <pc:sldMk cId="2048894561" sldId="266"/>
        </pc:sldMkLst>
      </pc:sldChg>
      <pc:sldChg chg="addSp delSp modSp new mod">
        <pc:chgData name="muratcan alan" userId="47be1e23f1f1bd79" providerId="LiveId" clId="{299680C5-92E5-4846-85E5-62CC00AD8A8D}" dt="2022-12-11T17:46:53.070" v="22"/>
        <pc:sldMkLst>
          <pc:docMk/>
          <pc:sldMk cId="2457311733" sldId="267"/>
        </pc:sldMkLst>
        <pc:spChg chg="del mod">
          <ac:chgData name="muratcan alan" userId="47be1e23f1f1bd79" providerId="LiveId" clId="{299680C5-92E5-4846-85E5-62CC00AD8A8D}" dt="2022-12-11T17:46:37.582" v="20" actId="21"/>
          <ac:spMkLst>
            <pc:docMk/>
            <pc:sldMk cId="2457311733" sldId="267"/>
            <ac:spMk id="2" creationId="{A1E2745D-75E2-673A-B0F4-011EAFE44206}"/>
          </ac:spMkLst>
        </pc:spChg>
        <pc:spChg chg="del">
          <ac:chgData name="muratcan alan" userId="47be1e23f1f1bd79" providerId="LiveId" clId="{299680C5-92E5-4846-85E5-62CC00AD8A8D}" dt="2022-12-11T17:46:39.266" v="21" actId="21"/>
          <ac:spMkLst>
            <pc:docMk/>
            <pc:sldMk cId="2457311733" sldId="267"/>
            <ac:spMk id="3" creationId="{29614C67-50F1-E22B-D2B8-C75AF40FF9BD}"/>
          </ac:spMkLst>
        </pc:spChg>
        <pc:picChg chg="add">
          <ac:chgData name="muratcan alan" userId="47be1e23f1f1bd79" providerId="LiveId" clId="{299680C5-92E5-4846-85E5-62CC00AD8A8D}" dt="2022-12-11T17:46:53.070" v="22"/>
          <ac:picMkLst>
            <pc:docMk/>
            <pc:sldMk cId="2457311733" sldId="267"/>
            <ac:picMk id="4" creationId="{2E707626-17B4-7D9E-806A-4B56673F8619}"/>
          </ac:picMkLst>
        </pc:picChg>
      </pc:sldChg>
      <pc:sldChg chg="del">
        <pc:chgData name="muratcan alan" userId="47be1e23f1f1bd79" providerId="LiveId" clId="{299680C5-92E5-4846-85E5-62CC00AD8A8D}" dt="2022-12-11T17:45:24.384" v="10" actId="2696"/>
        <pc:sldMkLst>
          <pc:docMk/>
          <pc:sldMk cId="4288948030" sldId="267"/>
        </pc:sldMkLst>
      </pc:sldChg>
      <pc:sldChg chg="addSp delSp modSp new mod">
        <pc:chgData name="muratcan alan" userId="47be1e23f1f1bd79" providerId="LiveId" clId="{299680C5-92E5-4846-85E5-62CC00AD8A8D}" dt="2022-12-11T18:01:22.506" v="91" actId="1076"/>
        <pc:sldMkLst>
          <pc:docMk/>
          <pc:sldMk cId="2794008964" sldId="268"/>
        </pc:sldMkLst>
        <pc:spChg chg="del">
          <ac:chgData name="muratcan alan" userId="47be1e23f1f1bd79" providerId="LiveId" clId="{299680C5-92E5-4846-85E5-62CC00AD8A8D}" dt="2022-12-11T17:47:02.164" v="24" actId="21"/>
          <ac:spMkLst>
            <pc:docMk/>
            <pc:sldMk cId="2794008964" sldId="268"/>
            <ac:spMk id="2" creationId="{7766CB63-7549-0ACC-A4C9-C6C540C4DEC6}"/>
          </ac:spMkLst>
        </pc:spChg>
        <pc:spChg chg="del">
          <ac:chgData name="muratcan alan" userId="47be1e23f1f1bd79" providerId="LiveId" clId="{299680C5-92E5-4846-85E5-62CC00AD8A8D}" dt="2022-12-11T17:47:03.337" v="25" actId="21"/>
          <ac:spMkLst>
            <pc:docMk/>
            <pc:sldMk cId="2794008964" sldId="268"/>
            <ac:spMk id="3" creationId="{B4BC6EB0-2242-65A5-8E11-D58B9BEAAD53}"/>
          </ac:spMkLst>
        </pc:spChg>
        <pc:picChg chg="add mod">
          <ac:chgData name="muratcan alan" userId="47be1e23f1f1bd79" providerId="LiveId" clId="{299680C5-92E5-4846-85E5-62CC00AD8A8D}" dt="2022-12-11T18:01:22.506" v="91" actId="1076"/>
          <ac:picMkLst>
            <pc:docMk/>
            <pc:sldMk cId="2794008964" sldId="268"/>
            <ac:picMk id="4" creationId="{4A94DD20-12C0-6A38-A266-0F2AB4115B6F}"/>
          </ac:picMkLst>
        </pc:picChg>
        <pc:picChg chg="add mod">
          <ac:chgData name="muratcan alan" userId="47be1e23f1f1bd79" providerId="LiveId" clId="{299680C5-92E5-4846-85E5-62CC00AD8A8D}" dt="2022-12-11T18:01:18.041" v="90" actId="1076"/>
          <ac:picMkLst>
            <pc:docMk/>
            <pc:sldMk cId="2794008964" sldId="268"/>
            <ac:picMk id="5" creationId="{10E90401-AACA-54AC-777E-FF1B1C5FF5C1}"/>
          </ac:picMkLst>
        </pc:picChg>
      </pc:sldChg>
      <pc:sldChg chg="del">
        <pc:chgData name="muratcan alan" userId="47be1e23f1f1bd79" providerId="LiveId" clId="{299680C5-92E5-4846-85E5-62CC00AD8A8D}" dt="2022-12-11T17:45:24.585" v="11" actId="2696"/>
        <pc:sldMkLst>
          <pc:docMk/>
          <pc:sldMk cId="2858575851" sldId="268"/>
        </pc:sldMkLst>
      </pc:sldChg>
      <pc:sldChg chg="addSp delSp modSp new mod">
        <pc:chgData name="muratcan alan" userId="47be1e23f1f1bd79" providerId="LiveId" clId="{299680C5-92E5-4846-85E5-62CC00AD8A8D}" dt="2022-12-11T18:00:55.491" v="85" actId="1076"/>
        <pc:sldMkLst>
          <pc:docMk/>
          <pc:sldMk cId="2639083153" sldId="269"/>
        </pc:sldMkLst>
        <pc:spChg chg="del">
          <ac:chgData name="muratcan alan" userId="47be1e23f1f1bd79" providerId="LiveId" clId="{299680C5-92E5-4846-85E5-62CC00AD8A8D}" dt="2022-12-11T17:48:18.118" v="39" actId="21"/>
          <ac:spMkLst>
            <pc:docMk/>
            <pc:sldMk cId="2639083153" sldId="269"/>
            <ac:spMk id="2" creationId="{92D41D6C-44EF-8B89-2330-38919BCD12C9}"/>
          </ac:spMkLst>
        </pc:spChg>
        <pc:spChg chg="del">
          <ac:chgData name="muratcan alan" userId="47be1e23f1f1bd79" providerId="LiveId" clId="{299680C5-92E5-4846-85E5-62CC00AD8A8D}" dt="2022-12-11T17:48:15.934" v="38" actId="21"/>
          <ac:spMkLst>
            <pc:docMk/>
            <pc:sldMk cId="2639083153" sldId="269"/>
            <ac:spMk id="3" creationId="{644A5941-E328-6DC7-6AAF-0778F0EEAE49}"/>
          </ac:spMkLst>
        </pc:spChg>
        <pc:picChg chg="add mod">
          <ac:chgData name="muratcan alan" userId="47be1e23f1f1bd79" providerId="LiveId" clId="{299680C5-92E5-4846-85E5-62CC00AD8A8D}" dt="2022-12-11T18:00:55.491" v="85" actId="1076"/>
          <ac:picMkLst>
            <pc:docMk/>
            <pc:sldMk cId="2639083153" sldId="269"/>
            <ac:picMk id="4" creationId="{354D40C5-C8CF-FB3A-E48A-0E164894FD2E}"/>
          </ac:picMkLst>
        </pc:picChg>
        <pc:picChg chg="add mod">
          <ac:chgData name="muratcan alan" userId="47be1e23f1f1bd79" providerId="LiveId" clId="{299680C5-92E5-4846-85E5-62CC00AD8A8D}" dt="2022-12-11T18:00:54.007" v="84" actId="1076"/>
          <ac:picMkLst>
            <pc:docMk/>
            <pc:sldMk cId="2639083153" sldId="269"/>
            <ac:picMk id="5" creationId="{ADFAADCB-7C11-2860-0377-FF033DAC2DF9}"/>
          </ac:picMkLst>
        </pc:picChg>
      </pc:sldChg>
      <pc:sldChg chg="addSp delSp modSp new mod">
        <pc:chgData name="muratcan alan" userId="47be1e23f1f1bd79" providerId="LiveId" clId="{299680C5-92E5-4846-85E5-62CC00AD8A8D}" dt="2022-12-11T18:01:05.366" v="87" actId="1076"/>
        <pc:sldMkLst>
          <pc:docMk/>
          <pc:sldMk cId="3789916683" sldId="270"/>
        </pc:sldMkLst>
        <pc:spChg chg="del">
          <ac:chgData name="muratcan alan" userId="47be1e23f1f1bd79" providerId="LiveId" clId="{299680C5-92E5-4846-85E5-62CC00AD8A8D}" dt="2022-12-11T17:49:07.729" v="50" actId="21"/>
          <ac:spMkLst>
            <pc:docMk/>
            <pc:sldMk cId="3789916683" sldId="270"/>
            <ac:spMk id="2" creationId="{4125FF4C-A4AE-D7EA-096F-BEC4AB6CCD3E}"/>
          </ac:spMkLst>
        </pc:spChg>
        <pc:spChg chg="del">
          <ac:chgData name="muratcan alan" userId="47be1e23f1f1bd79" providerId="LiveId" clId="{299680C5-92E5-4846-85E5-62CC00AD8A8D}" dt="2022-12-11T17:49:08.838" v="51" actId="21"/>
          <ac:spMkLst>
            <pc:docMk/>
            <pc:sldMk cId="3789916683" sldId="270"/>
            <ac:spMk id="3" creationId="{F06DAAB7-A918-B960-07FE-F1316B5B14F8}"/>
          </ac:spMkLst>
        </pc:spChg>
        <pc:picChg chg="add mod">
          <ac:chgData name="muratcan alan" userId="47be1e23f1f1bd79" providerId="LiveId" clId="{299680C5-92E5-4846-85E5-62CC00AD8A8D}" dt="2022-12-11T18:01:05.366" v="87" actId="1076"/>
          <ac:picMkLst>
            <pc:docMk/>
            <pc:sldMk cId="3789916683" sldId="270"/>
            <ac:picMk id="4" creationId="{D30D3E82-9EF0-8D43-410E-D387B6FA041A}"/>
          </ac:picMkLst>
        </pc:picChg>
        <pc:picChg chg="add mod">
          <ac:chgData name="muratcan alan" userId="47be1e23f1f1bd79" providerId="LiveId" clId="{299680C5-92E5-4846-85E5-62CC00AD8A8D}" dt="2022-12-11T18:01:04.043" v="86" actId="1076"/>
          <ac:picMkLst>
            <pc:docMk/>
            <pc:sldMk cId="3789916683" sldId="270"/>
            <ac:picMk id="5" creationId="{27DFAF91-8B66-1551-6370-926EF893DF75}"/>
          </ac:picMkLst>
        </pc:picChg>
      </pc:sldChg>
      <pc:sldChg chg="addSp delSp modSp new mod">
        <pc:chgData name="muratcan alan" userId="47be1e23f1f1bd79" providerId="LiveId" clId="{299680C5-92E5-4846-85E5-62CC00AD8A8D}" dt="2022-12-11T18:01:09.626" v="89" actId="1076"/>
        <pc:sldMkLst>
          <pc:docMk/>
          <pc:sldMk cId="3316017015" sldId="271"/>
        </pc:sldMkLst>
        <pc:spChg chg="del">
          <ac:chgData name="muratcan alan" userId="47be1e23f1f1bd79" providerId="LiveId" clId="{299680C5-92E5-4846-85E5-62CC00AD8A8D}" dt="2022-12-11T17:49:53.479" v="61" actId="21"/>
          <ac:spMkLst>
            <pc:docMk/>
            <pc:sldMk cId="3316017015" sldId="271"/>
            <ac:spMk id="2" creationId="{88E8D409-FEAD-40FF-1A9B-F8B32C117090}"/>
          </ac:spMkLst>
        </pc:spChg>
        <pc:spChg chg="del">
          <ac:chgData name="muratcan alan" userId="47be1e23f1f1bd79" providerId="LiveId" clId="{299680C5-92E5-4846-85E5-62CC00AD8A8D}" dt="2022-12-11T17:49:54.692" v="62" actId="21"/>
          <ac:spMkLst>
            <pc:docMk/>
            <pc:sldMk cId="3316017015" sldId="271"/>
            <ac:spMk id="3" creationId="{D82CBDE7-4B7E-CA80-B58E-513629856777}"/>
          </ac:spMkLst>
        </pc:spChg>
        <pc:picChg chg="add mod">
          <ac:chgData name="muratcan alan" userId="47be1e23f1f1bd79" providerId="LiveId" clId="{299680C5-92E5-4846-85E5-62CC00AD8A8D}" dt="2022-12-11T18:01:09.626" v="89" actId="1076"/>
          <ac:picMkLst>
            <pc:docMk/>
            <pc:sldMk cId="3316017015" sldId="271"/>
            <ac:picMk id="4" creationId="{66E73C4E-88F7-580C-6D3B-D835CA322596}"/>
          </ac:picMkLst>
        </pc:picChg>
        <pc:picChg chg="add mod">
          <ac:chgData name="muratcan alan" userId="47be1e23f1f1bd79" providerId="LiveId" clId="{299680C5-92E5-4846-85E5-62CC00AD8A8D}" dt="2022-12-11T18:01:08.185" v="88" actId="1076"/>
          <ac:picMkLst>
            <pc:docMk/>
            <pc:sldMk cId="3316017015" sldId="271"/>
            <ac:picMk id="5" creationId="{8E6AC156-E79E-C3F9-7DB7-9B6E96114BCE}"/>
          </ac:picMkLst>
        </pc:picChg>
      </pc:sldChg>
      <pc:sldChg chg="addSp delSp modSp new mod modClrScheme chgLayout">
        <pc:chgData name="muratcan alan" userId="47be1e23f1f1bd79" providerId="LiveId" clId="{299680C5-92E5-4846-85E5-62CC00AD8A8D}" dt="2022-12-11T18:20:51.411" v="123" actId="20577"/>
        <pc:sldMkLst>
          <pc:docMk/>
          <pc:sldMk cId="4276096408" sldId="272"/>
        </pc:sldMkLst>
        <pc:spChg chg="add mod ord">
          <ac:chgData name="muratcan alan" userId="47be1e23f1f1bd79" providerId="LiveId" clId="{299680C5-92E5-4846-85E5-62CC00AD8A8D}" dt="2022-12-11T18:20:51.411" v="123" actId="20577"/>
          <ac:spMkLst>
            <pc:docMk/>
            <pc:sldMk cId="4276096408" sldId="272"/>
            <ac:spMk id="2" creationId="{D6A6C0A2-2BAC-A3B5-0761-C92F0437C2B0}"/>
          </ac:spMkLst>
        </pc:spChg>
        <pc:spChg chg="del">
          <ac:chgData name="muratcan alan" userId="47be1e23f1f1bd79" providerId="LiveId" clId="{299680C5-92E5-4846-85E5-62CC00AD8A8D}" dt="2022-12-11T17:50:57.894" v="79" actId="21"/>
          <ac:spMkLst>
            <pc:docMk/>
            <pc:sldMk cId="4276096408" sldId="272"/>
            <ac:spMk id="2" creationId="{F5197217-776F-0C9A-ECB0-F063A5866D20}"/>
          </ac:spMkLst>
        </pc:spChg>
        <pc:spChg chg="add del mod ord">
          <ac:chgData name="muratcan alan" userId="47be1e23f1f1bd79" providerId="LiveId" clId="{299680C5-92E5-4846-85E5-62CC00AD8A8D}" dt="2022-12-11T18:20:17.452" v="112" actId="21"/>
          <ac:spMkLst>
            <pc:docMk/>
            <pc:sldMk cId="4276096408" sldId="272"/>
            <ac:spMk id="3" creationId="{43A2F875-6953-5E5C-0EE2-12A5A6F42EB9}"/>
          </ac:spMkLst>
        </pc:spChg>
        <pc:spChg chg="del">
          <ac:chgData name="muratcan alan" userId="47be1e23f1f1bd79" providerId="LiveId" clId="{299680C5-92E5-4846-85E5-62CC00AD8A8D}" dt="2022-12-11T17:50:56.113" v="78" actId="21"/>
          <ac:spMkLst>
            <pc:docMk/>
            <pc:sldMk cId="4276096408" sldId="272"/>
            <ac:spMk id="3" creationId="{E0F7257C-B3F7-CA69-735E-59BF50B8B090}"/>
          </ac:spMkLst>
        </pc:spChg>
        <pc:picChg chg="add mod">
          <ac:chgData name="muratcan alan" userId="47be1e23f1f1bd79" providerId="LiveId" clId="{299680C5-92E5-4846-85E5-62CC00AD8A8D}" dt="2022-12-11T18:20:21.300" v="113" actId="1076"/>
          <ac:picMkLst>
            <pc:docMk/>
            <pc:sldMk cId="4276096408" sldId="272"/>
            <ac:picMk id="4" creationId="{6CBD0C93-6C44-F45C-096F-113C4A37476B}"/>
          </ac:picMkLst>
        </pc:picChg>
      </pc:sldChg>
      <pc:sldChg chg="addSp delSp modSp new mod ord modClrScheme chgLayout">
        <pc:chgData name="muratcan alan" userId="47be1e23f1f1bd79" providerId="LiveId" clId="{299680C5-92E5-4846-85E5-62CC00AD8A8D}" dt="2022-12-11T18:21:45.502" v="132" actId="1076"/>
        <pc:sldMkLst>
          <pc:docMk/>
          <pc:sldMk cId="1216136163" sldId="273"/>
        </pc:sldMkLst>
        <pc:spChg chg="del">
          <ac:chgData name="muratcan alan" userId="47be1e23f1f1bd79" providerId="LiveId" clId="{299680C5-92E5-4846-85E5-62CC00AD8A8D}" dt="2022-12-11T18:21:19.710" v="125" actId="700"/>
          <ac:spMkLst>
            <pc:docMk/>
            <pc:sldMk cId="1216136163" sldId="273"/>
            <ac:spMk id="2" creationId="{87692947-299C-ECD5-D27B-C1DAE4F6DEB1}"/>
          </ac:spMkLst>
        </pc:spChg>
        <pc:spChg chg="del">
          <ac:chgData name="muratcan alan" userId="47be1e23f1f1bd79" providerId="LiveId" clId="{299680C5-92E5-4846-85E5-62CC00AD8A8D}" dt="2022-12-11T18:21:19.710" v="125" actId="700"/>
          <ac:spMkLst>
            <pc:docMk/>
            <pc:sldMk cId="1216136163" sldId="273"/>
            <ac:spMk id="3" creationId="{7E7BEB7F-4BCE-256D-5357-5D099C2CC25F}"/>
          </ac:spMkLst>
        </pc:spChg>
        <pc:picChg chg="add mod">
          <ac:chgData name="muratcan alan" userId="47be1e23f1f1bd79" providerId="LiveId" clId="{299680C5-92E5-4846-85E5-62CC00AD8A8D}" dt="2022-12-11T18:21:45.502" v="132" actId="1076"/>
          <ac:picMkLst>
            <pc:docMk/>
            <pc:sldMk cId="1216136163" sldId="273"/>
            <ac:picMk id="4" creationId="{31167376-DDBD-5133-3127-0594C79B46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2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01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29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48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97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31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84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61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0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6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4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2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93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5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2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422266-9B22-442E-A314-135C8F579A0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31E15-78FC-40CE-9F7D-223D83164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39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83FDF-5F03-30DF-E8BC-4813FC68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2732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/>
              <a:t>ATM </a:t>
            </a:r>
            <a:r>
              <a:rPr lang="tr-TR" sz="3600" dirty="0" err="1"/>
              <a:t>Machıne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/>
              <a:t>Murat Can ALAN – Boran KUZUKIRAN</a:t>
            </a:r>
            <a:br>
              <a:rPr lang="tr-TR" sz="4000" dirty="0"/>
            </a:br>
            <a:r>
              <a:rPr lang="tr-TR" sz="3600" dirty="0"/>
              <a:t>201928003 - 202028301</a:t>
            </a:r>
          </a:p>
        </p:txBody>
      </p:sp>
    </p:spTree>
    <p:extLst>
      <p:ext uri="{BB962C8B-B14F-4D97-AF65-F5344CB8AC3E}">
        <p14:creationId xmlns:p14="http://schemas.microsoft.com/office/powerpoint/2010/main" val="33390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469C6F4-F27F-DD87-279E-E9385D0C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57" y="47625"/>
            <a:ext cx="5497286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E707626-17B4-7D9E-806A-4B56673F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66"/>
            <a:ext cx="12192000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A94DD20-12C0-6A38-A266-0F2AB411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331431"/>
            <a:ext cx="6067425" cy="419058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0E90401-AACA-54AC-777E-FF1B1C5F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6" y="4522011"/>
            <a:ext cx="6067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54D40C5-C8CF-FB3A-E48A-0E164894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59" y="309207"/>
            <a:ext cx="6086475" cy="378246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DFAADCB-7C11-2860-0377-FF033DAC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59" y="4091668"/>
            <a:ext cx="6086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30D3E82-9EF0-8D43-410E-D387B6FA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60479"/>
            <a:ext cx="6115049" cy="364986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DFAF91-8B66-1551-6370-926EF893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3910346"/>
            <a:ext cx="6115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6E73C4E-88F7-580C-6D3B-D835CA32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328806"/>
            <a:ext cx="5991225" cy="407476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E6AC156-E79E-C3F9-7DB7-9B6E9611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4403574"/>
            <a:ext cx="5991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1167376-DDBD-5133-3127-0594C79B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33449"/>
            <a:ext cx="893444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CBD0C93-6C44-F45C-096F-113C4A37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2299995"/>
            <a:ext cx="11468100" cy="300037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6A6C0A2-2BAC-A3B5-0761-C92F0437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781" y="457812"/>
            <a:ext cx="7818437" cy="811575"/>
          </a:xfrm>
        </p:spPr>
        <p:txBody>
          <a:bodyPr/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276096408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626</TotalTime>
  <Words>16</Words>
  <Application>Microsoft Office PowerPoint</Application>
  <PresentationFormat>Geniş ekran</PresentationFormat>
  <Paragraphs>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Dilim</vt:lpstr>
      <vt:lpstr>ATM Machıne  Murat Can ALAN – Boran KUZUKIRAN 201928003 - 202028301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DecISION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muratcan alan</dc:creator>
  <cp:lastModifiedBy>muratcan alan</cp:lastModifiedBy>
  <cp:revision>2</cp:revision>
  <dcterms:created xsi:type="dcterms:W3CDTF">2022-11-06T17:46:57Z</dcterms:created>
  <dcterms:modified xsi:type="dcterms:W3CDTF">2022-12-11T18:21:47Z</dcterms:modified>
</cp:coreProperties>
</file>