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embeddedFontLs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1" roundtripDataSignature="AMtx7mhCCxtLuc4syvtdi+Eo5HlAqIJdb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7.xml"/><Relationship Id="rId10" Type="http://schemas.openxmlformats.org/officeDocument/2006/relationships/slide" Target="slides/slide6.xml"/><Relationship Id="rId21" Type="http://customschemas.google.com/relationships/presentationmetadata" Target="meta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oboto-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Roboto-italic.fntdata"/><Relationship Id="rId6" Type="http://schemas.openxmlformats.org/officeDocument/2006/relationships/slide" Target="slides/slide2.xml"/><Relationship Id="rId18" Type="http://schemas.openxmlformats.org/officeDocument/2006/relationships/font" Target="fonts/Roboto-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4" name="Google Shape;32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a2c893ed57_1_513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ga2c893ed57_1_51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a2c893ed57_1_7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ga2c893ed57_1_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13" name="Shape 13"/>
        <p:cNvGrpSpPr/>
        <p:nvPr/>
      </p:nvGrpSpPr>
      <p:grpSpPr>
        <a:xfrm>
          <a:off x="0" y="0"/>
          <a:ext cx="0" cy="0"/>
          <a:chOff x="0" y="0"/>
          <a:chExt cx="0" cy="0"/>
        </a:xfrm>
      </p:grpSpPr>
      <p:grpSp>
        <p:nvGrpSpPr>
          <p:cNvPr id="14" name="Google Shape;14;ga2c893ed57_1_5031"/>
          <p:cNvGrpSpPr/>
          <p:nvPr/>
        </p:nvGrpSpPr>
        <p:grpSpPr>
          <a:xfrm>
            <a:off x="8130968" y="7"/>
            <a:ext cx="4060732" cy="2707359"/>
            <a:chOff x="6098378" y="5"/>
            <a:chExt cx="3045625" cy="2030570"/>
          </a:xfrm>
        </p:grpSpPr>
        <p:sp>
          <p:nvSpPr>
            <p:cNvPr id="15" name="Google Shape;15;ga2c893ed57_1_5031"/>
            <p:cNvSpPr/>
            <p:nvPr/>
          </p:nvSpPr>
          <p:spPr>
            <a:xfrm>
              <a:off x="8128803" y="16"/>
              <a:ext cx="1015200" cy="1015200"/>
            </a:xfrm>
            <a:prstGeom prst="rect">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 name="Google Shape;16;ga2c893ed57_1_5031"/>
            <p:cNvSpPr/>
            <p:nvPr/>
          </p:nvSpPr>
          <p:spPr>
            <a:xfrm flipH="1">
              <a:off x="7113463" y="5"/>
              <a:ext cx="1015200" cy="1015200"/>
            </a:xfrm>
            <a:prstGeom prst="rtTriangle">
              <a:avLst/>
            </a:prstGeom>
            <a:solidFill>
              <a:schemeClr val="accen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 name="Google Shape;17;ga2c893ed57_1_5031"/>
            <p:cNvSpPr/>
            <p:nvPr/>
          </p:nvSpPr>
          <p:spPr>
            <a:xfrm flipH="1" rot="10800000">
              <a:off x="7113588" y="107"/>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 name="Google Shape;18;ga2c893ed57_1_5031"/>
            <p:cNvSpPr/>
            <p:nvPr/>
          </p:nvSpPr>
          <p:spPr>
            <a:xfrm rot="10800000">
              <a:off x="6098378" y="97"/>
              <a:ext cx="1015200" cy="1015200"/>
            </a:xfrm>
            <a:prstGeom prst="rtTriangle">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 name="Google Shape;19;ga2c893ed57_1_5031"/>
            <p:cNvSpPr/>
            <p:nvPr/>
          </p:nvSpPr>
          <p:spPr>
            <a:xfrm rot="10800000">
              <a:off x="8128789" y="1015375"/>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0" name="Google Shape;20;ga2c893ed57_1_5031"/>
          <p:cNvSpPr txBox="1"/>
          <p:nvPr>
            <p:ph type="ctrTitle"/>
          </p:nvPr>
        </p:nvSpPr>
        <p:spPr>
          <a:xfrm>
            <a:off x="797467" y="2366963"/>
            <a:ext cx="10962900" cy="1118400"/>
          </a:xfrm>
          <a:prstGeom prst="rect">
            <a:avLst/>
          </a:prstGeom>
        </p:spPr>
        <p:txBody>
          <a:bodyPr anchorCtr="0" anchor="b" bIns="121900" lIns="121900" spcFirstLastPara="1" rIns="121900" wrap="square" tIns="121900">
            <a:noAutofit/>
          </a:bodyPr>
          <a:lstStyle>
            <a:lvl1pPr lvl="0">
              <a:spcBef>
                <a:spcPts val="0"/>
              </a:spcBef>
              <a:spcAft>
                <a:spcPts val="0"/>
              </a:spcAft>
              <a:buClr>
                <a:schemeClr val="lt1"/>
              </a:buClr>
              <a:buSzPts val="5600"/>
              <a:buNone/>
              <a:defRPr sz="5600">
                <a:solidFill>
                  <a:schemeClr val="lt1"/>
                </a:solidFill>
              </a:defRPr>
            </a:lvl1pPr>
            <a:lvl2pPr lvl="1">
              <a:spcBef>
                <a:spcPts val="0"/>
              </a:spcBef>
              <a:spcAft>
                <a:spcPts val="0"/>
              </a:spcAft>
              <a:buClr>
                <a:schemeClr val="lt1"/>
              </a:buClr>
              <a:buSzPts val="5600"/>
              <a:buNone/>
              <a:defRPr sz="5600">
                <a:solidFill>
                  <a:schemeClr val="lt1"/>
                </a:solidFill>
              </a:defRPr>
            </a:lvl2pPr>
            <a:lvl3pPr lvl="2">
              <a:spcBef>
                <a:spcPts val="0"/>
              </a:spcBef>
              <a:spcAft>
                <a:spcPts val="0"/>
              </a:spcAft>
              <a:buClr>
                <a:schemeClr val="lt1"/>
              </a:buClr>
              <a:buSzPts val="5600"/>
              <a:buNone/>
              <a:defRPr sz="5600">
                <a:solidFill>
                  <a:schemeClr val="lt1"/>
                </a:solidFill>
              </a:defRPr>
            </a:lvl3pPr>
            <a:lvl4pPr lvl="3">
              <a:spcBef>
                <a:spcPts val="0"/>
              </a:spcBef>
              <a:spcAft>
                <a:spcPts val="0"/>
              </a:spcAft>
              <a:buClr>
                <a:schemeClr val="lt1"/>
              </a:buClr>
              <a:buSzPts val="5600"/>
              <a:buNone/>
              <a:defRPr sz="5600">
                <a:solidFill>
                  <a:schemeClr val="lt1"/>
                </a:solidFill>
              </a:defRPr>
            </a:lvl4pPr>
            <a:lvl5pPr lvl="4">
              <a:spcBef>
                <a:spcPts val="0"/>
              </a:spcBef>
              <a:spcAft>
                <a:spcPts val="0"/>
              </a:spcAft>
              <a:buClr>
                <a:schemeClr val="lt1"/>
              </a:buClr>
              <a:buSzPts val="5600"/>
              <a:buNone/>
              <a:defRPr sz="5600">
                <a:solidFill>
                  <a:schemeClr val="lt1"/>
                </a:solidFill>
              </a:defRPr>
            </a:lvl5pPr>
            <a:lvl6pPr lvl="5">
              <a:spcBef>
                <a:spcPts val="0"/>
              </a:spcBef>
              <a:spcAft>
                <a:spcPts val="0"/>
              </a:spcAft>
              <a:buClr>
                <a:schemeClr val="lt1"/>
              </a:buClr>
              <a:buSzPts val="5600"/>
              <a:buNone/>
              <a:defRPr sz="5600">
                <a:solidFill>
                  <a:schemeClr val="lt1"/>
                </a:solidFill>
              </a:defRPr>
            </a:lvl6pPr>
            <a:lvl7pPr lvl="6">
              <a:spcBef>
                <a:spcPts val="0"/>
              </a:spcBef>
              <a:spcAft>
                <a:spcPts val="0"/>
              </a:spcAft>
              <a:buClr>
                <a:schemeClr val="lt1"/>
              </a:buClr>
              <a:buSzPts val="5600"/>
              <a:buNone/>
              <a:defRPr sz="5600">
                <a:solidFill>
                  <a:schemeClr val="lt1"/>
                </a:solidFill>
              </a:defRPr>
            </a:lvl7pPr>
            <a:lvl8pPr lvl="7">
              <a:spcBef>
                <a:spcPts val="0"/>
              </a:spcBef>
              <a:spcAft>
                <a:spcPts val="0"/>
              </a:spcAft>
              <a:buClr>
                <a:schemeClr val="lt1"/>
              </a:buClr>
              <a:buSzPts val="5600"/>
              <a:buNone/>
              <a:defRPr sz="5600">
                <a:solidFill>
                  <a:schemeClr val="lt1"/>
                </a:solidFill>
              </a:defRPr>
            </a:lvl8pPr>
            <a:lvl9pPr lvl="8">
              <a:spcBef>
                <a:spcPts val="0"/>
              </a:spcBef>
              <a:spcAft>
                <a:spcPts val="0"/>
              </a:spcAft>
              <a:buClr>
                <a:schemeClr val="lt1"/>
              </a:buClr>
              <a:buSzPts val="5600"/>
              <a:buNone/>
              <a:defRPr sz="5600">
                <a:solidFill>
                  <a:schemeClr val="lt1"/>
                </a:solidFill>
              </a:defRPr>
            </a:lvl9pPr>
          </a:lstStyle>
          <a:p/>
        </p:txBody>
      </p:sp>
      <p:sp>
        <p:nvSpPr>
          <p:cNvPr id="21" name="Google Shape;21;ga2c893ed57_1_5031"/>
          <p:cNvSpPr txBox="1"/>
          <p:nvPr>
            <p:ph idx="1" type="subTitle"/>
          </p:nvPr>
        </p:nvSpPr>
        <p:spPr>
          <a:xfrm>
            <a:off x="797451" y="3621217"/>
            <a:ext cx="10962900" cy="577200"/>
          </a:xfrm>
          <a:prstGeom prst="rect">
            <a:avLst/>
          </a:prstGeom>
        </p:spPr>
        <p:txBody>
          <a:bodyPr anchorCtr="0" anchor="t" bIns="121900" lIns="121900" spcFirstLastPara="1" rIns="121900" wrap="square" tIns="121900">
            <a:noAutofit/>
          </a:bodyPr>
          <a:lstStyle>
            <a:lvl1pPr lvl="0">
              <a:lnSpc>
                <a:spcPct val="100000"/>
              </a:lnSpc>
              <a:spcBef>
                <a:spcPts val="0"/>
              </a:spcBef>
              <a:spcAft>
                <a:spcPts val="0"/>
              </a:spcAft>
              <a:buClr>
                <a:schemeClr val="lt1"/>
              </a:buClr>
              <a:buSzPts val="2800"/>
              <a:buNone/>
              <a:defRPr sz="2800">
                <a:solidFill>
                  <a:schemeClr val="lt1"/>
                </a:solidFill>
              </a:defRPr>
            </a:lvl1pPr>
            <a:lvl2pPr lvl="1">
              <a:lnSpc>
                <a:spcPct val="100000"/>
              </a:lnSpc>
              <a:spcBef>
                <a:spcPts val="0"/>
              </a:spcBef>
              <a:spcAft>
                <a:spcPts val="0"/>
              </a:spcAft>
              <a:buClr>
                <a:schemeClr val="lt1"/>
              </a:buClr>
              <a:buSzPts val="2800"/>
              <a:buNone/>
              <a:defRPr sz="2800">
                <a:solidFill>
                  <a:schemeClr val="lt1"/>
                </a:solidFill>
              </a:defRPr>
            </a:lvl2pPr>
            <a:lvl3pPr lvl="2">
              <a:lnSpc>
                <a:spcPct val="100000"/>
              </a:lnSpc>
              <a:spcBef>
                <a:spcPts val="0"/>
              </a:spcBef>
              <a:spcAft>
                <a:spcPts val="0"/>
              </a:spcAft>
              <a:buClr>
                <a:schemeClr val="lt1"/>
              </a:buClr>
              <a:buSzPts val="2800"/>
              <a:buNone/>
              <a:defRPr sz="2800">
                <a:solidFill>
                  <a:schemeClr val="lt1"/>
                </a:solidFill>
              </a:defRPr>
            </a:lvl3pPr>
            <a:lvl4pPr lvl="3">
              <a:lnSpc>
                <a:spcPct val="100000"/>
              </a:lnSpc>
              <a:spcBef>
                <a:spcPts val="0"/>
              </a:spcBef>
              <a:spcAft>
                <a:spcPts val="0"/>
              </a:spcAft>
              <a:buClr>
                <a:schemeClr val="lt1"/>
              </a:buClr>
              <a:buSzPts val="2800"/>
              <a:buNone/>
              <a:defRPr sz="2800">
                <a:solidFill>
                  <a:schemeClr val="lt1"/>
                </a:solidFill>
              </a:defRPr>
            </a:lvl4pPr>
            <a:lvl5pPr lvl="4">
              <a:lnSpc>
                <a:spcPct val="100000"/>
              </a:lnSpc>
              <a:spcBef>
                <a:spcPts val="0"/>
              </a:spcBef>
              <a:spcAft>
                <a:spcPts val="0"/>
              </a:spcAft>
              <a:buClr>
                <a:schemeClr val="lt1"/>
              </a:buClr>
              <a:buSzPts val="2800"/>
              <a:buNone/>
              <a:defRPr sz="2800">
                <a:solidFill>
                  <a:schemeClr val="lt1"/>
                </a:solidFill>
              </a:defRPr>
            </a:lvl5pPr>
            <a:lvl6pPr lvl="5">
              <a:lnSpc>
                <a:spcPct val="100000"/>
              </a:lnSpc>
              <a:spcBef>
                <a:spcPts val="0"/>
              </a:spcBef>
              <a:spcAft>
                <a:spcPts val="0"/>
              </a:spcAft>
              <a:buClr>
                <a:schemeClr val="lt1"/>
              </a:buClr>
              <a:buSzPts val="2800"/>
              <a:buNone/>
              <a:defRPr sz="2800">
                <a:solidFill>
                  <a:schemeClr val="lt1"/>
                </a:solidFill>
              </a:defRPr>
            </a:lvl6pPr>
            <a:lvl7pPr lvl="6">
              <a:lnSpc>
                <a:spcPct val="100000"/>
              </a:lnSpc>
              <a:spcBef>
                <a:spcPts val="0"/>
              </a:spcBef>
              <a:spcAft>
                <a:spcPts val="0"/>
              </a:spcAft>
              <a:buClr>
                <a:schemeClr val="lt1"/>
              </a:buClr>
              <a:buSzPts val="2800"/>
              <a:buNone/>
              <a:defRPr sz="2800">
                <a:solidFill>
                  <a:schemeClr val="lt1"/>
                </a:solidFill>
              </a:defRPr>
            </a:lvl7pPr>
            <a:lvl8pPr lvl="7">
              <a:lnSpc>
                <a:spcPct val="100000"/>
              </a:lnSpc>
              <a:spcBef>
                <a:spcPts val="0"/>
              </a:spcBef>
              <a:spcAft>
                <a:spcPts val="0"/>
              </a:spcAft>
              <a:buClr>
                <a:schemeClr val="lt1"/>
              </a:buClr>
              <a:buSzPts val="2800"/>
              <a:buNone/>
              <a:defRPr sz="2800">
                <a:solidFill>
                  <a:schemeClr val="lt1"/>
                </a:solidFill>
              </a:defRPr>
            </a:lvl8pPr>
            <a:lvl9pPr lvl="8">
              <a:lnSpc>
                <a:spcPct val="100000"/>
              </a:lnSpc>
              <a:spcBef>
                <a:spcPts val="0"/>
              </a:spcBef>
              <a:spcAft>
                <a:spcPts val="0"/>
              </a:spcAft>
              <a:buClr>
                <a:schemeClr val="lt1"/>
              </a:buClr>
              <a:buSzPts val="2800"/>
              <a:buNone/>
              <a:defRPr sz="2800">
                <a:solidFill>
                  <a:schemeClr val="lt1"/>
                </a:solidFill>
              </a:defRPr>
            </a:lvl9pPr>
          </a:lstStyle>
          <a:p/>
        </p:txBody>
      </p:sp>
      <p:sp>
        <p:nvSpPr>
          <p:cNvPr id="22" name="Google Shape;22;ga2c893ed57_1_5031"/>
          <p:cNvSpPr txBox="1"/>
          <p:nvPr>
            <p:ph idx="12" type="sldNum"/>
          </p:nvPr>
        </p:nvSpPr>
        <p:spPr>
          <a:xfrm>
            <a:off x="11280575" y="6201587"/>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ga2c893ed57_1_5091"/>
          <p:cNvGrpSpPr/>
          <p:nvPr/>
        </p:nvGrpSpPr>
        <p:grpSpPr>
          <a:xfrm>
            <a:off x="8130968" y="7"/>
            <a:ext cx="4060732" cy="2707359"/>
            <a:chOff x="6098378" y="5"/>
            <a:chExt cx="3045625" cy="2030570"/>
          </a:xfrm>
        </p:grpSpPr>
        <p:sp>
          <p:nvSpPr>
            <p:cNvPr id="75" name="Google Shape;75;ga2c893ed57_1_5091"/>
            <p:cNvSpPr/>
            <p:nvPr/>
          </p:nvSpPr>
          <p:spPr>
            <a:xfrm>
              <a:off x="8128803" y="16"/>
              <a:ext cx="1015200" cy="1015200"/>
            </a:xfrm>
            <a:prstGeom prst="rect">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6" name="Google Shape;76;ga2c893ed57_1_5091"/>
            <p:cNvSpPr/>
            <p:nvPr/>
          </p:nvSpPr>
          <p:spPr>
            <a:xfrm flipH="1">
              <a:off x="7113463" y="5"/>
              <a:ext cx="1015200" cy="1015200"/>
            </a:xfrm>
            <a:prstGeom prst="rtTriangle">
              <a:avLst/>
            </a:prstGeom>
            <a:solidFill>
              <a:schemeClr val="accen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7" name="Google Shape;77;ga2c893ed57_1_5091"/>
            <p:cNvSpPr/>
            <p:nvPr/>
          </p:nvSpPr>
          <p:spPr>
            <a:xfrm flipH="1" rot="10800000">
              <a:off x="7113588" y="107"/>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8" name="Google Shape;78;ga2c893ed57_1_5091"/>
            <p:cNvSpPr/>
            <p:nvPr/>
          </p:nvSpPr>
          <p:spPr>
            <a:xfrm rot="10800000">
              <a:off x="6098378" y="97"/>
              <a:ext cx="1015200" cy="1015200"/>
            </a:xfrm>
            <a:prstGeom prst="rtTriangle">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9" name="Google Shape;79;ga2c893ed57_1_5091"/>
            <p:cNvSpPr/>
            <p:nvPr/>
          </p:nvSpPr>
          <p:spPr>
            <a:xfrm rot="10800000">
              <a:off x="8128789" y="1015375"/>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80" name="Google Shape;80;ga2c893ed57_1_5091"/>
          <p:cNvSpPr txBox="1"/>
          <p:nvPr>
            <p:ph hasCustomPrompt="1" type="title"/>
          </p:nvPr>
        </p:nvSpPr>
        <p:spPr>
          <a:xfrm>
            <a:off x="415600" y="1674733"/>
            <a:ext cx="11360700" cy="2707500"/>
          </a:xfrm>
          <a:prstGeom prst="rect">
            <a:avLst/>
          </a:prstGeom>
        </p:spPr>
        <p:txBody>
          <a:bodyPr anchorCtr="0" anchor="b" bIns="121900" lIns="121900" spcFirstLastPara="1" rIns="121900" wrap="square" tIns="121900">
            <a:noAutofit/>
          </a:bodyPr>
          <a:lstStyle>
            <a:lvl1pPr lvl="0" algn="ctr">
              <a:spcBef>
                <a:spcPts val="0"/>
              </a:spcBef>
              <a:spcAft>
                <a:spcPts val="0"/>
              </a:spcAft>
              <a:buClr>
                <a:schemeClr val="lt1"/>
              </a:buClr>
              <a:buSzPts val="16000"/>
              <a:buNone/>
              <a:defRPr sz="16000">
                <a:solidFill>
                  <a:schemeClr val="lt1"/>
                </a:solidFill>
              </a:defRPr>
            </a:lvl1pPr>
            <a:lvl2pPr lvl="1" algn="ctr">
              <a:spcBef>
                <a:spcPts val="0"/>
              </a:spcBef>
              <a:spcAft>
                <a:spcPts val="0"/>
              </a:spcAft>
              <a:buClr>
                <a:schemeClr val="lt1"/>
              </a:buClr>
              <a:buSzPts val="16000"/>
              <a:buNone/>
              <a:defRPr sz="16000">
                <a:solidFill>
                  <a:schemeClr val="lt1"/>
                </a:solidFill>
              </a:defRPr>
            </a:lvl2pPr>
            <a:lvl3pPr lvl="2" algn="ctr">
              <a:spcBef>
                <a:spcPts val="0"/>
              </a:spcBef>
              <a:spcAft>
                <a:spcPts val="0"/>
              </a:spcAft>
              <a:buClr>
                <a:schemeClr val="lt1"/>
              </a:buClr>
              <a:buSzPts val="16000"/>
              <a:buNone/>
              <a:defRPr sz="16000">
                <a:solidFill>
                  <a:schemeClr val="lt1"/>
                </a:solidFill>
              </a:defRPr>
            </a:lvl3pPr>
            <a:lvl4pPr lvl="3" algn="ctr">
              <a:spcBef>
                <a:spcPts val="0"/>
              </a:spcBef>
              <a:spcAft>
                <a:spcPts val="0"/>
              </a:spcAft>
              <a:buClr>
                <a:schemeClr val="lt1"/>
              </a:buClr>
              <a:buSzPts val="16000"/>
              <a:buNone/>
              <a:defRPr sz="16000">
                <a:solidFill>
                  <a:schemeClr val="lt1"/>
                </a:solidFill>
              </a:defRPr>
            </a:lvl4pPr>
            <a:lvl5pPr lvl="4" algn="ctr">
              <a:spcBef>
                <a:spcPts val="0"/>
              </a:spcBef>
              <a:spcAft>
                <a:spcPts val="0"/>
              </a:spcAft>
              <a:buClr>
                <a:schemeClr val="lt1"/>
              </a:buClr>
              <a:buSzPts val="16000"/>
              <a:buNone/>
              <a:defRPr sz="16000">
                <a:solidFill>
                  <a:schemeClr val="lt1"/>
                </a:solidFill>
              </a:defRPr>
            </a:lvl5pPr>
            <a:lvl6pPr lvl="5" algn="ctr">
              <a:spcBef>
                <a:spcPts val="0"/>
              </a:spcBef>
              <a:spcAft>
                <a:spcPts val="0"/>
              </a:spcAft>
              <a:buClr>
                <a:schemeClr val="lt1"/>
              </a:buClr>
              <a:buSzPts val="16000"/>
              <a:buNone/>
              <a:defRPr sz="16000">
                <a:solidFill>
                  <a:schemeClr val="lt1"/>
                </a:solidFill>
              </a:defRPr>
            </a:lvl6pPr>
            <a:lvl7pPr lvl="6" algn="ctr">
              <a:spcBef>
                <a:spcPts val="0"/>
              </a:spcBef>
              <a:spcAft>
                <a:spcPts val="0"/>
              </a:spcAft>
              <a:buClr>
                <a:schemeClr val="lt1"/>
              </a:buClr>
              <a:buSzPts val="16000"/>
              <a:buNone/>
              <a:defRPr sz="16000">
                <a:solidFill>
                  <a:schemeClr val="lt1"/>
                </a:solidFill>
              </a:defRPr>
            </a:lvl7pPr>
            <a:lvl8pPr lvl="7" algn="ctr">
              <a:spcBef>
                <a:spcPts val="0"/>
              </a:spcBef>
              <a:spcAft>
                <a:spcPts val="0"/>
              </a:spcAft>
              <a:buClr>
                <a:schemeClr val="lt1"/>
              </a:buClr>
              <a:buSzPts val="16000"/>
              <a:buNone/>
              <a:defRPr sz="16000">
                <a:solidFill>
                  <a:schemeClr val="lt1"/>
                </a:solidFill>
              </a:defRPr>
            </a:lvl8pPr>
            <a:lvl9pPr lvl="8" algn="ctr">
              <a:spcBef>
                <a:spcPts val="0"/>
              </a:spcBef>
              <a:spcAft>
                <a:spcPts val="0"/>
              </a:spcAft>
              <a:buClr>
                <a:schemeClr val="lt1"/>
              </a:buClr>
              <a:buSzPts val="16000"/>
              <a:buNone/>
              <a:defRPr sz="16000">
                <a:solidFill>
                  <a:schemeClr val="lt1"/>
                </a:solidFill>
              </a:defRPr>
            </a:lvl9pPr>
          </a:lstStyle>
          <a:p>
            <a:r>
              <a:t>xx%</a:t>
            </a:r>
          </a:p>
        </p:txBody>
      </p:sp>
      <p:sp>
        <p:nvSpPr>
          <p:cNvPr id="81" name="Google Shape;81;ga2c893ed57_1_5091"/>
          <p:cNvSpPr txBox="1"/>
          <p:nvPr>
            <p:ph idx="1" type="body"/>
          </p:nvPr>
        </p:nvSpPr>
        <p:spPr>
          <a:xfrm>
            <a:off x="415600" y="4492300"/>
            <a:ext cx="11360700" cy="1709100"/>
          </a:xfrm>
          <a:prstGeom prst="rect">
            <a:avLst/>
          </a:prstGeom>
        </p:spPr>
        <p:txBody>
          <a:bodyPr anchorCtr="0" anchor="t" bIns="121900" lIns="121900" spcFirstLastPara="1" rIns="121900" wrap="square" tIns="121900">
            <a:noAutofit/>
          </a:bodyPr>
          <a:lstStyle>
            <a:lvl1pPr indent="-381000" lvl="0" marL="457200" algn="ctr">
              <a:spcBef>
                <a:spcPts val="0"/>
              </a:spcBef>
              <a:spcAft>
                <a:spcPts val="0"/>
              </a:spcAft>
              <a:buClr>
                <a:schemeClr val="lt1"/>
              </a:buClr>
              <a:buSzPts val="2400"/>
              <a:buChar char="●"/>
              <a:defRPr>
                <a:solidFill>
                  <a:schemeClr val="lt1"/>
                </a:solidFill>
              </a:defRPr>
            </a:lvl1pPr>
            <a:lvl2pPr indent="-349250" lvl="1" marL="914400" algn="ctr">
              <a:spcBef>
                <a:spcPts val="2100"/>
              </a:spcBef>
              <a:spcAft>
                <a:spcPts val="0"/>
              </a:spcAft>
              <a:buClr>
                <a:schemeClr val="lt1"/>
              </a:buClr>
              <a:buSzPts val="1900"/>
              <a:buChar char="○"/>
              <a:defRPr>
                <a:solidFill>
                  <a:schemeClr val="lt1"/>
                </a:solidFill>
              </a:defRPr>
            </a:lvl2pPr>
            <a:lvl3pPr indent="-349250" lvl="2" marL="1371600" algn="ctr">
              <a:spcBef>
                <a:spcPts val="2100"/>
              </a:spcBef>
              <a:spcAft>
                <a:spcPts val="0"/>
              </a:spcAft>
              <a:buClr>
                <a:schemeClr val="lt1"/>
              </a:buClr>
              <a:buSzPts val="1900"/>
              <a:buChar char="■"/>
              <a:defRPr>
                <a:solidFill>
                  <a:schemeClr val="lt1"/>
                </a:solidFill>
              </a:defRPr>
            </a:lvl3pPr>
            <a:lvl4pPr indent="-349250" lvl="3" marL="1828800" algn="ctr">
              <a:spcBef>
                <a:spcPts val="2100"/>
              </a:spcBef>
              <a:spcAft>
                <a:spcPts val="0"/>
              </a:spcAft>
              <a:buClr>
                <a:schemeClr val="lt1"/>
              </a:buClr>
              <a:buSzPts val="1900"/>
              <a:buChar char="●"/>
              <a:defRPr>
                <a:solidFill>
                  <a:schemeClr val="lt1"/>
                </a:solidFill>
              </a:defRPr>
            </a:lvl4pPr>
            <a:lvl5pPr indent="-349250" lvl="4" marL="2286000" algn="ctr">
              <a:spcBef>
                <a:spcPts val="2100"/>
              </a:spcBef>
              <a:spcAft>
                <a:spcPts val="0"/>
              </a:spcAft>
              <a:buClr>
                <a:schemeClr val="lt1"/>
              </a:buClr>
              <a:buSzPts val="1900"/>
              <a:buChar char="○"/>
              <a:defRPr>
                <a:solidFill>
                  <a:schemeClr val="lt1"/>
                </a:solidFill>
              </a:defRPr>
            </a:lvl5pPr>
            <a:lvl6pPr indent="-349250" lvl="5" marL="2743200" algn="ctr">
              <a:spcBef>
                <a:spcPts val="2100"/>
              </a:spcBef>
              <a:spcAft>
                <a:spcPts val="0"/>
              </a:spcAft>
              <a:buClr>
                <a:schemeClr val="lt1"/>
              </a:buClr>
              <a:buSzPts val="1900"/>
              <a:buChar char="■"/>
              <a:defRPr>
                <a:solidFill>
                  <a:schemeClr val="lt1"/>
                </a:solidFill>
              </a:defRPr>
            </a:lvl6pPr>
            <a:lvl7pPr indent="-349250" lvl="6" marL="3200400" algn="ctr">
              <a:spcBef>
                <a:spcPts val="2100"/>
              </a:spcBef>
              <a:spcAft>
                <a:spcPts val="0"/>
              </a:spcAft>
              <a:buClr>
                <a:schemeClr val="lt1"/>
              </a:buClr>
              <a:buSzPts val="1900"/>
              <a:buChar char="●"/>
              <a:defRPr>
                <a:solidFill>
                  <a:schemeClr val="lt1"/>
                </a:solidFill>
              </a:defRPr>
            </a:lvl7pPr>
            <a:lvl8pPr indent="-349250" lvl="7" marL="3657600" algn="ctr">
              <a:spcBef>
                <a:spcPts val="2100"/>
              </a:spcBef>
              <a:spcAft>
                <a:spcPts val="0"/>
              </a:spcAft>
              <a:buClr>
                <a:schemeClr val="lt1"/>
              </a:buClr>
              <a:buSzPts val="1900"/>
              <a:buChar char="○"/>
              <a:defRPr>
                <a:solidFill>
                  <a:schemeClr val="lt1"/>
                </a:solidFill>
              </a:defRPr>
            </a:lvl8pPr>
            <a:lvl9pPr indent="-349250" lvl="8" marL="4114800" algn="ctr">
              <a:spcBef>
                <a:spcPts val="2100"/>
              </a:spcBef>
              <a:spcAft>
                <a:spcPts val="2100"/>
              </a:spcAft>
              <a:buClr>
                <a:schemeClr val="lt1"/>
              </a:buClr>
              <a:buSzPts val="1900"/>
              <a:buChar char="■"/>
              <a:defRPr>
                <a:solidFill>
                  <a:schemeClr val="lt1"/>
                </a:solidFill>
              </a:defRPr>
            </a:lvl9pPr>
          </a:lstStyle>
          <a:p/>
        </p:txBody>
      </p:sp>
      <p:sp>
        <p:nvSpPr>
          <p:cNvPr id="82" name="Google Shape;82;ga2c893ed57_1_5091"/>
          <p:cNvSpPr txBox="1"/>
          <p:nvPr>
            <p:ph idx="12" type="sldNum"/>
          </p:nvPr>
        </p:nvSpPr>
        <p:spPr>
          <a:xfrm>
            <a:off x="11280575" y="6201587"/>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3" name="Shape 83"/>
        <p:cNvGrpSpPr/>
        <p:nvPr/>
      </p:nvGrpSpPr>
      <p:grpSpPr>
        <a:xfrm>
          <a:off x="0" y="0"/>
          <a:ext cx="0" cy="0"/>
          <a:chOff x="0" y="0"/>
          <a:chExt cx="0" cy="0"/>
        </a:xfrm>
      </p:grpSpPr>
      <p:sp>
        <p:nvSpPr>
          <p:cNvPr id="84" name="Google Shape;84;ga2c893ed57_1_5101"/>
          <p:cNvSpPr txBox="1"/>
          <p:nvPr>
            <p:ph idx="12" type="sldNum"/>
          </p:nvPr>
        </p:nvSpPr>
        <p:spPr>
          <a:xfrm>
            <a:off x="11280575" y="6201587"/>
            <a:ext cx="731700" cy="524700"/>
          </a:xfrm>
          <a:prstGeom prst="rect">
            <a:avLst/>
          </a:prstGeom>
        </p:spPr>
        <p:txBody>
          <a:bodyPr anchorCtr="0" anchor="ctr" bIns="121900" lIns="121900" spcFirstLastPara="1" rIns="121900" wrap="square" tIns="12190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5" name="Shape 85"/>
        <p:cNvGrpSpPr/>
        <p:nvPr/>
      </p:nvGrpSpPr>
      <p:grpSpPr>
        <a:xfrm>
          <a:off x="0" y="0"/>
          <a:ext cx="0" cy="0"/>
          <a:chOff x="0" y="0"/>
          <a:chExt cx="0" cy="0"/>
        </a:xfrm>
      </p:grpSpPr>
      <p:sp>
        <p:nvSpPr>
          <p:cNvPr id="86" name="Google Shape;86;ga2c893ed57_1_5103"/>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dk1"/>
              </a:buClr>
              <a:buSzPts val="3200"/>
              <a:buFont typeface="Calibri"/>
              <a:buNone/>
              <a:defRPr sz="3200"/>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87" name="Google Shape;87;ga2c893ed57_1_5103"/>
          <p:cNvSpPr/>
          <p:nvPr>
            <p:ph idx="2" type="pic"/>
          </p:nvPr>
        </p:nvSpPr>
        <p:spPr>
          <a:xfrm>
            <a:off x="5183188" y="987425"/>
            <a:ext cx="6172200" cy="48735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88" name="Google Shape;88;ga2c893ed57_1_5103"/>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2100"/>
              </a:spcBef>
              <a:spcAft>
                <a:spcPts val="0"/>
              </a:spcAft>
              <a:buClr>
                <a:schemeClr val="dk1"/>
              </a:buClr>
              <a:buSzPts val="1400"/>
              <a:buNone/>
              <a:defRPr sz="1400"/>
            </a:lvl2pPr>
            <a:lvl3pPr indent="-228600" lvl="2" marL="1371600" rtl="0" algn="l">
              <a:lnSpc>
                <a:spcPct val="90000"/>
              </a:lnSpc>
              <a:spcBef>
                <a:spcPts val="2100"/>
              </a:spcBef>
              <a:spcAft>
                <a:spcPts val="0"/>
              </a:spcAft>
              <a:buClr>
                <a:schemeClr val="dk1"/>
              </a:buClr>
              <a:buSzPts val="1200"/>
              <a:buNone/>
              <a:defRPr sz="1200"/>
            </a:lvl3pPr>
            <a:lvl4pPr indent="-228600" lvl="3" marL="1828800" rtl="0" algn="l">
              <a:lnSpc>
                <a:spcPct val="90000"/>
              </a:lnSpc>
              <a:spcBef>
                <a:spcPts val="2100"/>
              </a:spcBef>
              <a:spcAft>
                <a:spcPts val="0"/>
              </a:spcAft>
              <a:buClr>
                <a:schemeClr val="dk1"/>
              </a:buClr>
              <a:buSzPts val="1000"/>
              <a:buNone/>
              <a:defRPr sz="1000"/>
            </a:lvl4pPr>
            <a:lvl5pPr indent="-228600" lvl="4" marL="2286000" rtl="0" algn="l">
              <a:lnSpc>
                <a:spcPct val="90000"/>
              </a:lnSpc>
              <a:spcBef>
                <a:spcPts val="2100"/>
              </a:spcBef>
              <a:spcAft>
                <a:spcPts val="0"/>
              </a:spcAft>
              <a:buClr>
                <a:schemeClr val="dk1"/>
              </a:buClr>
              <a:buSzPts val="1000"/>
              <a:buNone/>
              <a:defRPr sz="1000"/>
            </a:lvl5pPr>
            <a:lvl6pPr indent="-228600" lvl="5" marL="2743200" rtl="0" algn="l">
              <a:lnSpc>
                <a:spcPct val="90000"/>
              </a:lnSpc>
              <a:spcBef>
                <a:spcPts val="2100"/>
              </a:spcBef>
              <a:spcAft>
                <a:spcPts val="0"/>
              </a:spcAft>
              <a:buClr>
                <a:schemeClr val="dk1"/>
              </a:buClr>
              <a:buSzPts val="1000"/>
              <a:buNone/>
              <a:defRPr sz="1000"/>
            </a:lvl6pPr>
            <a:lvl7pPr indent="-228600" lvl="6" marL="3200400" rtl="0" algn="l">
              <a:lnSpc>
                <a:spcPct val="90000"/>
              </a:lnSpc>
              <a:spcBef>
                <a:spcPts val="2100"/>
              </a:spcBef>
              <a:spcAft>
                <a:spcPts val="0"/>
              </a:spcAft>
              <a:buClr>
                <a:schemeClr val="dk1"/>
              </a:buClr>
              <a:buSzPts val="1000"/>
              <a:buNone/>
              <a:defRPr sz="1000"/>
            </a:lvl7pPr>
            <a:lvl8pPr indent="-228600" lvl="7" marL="3657600" rtl="0" algn="l">
              <a:lnSpc>
                <a:spcPct val="90000"/>
              </a:lnSpc>
              <a:spcBef>
                <a:spcPts val="2100"/>
              </a:spcBef>
              <a:spcAft>
                <a:spcPts val="0"/>
              </a:spcAft>
              <a:buClr>
                <a:schemeClr val="dk1"/>
              </a:buClr>
              <a:buSzPts val="1000"/>
              <a:buNone/>
              <a:defRPr sz="1000"/>
            </a:lvl8pPr>
            <a:lvl9pPr indent="-228600" lvl="8" marL="4114800" rtl="0" algn="l">
              <a:lnSpc>
                <a:spcPct val="90000"/>
              </a:lnSpc>
              <a:spcBef>
                <a:spcPts val="2100"/>
              </a:spcBef>
              <a:spcAft>
                <a:spcPts val="2100"/>
              </a:spcAft>
              <a:buClr>
                <a:schemeClr val="dk1"/>
              </a:buClr>
              <a:buSzPts val="1000"/>
              <a:buNone/>
              <a:defRPr sz="1000"/>
            </a:lvl9pPr>
          </a:lstStyle>
          <a:p/>
        </p:txBody>
      </p:sp>
      <p:sp>
        <p:nvSpPr>
          <p:cNvPr id="89" name="Google Shape;89;ga2c893ed57_1_510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0" name="Google Shape;90;ga2c893ed57_1_510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1" name="Google Shape;91;ga2c893ed57_1_510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92" name="Shape 92"/>
        <p:cNvGrpSpPr/>
        <p:nvPr/>
      </p:nvGrpSpPr>
      <p:grpSpPr>
        <a:xfrm>
          <a:off x="0" y="0"/>
          <a:ext cx="0" cy="0"/>
          <a:chOff x="0" y="0"/>
          <a:chExt cx="0" cy="0"/>
        </a:xfrm>
      </p:grpSpPr>
      <p:sp>
        <p:nvSpPr>
          <p:cNvPr id="93" name="Google Shape;93;ga2c893ed57_1_5110"/>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dk1"/>
              </a:buClr>
              <a:buSzPts val="6000"/>
              <a:buFont typeface="Calibri"/>
              <a:buNone/>
              <a:defRPr sz="6000"/>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94" name="Google Shape;94;ga2c893ed57_1_5110"/>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rgbClr val="888888"/>
              </a:buClr>
              <a:buSzPts val="2400"/>
              <a:buNone/>
              <a:defRPr sz="2400">
                <a:solidFill>
                  <a:srgbClr val="888888"/>
                </a:solidFill>
              </a:defRPr>
            </a:lvl1pPr>
            <a:lvl2pPr indent="-228600" lvl="1" marL="914400" rtl="0" algn="l">
              <a:lnSpc>
                <a:spcPct val="90000"/>
              </a:lnSpc>
              <a:spcBef>
                <a:spcPts val="2100"/>
              </a:spcBef>
              <a:spcAft>
                <a:spcPts val="0"/>
              </a:spcAft>
              <a:buClr>
                <a:srgbClr val="888888"/>
              </a:buClr>
              <a:buSzPts val="2000"/>
              <a:buNone/>
              <a:defRPr sz="2000">
                <a:solidFill>
                  <a:srgbClr val="888888"/>
                </a:solidFill>
              </a:defRPr>
            </a:lvl2pPr>
            <a:lvl3pPr indent="-228600" lvl="2" marL="1371600" rtl="0" algn="l">
              <a:lnSpc>
                <a:spcPct val="90000"/>
              </a:lnSpc>
              <a:spcBef>
                <a:spcPts val="2100"/>
              </a:spcBef>
              <a:spcAft>
                <a:spcPts val="0"/>
              </a:spcAft>
              <a:buClr>
                <a:srgbClr val="888888"/>
              </a:buClr>
              <a:buSzPts val="1800"/>
              <a:buNone/>
              <a:defRPr sz="1800">
                <a:solidFill>
                  <a:srgbClr val="888888"/>
                </a:solidFill>
              </a:defRPr>
            </a:lvl3pPr>
            <a:lvl4pPr indent="-228600" lvl="3" marL="1828800" rtl="0" algn="l">
              <a:lnSpc>
                <a:spcPct val="90000"/>
              </a:lnSpc>
              <a:spcBef>
                <a:spcPts val="2100"/>
              </a:spcBef>
              <a:spcAft>
                <a:spcPts val="0"/>
              </a:spcAft>
              <a:buClr>
                <a:srgbClr val="888888"/>
              </a:buClr>
              <a:buSzPts val="1600"/>
              <a:buNone/>
              <a:defRPr sz="1600">
                <a:solidFill>
                  <a:srgbClr val="888888"/>
                </a:solidFill>
              </a:defRPr>
            </a:lvl4pPr>
            <a:lvl5pPr indent="-228600" lvl="4" marL="2286000" rtl="0" algn="l">
              <a:lnSpc>
                <a:spcPct val="90000"/>
              </a:lnSpc>
              <a:spcBef>
                <a:spcPts val="2100"/>
              </a:spcBef>
              <a:spcAft>
                <a:spcPts val="0"/>
              </a:spcAft>
              <a:buClr>
                <a:srgbClr val="888888"/>
              </a:buClr>
              <a:buSzPts val="1600"/>
              <a:buNone/>
              <a:defRPr sz="1600">
                <a:solidFill>
                  <a:srgbClr val="888888"/>
                </a:solidFill>
              </a:defRPr>
            </a:lvl5pPr>
            <a:lvl6pPr indent="-228600" lvl="5" marL="2743200" rtl="0" algn="l">
              <a:lnSpc>
                <a:spcPct val="90000"/>
              </a:lnSpc>
              <a:spcBef>
                <a:spcPts val="2100"/>
              </a:spcBef>
              <a:spcAft>
                <a:spcPts val="0"/>
              </a:spcAft>
              <a:buClr>
                <a:srgbClr val="888888"/>
              </a:buClr>
              <a:buSzPts val="1600"/>
              <a:buNone/>
              <a:defRPr sz="1600">
                <a:solidFill>
                  <a:srgbClr val="888888"/>
                </a:solidFill>
              </a:defRPr>
            </a:lvl6pPr>
            <a:lvl7pPr indent="-228600" lvl="6" marL="3200400" rtl="0" algn="l">
              <a:lnSpc>
                <a:spcPct val="90000"/>
              </a:lnSpc>
              <a:spcBef>
                <a:spcPts val="2100"/>
              </a:spcBef>
              <a:spcAft>
                <a:spcPts val="0"/>
              </a:spcAft>
              <a:buClr>
                <a:srgbClr val="888888"/>
              </a:buClr>
              <a:buSzPts val="1600"/>
              <a:buNone/>
              <a:defRPr sz="1600">
                <a:solidFill>
                  <a:srgbClr val="888888"/>
                </a:solidFill>
              </a:defRPr>
            </a:lvl7pPr>
            <a:lvl8pPr indent="-228600" lvl="7" marL="3657600" rtl="0" algn="l">
              <a:lnSpc>
                <a:spcPct val="90000"/>
              </a:lnSpc>
              <a:spcBef>
                <a:spcPts val="2100"/>
              </a:spcBef>
              <a:spcAft>
                <a:spcPts val="0"/>
              </a:spcAft>
              <a:buClr>
                <a:srgbClr val="888888"/>
              </a:buClr>
              <a:buSzPts val="1600"/>
              <a:buNone/>
              <a:defRPr sz="1600">
                <a:solidFill>
                  <a:srgbClr val="888888"/>
                </a:solidFill>
              </a:defRPr>
            </a:lvl8pPr>
            <a:lvl9pPr indent="-228600" lvl="8" marL="4114800" rtl="0" algn="l">
              <a:lnSpc>
                <a:spcPct val="90000"/>
              </a:lnSpc>
              <a:spcBef>
                <a:spcPts val="2100"/>
              </a:spcBef>
              <a:spcAft>
                <a:spcPts val="2100"/>
              </a:spcAft>
              <a:buClr>
                <a:srgbClr val="888888"/>
              </a:buClr>
              <a:buSzPts val="1600"/>
              <a:buNone/>
              <a:defRPr sz="1600">
                <a:solidFill>
                  <a:srgbClr val="888888"/>
                </a:solidFill>
              </a:defRPr>
            </a:lvl9pPr>
          </a:lstStyle>
          <a:p/>
        </p:txBody>
      </p:sp>
      <p:sp>
        <p:nvSpPr>
          <p:cNvPr id="95" name="Google Shape;95;ga2c893ed57_1_511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6" name="Google Shape;96;ga2c893ed57_1_511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7" name="Google Shape;97;ga2c893ed57_1_511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8" name="Shape 98"/>
        <p:cNvGrpSpPr/>
        <p:nvPr/>
      </p:nvGrpSpPr>
      <p:grpSpPr>
        <a:xfrm>
          <a:off x="0" y="0"/>
          <a:ext cx="0" cy="0"/>
          <a:chOff x="0" y="0"/>
          <a:chExt cx="0" cy="0"/>
        </a:xfrm>
      </p:grpSpPr>
      <p:sp>
        <p:nvSpPr>
          <p:cNvPr id="99" name="Google Shape;99;ga2c893ed57_1_511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100" name="Google Shape;100;ga2c893ed57_1_5116"/>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2100"/>
              </a:spcBef>
              <a:spcAft>
                <a:spcPts val="0"/>
              </a:spcAft>
              <a:buClr>
                <a:schemeClr val="dk1"/>
              </a:buClr>
              <a:buSzPts val="1800"/>
              <a:buChar char="○"/>
              <a:defRPr/>
            </a:lvl2pPr>
            <a:lvl3pPr indent="-342900" lvl="2" marL="1371600" rtl="0" algn="l">
              <a:lnSpc>
                <a:spcPct val="90000"/>
              </a:lnSpc>
              <a:spcBef>
                <a:spcPts val="2100"/>
              </a:spcBef>
              <a:spcAft>
                <a:spcPts val="0"/>
              </a:spcAft>
              <a:buClr>
                <a:schemeClr val="dk1"/>
              </a:buClr>
              <a:buSzPts val="1800"/>
              <a:buChar char="■"/>
              <a:defRPr/>
            </a:lvl3pPr>
            <a:lvl4pPr indent="-342900" lvl="3" marL="1828800" rtl="0" algn="l">
              <a:lnSpc>
                <a:spcPct val="90000"/>
              </a:lnSpc>
              <a:spcBef>
                <a:spcPts val="2100"/>
              </a:spcBef>
              <a:spcAft>
                <a:spcPts val="0"/>
              </a:spcAft>
              <a:buClr>
                <a:schemeClr val="dk1"/>
              </a:buClr>
              <a:buSzPts val="1800"/>
              <a:buChar char="●"/>
              <a:defRPr/>
            </a:lvl4pPr>
            <a:lvl5pPr indent="-342900" lvl="4" marL="2286000" rtl="0" algn="l">
              <a:lnSpc>
                <a:spcPct val="90000"/>
              </a:lnSpc>
              <a:spcBef>
                <a:spcPts val="2100"/>
              </a:spcBef>
              <a:spcAft>
                <a:spcPts val="0"/>
              </a:spcAft>
              <a:buClr>
                <a:schemeClr val="dk1"/>
              </a:buClr>
              <a:buSzPts val="1800"/>
              <a:buChar char="○"/>
              <a:defRPr/>
            </a:lvl5pPr>
            <a:lvl6pPr indent="-342900" lvl="5" marL="2743200" rtl="0" algn="l">
              <a:lnSpc>
                <a:spcPct val="90000"/>
              </a:lnSpc>
              <a:spcBef>
                <a:spcPts val="2100"/>
              </a:spcBef>
              <a:spcAft>
                <a:spcPts val="0"/>
              </a:spcAft>
              <a:buClr>
                <a:schemeClr val="dk1"/>
              </a:buClr>
              <a:buSzPts val="1800"/>
              <a:buChar char="■"/>
              <a:defRPr/>
            </a:lvl6pPr>
            <a:lvl7pPr indent="-342900" lvl="6" marL="3200400" rtl="0" algn="l">
              <a:lnSpc>
                <a:spcPct val="90000"/>
              </a:lnSpc>
              <a:spcBef>
                <a:spcPts val="2100"/>
              </a:spcBef>
              <a:spcAft>
                <a:spcPts val="0"/>
              </a:spcAft>
              <a:buClr>
                <a:schemeClr val="dk1"/>
              </a:buClr>
              <a:buSzPts val="1800"/>
              <a:buChar char="●"/>
              <a:defRPr/>
            </a:lvl7pPr>
            <a:lvl8pPr indent="-342900" lvl="7" marL="3657600" rtl="0" algn="l">
              <a:lnSpc>
                <a:spcPct val="90000"/>
              </a:lnSpc>
              <a:spcBef>
                <a:spcPts val="2100"/>
              </a:spcBef>
              <a:spcAft>
                <a:spcPts val="0"/>
              </a:spcAft>
              <a:buClr>
                <a:schemeClr val="dk1"/>
              </a:buClr>
              <a:buSzPts val="1800"/>
              <a:buChar char="○"/>
              <a:defRPr/>
            </a:lvl8pPr>
            <a:lvl9pPr indent="-342900" lvl="8" marL="4114800" rtl="0" algn="l">
              <a:lnSpc>
                <a:spcPct val="90000"/>
              </a:lnSpc>
              <a:spcBef>
                <a:spcPts val="2100"/>
              </a:spcBef>
              <a:spcAft>
                <a:spcPts val="2100"/>
              </a:spcAft>
              <a:buClr>
                <a:schemeClr val="dk1"/>
              </a:buClr>
              <a:buSzPts val="1800"/>
              <a:buChar char="■"/>
              <a:defRPr/>
            </a:lvl9pPr>
          </a:lstStyle>
          <a:p/>
        </p:txBody>
      </p:sp>
      <p:sp>
        <p:nvSpPr>
          <p:cNvPr id="101" name="Google Shape;101;ga2c893ed57_1_511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2" name="Google Shape;102;ga2c893ed57_1_511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3" name="Google Shape;103;ga2c893ed57_1_511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3" name="Shape 23"/>
        <p:cNvGrpSpPr/>
        <p:nvPr/>
      </p:nvGrpSpPr>
      <p:grpSpPr>
        <a:xfrm>
          <a:off x="0" y="0"/>
          <a:ext cx="0" cy="0"/>
          <a:chOff x="0" y="0"/>
          <a:chExt cx="0" cy="0"/>
        </a:xfrm>
      </p:grpSpPr>
      <p:grpSp>
        <p:nvGrpSpPr>
          <p:cNvPr id="24" name="Google Shape;24;ga2c893ed57_1_5041"/>
          <p:cNvGrpSpPr/>
          <p:nvPr/>
        </p:nvGrpSpPr>
        <p:grpSpPr>
          <a:xfrm>
            <a:off x="8130968" y="7"/>
            <a:ext cx="4060732" cy="2707359"/>
            <a:chOff x="6098378" y="5"/>
            <a:chExt cx="3045625" cy="2030570"/>
          </a:xfrm>
        </p:grpSpPr>
        <p:sp>
          <p:nvSpPr>
            <p:cNvPr id="25" name="Google Shape;25;ga2c893ed57_1_5041"/>
            <p:cNvSpPr/>
            <p:nvPr/>
          </p:nvSpPr>
          <p:spPr>
            <a:xfrm>
              <a:off x="8128803" y="16"/>
              <a:ext cx="1015200" cy="1015200"/>
            </a:xfrm>
            <a:prstGeom prst="rect">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 name="Google Shape;26;ga2c893ed57_1_5041"/>
            <p:cNvSpPr/>
            <p:nvPr/>
          </p:nvSpPr>
          <p:spPr>
            <a:xfrm flipH="1">
              <a:off x="7113463" y="5"/>
              <a:ext cx="1015200" cy="1015200"/>
            </a:xfrm>
            <a:prstGeom prst="rtTriangle">
              <a:avLst/>
            </a:prstGeom>
            <a:solidFill>
              <a:schemeClr val="accen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 name="Google Shape;27;ga2c893ed57_1_5041"/>
            <p:cNvSpPr/>
            <p:nvPr/>
          </p:nvSpPr>
          <p:spPr>
            <a:xfrm flipH="1" rot="10800000">
              <a:off x="7113588" y="107"/>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 name="Google Shape;28;ga2c893ed57_1_5041"/>
            <p:cNvSpPr/>
            <p:nvPr/>
          </p:nvSpPr>
          <p:spPr>
            <a:xfrm rot="10800000">
              <a:off x="6098378" y="97"/>
              <a:ext cx="1015200" cy="1015200"/>
            </a:xfrm>
            <a:prstGeom prst="rtTriangle">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 name="Google Shape;29;ga2c893ed57_1_5041"/>
            <p:cNvSpPr/>
            <p:nvPr/>
          </p:nvSpPr>
          <p:spPr>
            <a:xfrm rot="10800000">
              <a:off x="8128789" y="1015375"/>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0" name="Google Shape;30;ga2c893ed57_1_5041"/>
          <p:cNvSpPr txBox="1"/>
          <p:nvPr>
            <p:ph type="title"/>
          </p:nvPr>
        </p:nvSpPr>
        <p:spPr>
          <a:xfrm>
            <a:off x="797467" y="2869796"/>
            <a:ext cx="10962900" cy="1118400"/>
          </a:xfrm>
          <a:prstGeom prst="rect">
            <a:avLst/>
          </a:prstGeom>
        </p:spPr>
        <p:txBody>
          <a:bodyPr anchorCtr="0" anchor="ctr" bIns="121900" lIns="121900" spcFirstLastPara="1" rIns="121900" wrap="square" tIns="121900">
            <a:noAutofit/>
          </a:bodyPr>
          <a:lstStyle>
            <a:lvl1pPr lvl="0">
              <a:spcBef>
                <a:spcPts val="0"/>
              </a:spcBef>
              <a:spcAft>
                <a:spcPts val="0"/>
              </a:spcAft>
              <a:buClr>
                <a:schemeClr val="lt1"/>
              </a:buClr>
              <a:buSzPts val="5600"/>
              <a:buNone/>
              <a:defRPr sz="5600">
                <a:solidFill>
                  <a:schemeClr val="lt1"/>
                </a:solidFill>
              </a:defRPr>
            </a:lvl1pPr>
            <a:lvl2pPr lvl="1">
              <a:spcBef>
                <a:spcPts val="0"/>
              </a:spcBef>
              <a:spcAft>
                <a:spcPts val="0"/>
              </a:spcAft>
              <a:buClr>
                <a:schemeClr val="lt1"/>
              </a:buClr>
              <a:buSzPts val="5600"/>
              <a:buNone/>
              <a:defRPr sz="5600">
                <a:solidFill>
                  <a:schemeClr val="lt1"/>
                </a:solidFill>
              </a:defRPr>
            </a:lvl2pPr>
            <a:lvl3pPr lvl="2">
              <a:spcBef>
                <a:spcPts val="0"/>
              </a:spcBef>
              <a:spcAft>
                <a:spcPts val="0"/>
              </a:spcAft>
              <a:buClr>
                <a:schemeClr val="lt1"/>
              </a:buClr>
              <a:buSzPts val="5600"/>
              <a:buNone/>
              <a:defRPr sz="5600">
                <a:solidFill>
                  <a:schemeClr val="lt1"/>
                </a:solidFill>
              </a:defRPr>
            </a:lvl3pPr>
            <a:lvl4pPr lvl="3">
              <a:spcBef>
                <a:spcPts val="0"/>
              </a:spcBef>
              <a:spcAft>
                <a:spcPts val="0"/>
              </a:spcAft>
              <a:buClr>
                <a:schemeClr val="lt1"/>
              </a:buClr>
              <a:buSzPts val="5600"/>
              <a:buNone/>
              <a:defRPr sz="5600">
                <a:solidFill>
                  <a:schemeClr val="lt1"/>
                </a:solidFill>
              </a:defRPr>
            </a:lvl4pPr>
            <a:lvl5pPr lvl="4">
              <a:spcBef>
                <a:spcPts val="0"/>
              </a:spcBef>
              <a:spcAft>
                <a:spcPts val="0"/>
              </a:spcAft>
              <a:buClr>
                <a:schemeClr val="lt1"/>
              </a:buClr>
              <a:buSzPts val="5600"/>
              <a:buNone/>
              <a:defRPr sz="5600">
                <a:solidFill>
                  <a:schemeClr val="lt1"/>
                </a:solidFill>
              </a:defRPr>
            </a:lvl5pPr>
            <a:lvl6pPr lvl="5">
              <a:spcBef>
                <a:spcPts val="0"/>
              </a:spcBef>
              <a:spcAft>
                <a:spcPts val="0"/>
              </a:spcAft>
              <a:buClr>
                <a:schemeClr val="lt1"/>
              </a:buClr>
              <a:buSzPts val="5600"/>
              <a:buNone/>
              <a:defRPr sz="5600">
                <a:solidFill>
                  <a:schemeClr val="lt1"/>
                </a:solidFill>
              </a:defRPr>
            </a:lvl6pPr>
            <a:lvl7pPr lvl="6">
              <a:spcBef>
                <a:spcPts val="0"/>
              </a:spcBef>
              <a:spcAft>
                <a:spcPts val="0"/>
              </a:spcAft>
              <a:buClr>
                <a:schemeClr val="lt1"/>
              </a:buClr>
              <a:buSzPts val="5600"/>
              <a:buNone/>
              <a:defRPr sz="5600">
                <a:solidFill>
                  <a:schemeClr val="lt1"/>
                </a:solidFill>
              </a:defRPr>
            </a:lvl7pPr>
            <a:lvl8pPr lvl="7">
              <a:spcBef>
                <a:spcPts val="0"/>
              </a:spcBef>
              <a:spcAft>
                <a:spcPts val="0"/>
              </a:spcAft>
              <a:buClr>
                <a:schemeClr val="lt1"/>
              </a:buClr>
              <a:buSzPts val="5600"/>
              <a:buNone/>
              <a:defRPr sz="5600">
                <a:solidFill>
                  <a:schemeClr val="lt1"/>
                </a:solidFill>
              </a:defRPr>
            </a:lvl8pPr>
            <a:lvl9pPr lvl="8">
              <a:spcBef>
                <a:spcPts val="0"/>
              </a:spcBef>
              <a:spcAft>
                <a:spcPts val="0"/>
              </a:spcAft>
              <a:buClr>
                <a:schemeClr val="lt1"/>
              </a:buClr>
              <a:buSzPts val="5600"/>
              <a:buNone/>
              <a:defRPr sz="5600">
                <a:solidFill>
                  <a:schemeClr val="lt1"/>
                </a:solidFill>
              </a:defRPr>
            </a:lvl9pPr>
          </a:lstStyle>
          <a:p/>
        </p:txBody>
      </p:sp>
      <p:sp>
        <p:nvSpPr>
          <p:cNvPr id="31" name="Google Shape;31;ga2c893ed57_1_5041"/>
          <p:cNvSpPr txBox="1"/>
          <p:nvPr>
            <p:ph idx="12" type="sldNum"/>
          </p:nvPr>
        </p:nvSpPr>
        <p:spPr>
          <a:xfrm>
            <a:off x="11280575" y="6201587"/>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2" name="Shape 32"/>
        <p:cNvGrpSpPr/>
        <p:nvPr/>
      </p:nvGrpSpPr>
      <p:grpSpPr>
        <a:xfrm>
          <a:off x="0" y="0"/>
          <a:ext cx="0" cy="0"/>
          <a:chOff x="0" y="0"/>
          <a:chExt cx="0" cy="0"/>
        </a:xfrm>
      </p:grpSpPr>
      <p:grpSp>
        <p:nvGrpSpPr>
          <p:cNvPr id="33" name="Google Shape;33;ga2c893ed57_1_5050"/>
          <p:cNvGrpSpPr/>
          <p:nvPr/>
        </p:nvGrpSpPr>
        <p:grpSpPr>
          <a:xfrm>
            <a:off x="0" y="5204762"/>
            <a:ext cx="12191695" cy="1653192"/>
            <a:chOff x="0" y="3903669"/>
            <a:chExt cx="9144000" cy="1239925"/>
          </a:xfrm>
        </p:grpSpPr>
        <p:sp>
          <p:nvSpPr>
            <p:cNvPr id="34" name="Google Shape;34;ga2c893ed57_1_5050"/>
            <p:cNvSpPr/>
            <p:nvPr/>
          </p:nvSpPr>
          <p:spPr>
            <a:xfrm>
              <a:off x="8154895" y="3903669"/>
              <a:ext cx="989100" cy="9879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5" name="Google Shape;35;ga2c893ed57_1_5050"/>
            <p:cNvSpPr/>
            <p:nvPr/>
          </p:nvSpPr>
          <p:spPr>
            <a:xfrm flipH="1">
              <a:off x="6181163" y="3903669"/>
              <a:ext cx="989100" cy="9879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6" name="Google Shape;36;ga2c893ed57_1_5050"/>
            <p:cNvSpPr/>
            <p:nvPr/>
          </p:nvSpPr>
          <p:spPr>
            <a:xfrm>
              <a:off x="7170274" y="3903669"/>
              <a:ext cx="989100" cy="987900"/>
            </a:xfrm>
            <a:prstGeom prst="rect">
              <a:avLst/>
            </a:prstGeom>
            <a:solidFill>
              <a:schemeClr val="accent4"/>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7" name="Google Shape;37;ga2c893ed57_1_5050"/>
            <p:cNvSpPr/>
            <p:nvPr/>
          </p:nvSpPr>
          <p:spPr>
            <a:xfrm rot="10800000">
              <a:off x="8154757" y="3903682"/>
              <a:ext cx="989100" cy="9879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8" name="Google Shape;38;ga2c893ed57_1_5050"/>
            <p:cNvSpPr/>
            <p:nvPr/>
          </p:nvSpPr>
          <p:spPr>
            <a:xfrm>
              <a:off x="0" y="4891594"/>
              <a:ext cx="9144000" cy="252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9" name="Google Shape;39;ga2c893ed57_1_5050"/>
          <p:cNvSpPr txBox="1"/>
          <p:nvPr>
            <p:ph type="title"/>
          </p:nvPr>
        </p:nvSpPr>
        <p:spPr>
          <a:xfrm>
            <a:off x="415600" y="546667"/>
            <a:ext cx="11360700" cy="810300"/>
          </a:xfrm>
          <a:prstGeom prst="rect">
            <a:avLst/>
          </a:prstGeom>
        </p:spPr>
        <p:txBody>
          <a:bodyPr anchorCtr="0" anchor="t" bIns="121900" lIns="121900" spcFirstLastPara="1" rIns="121900" wrap="square" tIns="12190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40" name="Google Shape;40;ga2c893ed57_1_5050"/>
          <p:cNvSpPr txBox="1"/>
          <p:nvPr>
            <p:ph idx="1" type="body"/>
          </p:nvPr>
        </p:nvSpPr>
        <p:spPr>
          <a:xfrm>
            <a:off x="415600" y="1639833"/>
            <a:ext cx="11360700" cy="4452000"/>
          </a:xfrm>
          <a:prstGeom prst="rect">
            <a:avLst/>
          </a:prstGeom>
        </p:spPr>
        <p:txBody>
          <a:bodyPr anchorCtr="0" anchor="t" bIns="121900" lIns="121900" spcFirstLastPara="1" rIns="121900" wrap="square" tIns="121900">
            <a:noAutofit/>
          </a:bodyPr>
          <a:lstStyle>
            <a:lvl1pPr indent="-381000" lvl="0" marL="457200">
              <a:spcBef>
                <a:spcPts val="0"/>
              </a:spcBef>
              <a:spcAft>
                <a:spcPts val="0"/>
              </a:spcAft>
              <a:buSzPts val="24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41" name="Google Shape;41;ga2c893ed57_1_5050"/>
          <p:cNvSpPr txBox="1"/>
          <p:nvPr>
            <p:ph idx="12" type="sldNum"/>
          </p:nvPr>
        </p:nvSpPr>
        <p:spPr>
          <a:xfrm>
            <a:off x="11280575" y="6201587"/>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2" name="Shape 42"/>
        <p:cNvGrpSpPr/>
        <p:nvPr/>
      </p:nvGrpSpPr>
      <p:grpSpPr>
        <a:xfrm>
          <a:off x="0" y="0"/>
          <a:ext cx="0" cy="0"/>
          <a:chOff x="0" y="0"/>
          <a:chExt cx="0" cy="0"/>
        </a:xfrm>
      </p:grpSpPr>
      <p:sp>
        <p:nvSpPr>
          <p:cNvPr id="43" name="Google Shape;43;ga2c893ed57_1_5060"/>
          <p:cNvSpPr txBox="1"/>
          <p:nvPr>
            <p:ph type="title"/>
          </p:nvPr>
        </p:nvSpPr>
        <p:spPr>
          <a:xfrm>
            <a:off x="415600" y="546667"/>
            <a:ext cx="11360700" cy="810300"/>
          </a:xfrm>
          <a:prstGeom prst="rect">
            <a:avLst/>
          </a:prstGeom>
        </p:spPr>
        <p:txBody>
          <a:bodyPr anchorCtr="0" anchor="t" bIns="121900" lIns="121900" spcFirstLastPara="1" rIns="121900" wrap="square" tIns="12190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44" name="Google Shape;44;ga2c893ed57_1_5060"/>
          <p:cNvSpPr txBox="1"/>
          <p:nvPr>
            <p:ph idx="1" type="body"/>
          </p:nvPr>
        </p:nvSpPr>
        <p:spPr>
          <a:xfrm>
            <a:off x="415600" y="1639967"/>
            <a:ext cx="5333100" cy="44520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sz="19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45" name="Google Shape;45;ga2c893ed57_1_5060"/>
          <p:cNvSpPr txBox="1"/>
          <p:nvPr>
            <p:ph idx="2" type="body"/>
          </p:nvPr>
        </p:nvSpPr>
        <p:spPr>
          <a:xfrm>
            <a:off x="6443200" y="1639967"/>
            <a:ext cx="5333100" cy="44520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sz="19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46" name="Google Shape;46;ga2c893ed57_1_5060"/>
          <p:cNvSpPr txBox="1"/>
          <p:nvPr>
            <p:ph idx="12" type="sldNum"/>
          </p:nvPr>
        </p:nvSpPr>
        <p:spPr>
          <a:xfrm>
            <a:off x="11280575" y="6201587"/>
            <a:ext cx="731700" cy="524700"/>
          </a:xfrm>
          <a:prstGeom prst="rect">
            <a:avLst/>
          </a:prstGeom>
        </p:spPr>
        <p:txBody>
          <a:bodyPr anchorCtr="0" anchor="ctr" bIns="121900" lIns="121900" spcFirstLastPara="1" rIns="121900" wrap="square" tIns="12190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ga2c893ed57_1_5065"/>
          <p:cNvSpPr txBox="1"/>
          <p:nvPr>
            <p:ph type="title"/>
          </p:nvPr>
        </p:nvSpPr>
        <p:spPr>
          <a:xfrm>
            <a:off x="415600" y="546667"/>
            <a:ext cx="11360700" cy="810300"/>
          </a:xfrm>
          <a:prstGeom prst="rect">
            <a:avLst/>
          </a:prstGeom>
        </p:spPr>
        <p:txBody>
          <a:bodyPr anchorCtr="0" anchor="t" bIns="121900" lIns="121900" spcFirstLastPara="1" rIns="121900" wrap="square" tIns="12190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49" name="Google Shape;49;ga2c893ed57_1_5065"/>
          <p:cNvSpPr txBox="1"/>
          <p:nvPr>
            <p:ph idx="12" type="sldNum"/>
          </p:nvPr>
        </p:nvSpPr>
        <p:spPr>
          <a:xfrm>
            <a:off x="11280575" y="6201587"/>
            <a:ext cx="731700" cy="524700"/>
          </a:xfrm>
          <a:prstGeom prst="rect">
            <a:avLst/>
          </a:prstGeom>
        </p:spPr>
        <p:txBody>
          <a:bodyPr anchorCtr="0" anchor="ctr" bIns="121900" lIns="121900" spcFirstLastPara="1" rIns="121900" wrap="square" tIns="12190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0" name="Shape 50"/>
        <p:cNvGrpSpPr/>
        <p:nvPr/>
      </p:nvGrpSpPr>
      <p:grpSpPr>
        <a:xfrm>
          <a:off x="0" y="0"/>
          <a:ext cx="0" cy="0"/>
          <a:chOff x="0" y="0"/>
          <a:chExt cx="0" cy="0"/>
        </a:xfrm>
      </p:grpSpPr>
      <p:sp>
        <p:nvSpPr>
          <p:cNvPr id="51" name="Google Shape;51;ga2c893ed57_1_5068"/>
          <p:cNvSpPr txBox="1"/>
          <p:nvPr>
            <p:ph type="title"/>
          </p:nvPr>
        </p:nvSpPr>
        <p:spPr>
          <a:xfrm>
            <a:off x="415600" y="740800"/>
            <a:ext cx="3744000" cy="1007700"/>
          </a:xfrm>
          <a:prstGeom prst="rect">
            <a:avLst/>
          </a:prstGeom>
        </p:spPr>
        <p:txBody>
          <a:bodyPr anchorCtr="0" anchor="b" bIns="121900" lIns="121900" spcFirstLastPara="1" rIns="121900" wrap="square" tIns="12190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52" name="Google Shape;52;ga2c893ed57_1_5068"/>
          <p:cNvSpPr txBox="1"/>
          <p:nvPr>
            <p:ph idx="1" type="body"/>
          </p:nvPr>
        </p:nvSpPr>
        <p:spPr>
          <a:xfrm>
            <a:off x="415600" y="1954405"/>
            <a:ext cx="3744000" cy="4137600"/>
          </a:xfrm>
          <a:prstGeom prst="rect">
            <a:avLst/>
          </a:prstGeom>
        </p:spPr>
        <p:txBody>
          <a:bodyPr anchorCtr="0" anchor="t" bIns="121900" lIns="121900" spcFirstLastPara="1" rIns="121900" wrap="square" tIns="121900">
            <a:noAutofit/>
          </a:bodyPr>
          <a:lstStyle>
            <a:lvl1pPr indent="-330200" lvl="0" marL="457200">
              <a:spcBef>
                <a:spcPts val="0"/>
              </a:spcBef>
              <a:spcAft>
                <a:spcPts val="0"/>
              </a:spcAft>
              <a:buSzPts val="1600"/>
              <a:buChar char="●"/>
              <a:defRPr sz="16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53" name="Google Shape;53;ga2c893ed57_1_5068"/>
          <p:cNvSpPr txBox="1"/>
          <p:nvPr>
            <p:ph idx="12" type="sldNum"/>
          </p:nvPr>
        </p:nvSpPr>
        <p:spPr>
          <a:xfrm>
            <a:off x="11280575" y="6201587"/>
            <a:ext cx="731700" cy="524700"/>
          </a:xfrm>
          <a:prstGeom prst="rect">
            <a:avLst/>
          </a:prstGeom>
        </p:spPr>
        <p:txBody>
          <a:bodyPr anchorCtr="0" anchor="ctr" bIns="121900" lIns="121900" spcFirstLastPara="1" rIns="121900" wrap="square" tIns="12190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4" name="Shape 54"/>
        <p:cNvGrpSpPr/>
        <p:nvPr/>
      </p:nvGrpSpPr>
      <p:grpSpPr>
        <a:xfrm>
          <a:off x="0" y="0"/>
          <a:ext cx="0" cy="0"/>
          <a:chOff x="0" y="0"/>
          <a:chExt cx="0" cy="0"/>
        </a:xfrm>
      </p:grpSpPr>
      <p:grpSp>
        <p:nvGrpSpPr>
          <p:cNvPr id="55" name="Google Shape;55;ga2c893ed57_1_5072"/>
          <p:cNvGrpSpPr/>
          <p:nvPr/>
        </p:nvGrpSpPr>
        <p:grpSpPr>
          <a:xfrm>
            <a:off x="8130968" y="7"/>
            <a:ext cx="4060732" cy="2707359"/>
            <a:chOff x="6098378" y="5"/>
            <a:chExt cx="3045625" cy="2030570"/>
          </a:xfrm>
        </p:grpSpPr>
        <p:sp>
          <p:nvSpPr>
            <p:cNvPr id="56" name="Google Shape;56;ga2c893ed57_1_5072"/>
            <p:cNvSpPr/>
            <p:nvPr/>
          </p:nvSpPr>
          <p:spPr>
            <a:xfrm>
              <a:off x="8128803" y="16"/>
              <a:ext cx="1015200" cy="1015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7" name="Google Shape;57;ga2c893ed57_1_5072"/>
            <p:cNvSpPr/>
            <p:nvPr/>
          </p:nvSpPr>
          <p:spPr>
            <a:xfrm flipH="1">
              <a:off x="7113463" y="5"/>
              <a:ext cx="1015200" cy="10152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8" name="Google Shape;58;ga2c893ed57_1_5072"/>
            <p:cNvSpPr/>
            <p:nvPr/>
          </p:nvSpPr>
          <p:spPr>
            <a:xfrm flipH="1" rot="10800000">
              <a:off x="7113588" y="107"/>
              <a:ext cx="1015200" cy="10152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9" name="Google Shape;59;ga2c893ed57_1_5072"/>
            <p:cNvSpPr/>
            <p:nvPr/>
          </p:nvSpPr>
          <p:spPr>
            <a:xfrm rot="10800000">
              <a:off x="6098378" y="97"/>
              <a:ext cx="1015200" cy="10152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0" name="Google Shape;60;ga2c893ed57_1_5072"/>
            <p:cNvSpPr/>
            <p:nvPr/>
          </p:nvSpPr>
          <p:spPr>
            <a:xfrm rot="10800000">
              <a:off x="8128789" y="1015375"/>
              <a:ext cx="1015200" cy="10152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61" name="Google Shape;61;ga2c893ed57_1_5072"/>
          <p:cNvSpPr txBox="1"/>
          <p:nvPr>
            <p:ph type="title"/>
          </p:nvPr>
        </p:nvSpPr>
        <p:spPr>
          <a:xfrm>
            <a:off x="653667" y="701800"/>
            <a:ext cx="7491600" cy="5454300"/>
          </a:xfrm>
          <a:prstGeom prst="rect">
            <a:avLst/>
          </a:prstGeom>
        </p:spPr>
        <p:txBody>
          <a:bodyPr anchorCtr="0" anchor="ctr" bIns="121900" lIns="121900" spcFirstLastPara="1" rIns="121900" wrap="square" tIns="121900">
            <a:noAutofit/>
          </a:bodyPr>
          <a:lstStyle>
            <a:lvl1pPr lvl="0">
              <a:spcBef>
                <a:spcPts val="0"/>
              </a:spcBef>
              <a:spcAft>
                <a:spcPts val="0"/>
              </a:spcAft>
              <a:buClr>
                <a:schemeClr val="lt1"/>
              </a:buClr>
              <a:buSzPts val="6400"/>
              <a:buNone/>
              <a:defRPr sz="6400">
                <a:solidFill>
                  <a:schemeClr val="lt1"/>
                </a:solidFill>
              </a:defRPr>
            </a:lvl1pPr>
            <a:lvl2pPr lvl="1">
              <a:spcBef>
                <a:spcPts val="0"/>
              </a:spcBef>
              <a:spcAft>
                <a:spcPts val="0"/>
              </a:spcAft>
              <a:buClr>
                <a:schemeClr val="lt1"/>
              </a:buClr>
              <a:buSzPts val="6400"/>
              <a:buNone/>
              <a:defRPr sz="6400">
                <a:solidFill>
                  <a:schemeClr val="lt1"/>
                </a:solidFill>
              </a:defRPr>
            </a:lvl2pPr>
            <a:lvl3pPr lvl="2">
              <a:spcBef>
                <a:spcPts val="0"/>
              </a:spcBef>
              <a:spcAft>
                <a:spcPts val="0"/>
              </a:spcAft>
              <a:buClr>
                <a:schemeClr val="lt1"/>
              </a:buClr>
              <a:buSzPts val="6400"/>
              <a:buNone/>
              <a:defRPr sz="6400">
                <a:solidFill>
                  <a:schemeClr val="lt1"/>
                </a:solidFill>
              </a:defRPr>
            </a:lvl3pPr>
            <a:lvl4pPr lvl="3">
              <a:spcBef>
                <a:spcPts val="0"/>
              </a:spcBef>
              <a:spcAft>
                <a:spcPts val="0"/>
              </a:spcAft>
              <a:buClr>
                <a:schemeClr val="lt1"/>
              </a:buClr>
              <a:buSzPts val="6400"/>
              <a:buNone/>
              <a:defRPr sz="6400">
                <a:solidFill>
                  <a:schemeClr val="lt1"/>
                </a:solidFill>
              </a:defRPr>
            </a:lvl4pPr>
            <a:lvl5pPr lvl="4">
              <a:spcBef>
                <a:spcPts val="0"/>
              </a:spcBef>
              <a:spcAft>
                <a:spcPts val="0"/>
              </a:spcAft>
              <a:buClr>
                <a:schemeClr val="lt1"/>
              </a:buClr>
              <a:buSzPts val="6400"/>
              <a:buNone/>
              <a:defRPr sz="6400">
                <a:solidFill>
                  <a:schemeClr val="lt1"/>
                </a:solidFill>
              </a:defRPr>
            </a:lvl5pPr>
            <a:lvl6pPr lvl="5">
              <a:spcBef>
                <a:spcPts val="0"/>
              </a:spcBef>
              <a:spcAft>
                <a:spcPts val="0"/>
              </a:spcAft>
              <a:buClr>
                <a:schemeClr val="lt1"/>
              </a:buClr>
              <a:buSzPts val="6400"/>
              <a:buNone/>
              <a:defRPr sz="6400">
                <a:solidFill>
                  <a:schemeClr val="lt1"/>
                </a:solidFill>
              </a:defRPr>
            </a:lvl6pPr>
            <a:lvl7pPr lvl="6">
              <a:spcBef>
                <a:spcPts val="0"/>
              </a:spcBef>
              <a:spcAft>
                <a:spcPts val="0"/>
              </a:spcAft>
              <a:buClr>
                <a:schemeClr val="lt1"/>
              </a:buClr>
              <a:buSzPts val="6400"/>
              <a:buNone/>
              <a:defRPr sz="6400">
                <a:solidFill>
                  <a:schemeClr val="lt1"/>
                </a:solidFill>
              </a:defRPr>
            </a:lvl7pPr>
            <a:lvl8pPr lvl="7">
              <a:spcBef>
                <a:spcPts val="0"/>
              </a:spcBef>
              <a:spcAft>
                <a:spcPts val="0"/>
              </a:spcAft>
              <a:buClr>
                <a:schemeClr val="lt1"/>
              </a:buClr>
              <a:buSzPts val="6400"/>
              <a:buNone/>
              <a:defRPr sz="6400">
                <a:solidFill>
                  <a:schemeClr val="lt1"/>
                </a:solidFill>
              </a:defRPr>
            </a:lvl8pPr>
            <a:lvl9pPr lvl="8">
              <a:spcBef>
                <a:spcPts val="0"/>
              </a:spcBef>
              <a:spcAft>
                <a:spcPts val="0"/>
              </a:spcAft>
              <a:buClr>
                <a:schemeClr val="lt1"/>
              </a:buClr>
              <a:buSzPts val="6400"/>
              <a:buNone/>
              <a:defRPr sz="6400">
                <a:solidFill>
                  <a:schemeClr val="lt1"/>
                </a:solidFill>
              </a:defRPr>
            </a:lvl9pPr>
          </a:lstStyle>
          <a:p/>
        </p:txBody>
      </p:sp>
      <p:sp>
        <p:nvSpPr>
          <p:cNvPr id="62" name="Google Shape;62;ga2c893ed57_1_5072"/>
          <p:cNvSpPr txBox="1"/>
          <p:nvPr>
            <p:ph idx="12" type="sldNum"/>
          </p:nvPr>
        </p:nvSpPr>
        <p:spPr>
          <a:xfrm>
            <a:off x="11280575" y="6201587"/>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3" name="Shape 63"/>
        <p:cNvGrpSpPr/>
        <p:nvPr/>
      </p:nvGrpSpPr>
      <p:grpSpPr>
        <a:xfrm>
          <a:off x="0" y="0"/>
          <a:ext cx="0" cy="0"/>
          <a:chOff x="0" y="0"/>
          <a:chExt cx="0" cy="0"/>
        </a:xfrm>
      </p:grpSpPr>
      <p:sp>
        <p:nvSpPr>
          <p:cNvPr id="64" name="Google Shape;64;ga2c893ed57_1_5081"/>
          <p:cNvSpPr/>
          <p:nvPr/>
        </p:nvSpPr>
        <p:spPr>
          <a:xfrm>
            <a:off x="6096000" y="-233"/>
            <a:ext cx="60960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65" name="Google Shape;65;ga2c893ed57_1_5081"/>
          <p:cNvCxnSpPr/>
          <p:nvPr/>
        </p:nvCxnSpPr>
        <p:spPr>
          <a:xfrm>
            <a:off x="6706233" y="5994000"/>
            <a:ext cx="624300" cy="0"/>
          </a:xfrm>
          <a:prstGeom prst="straightConnector1">
            <a:avLst/>
          </a:prstGeom>
          <a:noFill/>
          <a:ln cap="flat" cmpd="sng" w="19050">
            <a:solidFill>
              <a:schemeClr val="lt1"/>
            </a:solidFill>
            <a:prstDash val="solid"/>
            <a:round/>
            <a:headEnd len="sm" w="sm" type="none"/>
            <a:tailEnd len="sm" w="sm" type="none"/>
          </a:ln>
        </p:spPr>
      </p:cxnSp>
      <p:sp>
        <p:nvSpPr>
          <p:cNvPr id="66" name="Google Shape;66;ga2c893ed57_1_5081"/>
          <p:cNvSpPr txBox="1"/>
          <p:nvPr>
            <p:ph type="title"/>
          </p:nvPr>
        </p:nvSpPr>
        <p:spPr>
          <a:xfrm>
            <a:off x="354000" y="1534800"/>
            <a:ext cx="5393700" cy="2085900"/>
          </a:xfrm>
          <a:prstGeom prst="rect">
            <a:avLst/>
          </a:prstGeom>
        </p:spPr>
        <p:txBody>
          <a:bodyPr anchorCtr="0" anchor="b" bIns="121900" lIns="121900" spcFirstLastPara="1" rIns="121900" wrap="square" tIns="121900">
            <a:no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67" name="Google Shape;67;ga2c893ed57_1_5081"/>
          <p:cNvSpPr txBox="1"/>
          <p:nvPr>
            <p:ph idx="1" type="subTitle"/>
          </p:nvPr>
        </p:nvSpPr>
        <p:spPr>
          <a:xfrm>
            <a:off x="354000" y="3692002"/>
            <a:ext cx="5393700" cy="1692300"/>
          </a:xfrm>
          <a:prstGeom prst="rect">
            <a:avLst/>
          </a:prstGeom>
        </p:spPr>
        <p:txBody>
          <a:bodyPr anchorCtr="0" anchor="t" bIns="121900" lIns="121900" spcFirstLastPara="1" rIns="121900" wrap="square" tIns="12190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68" name="Google Shape;68;ga2c893ed57_1_5081"/>
          <p:cNvSpPr txBox="1"/>
          <p:nvPr>
            <p:ph idx="2" type="body"/>
          </p:nvPr>
        </p:nvSpPr>
        <p:spPr>
          <a:xfrm>
            <a:off x="6586000" y="965600"/>
            <a:ext cx="5115900" cy="4926900"/>
          </a:xfrm>
          <a:prstGeom prst="rect">
            <a:avLst/>
          </a:prstGeom>
        </p:spPr>
        <p:txBody>
          <a:bodyPr anchorCtr="0" anchor="ctr" bIns="121900" lIns="121900" spcFirstLastPara="1" rIns="121900" wrap="square" tIns="121900">
            <a:noAutofit/>
          </a:bodyPr>
          <a:lstStyle>
            <a:lvl1pPr indent="-381000" lvl="0" marL="457200">
              <a:spcBef>
                <a:spcPts val="0"/>
              </a:spcBef>
              <a:spcAft>
                <a:spcPts val="0"/>
              </a:spcAft>
              <a:buClr>
                <a:schemeClr val="lt1"/>
              </a:buClr>
              <a:buSzPts val="2400"/>
              <a:buChar char="●"/>
              <a:defRPr>
                <a:solidFill>
                  <a:schemeClr val="lt1"/>
                </a:solidFill>
              </a:defRPr>
            </a:lvl1pPr>
            <a:lvl2pPr indent="-349250" lvl="1" marL="914400">
              <a:spcBef>
                <a:spcPts val="2100"/>
              </a:spcBef>
              <a:spcAft>
                <a:spcPts val="0"/>
              </a:spcAft>
              <a:buClr>
                <a:schemeClr val="lt1"/>
              </a:buClr>
              <a:buSzPts val="1900"/>
              <a:buChar char="○"/>
              <a:defRPr>
                <a:solidFill>
                  <a:schemeClr val="lt1"/>
                </a:solidFill>
              </a:defRPr>
            </a:lvl2pPr>
            <a:lvl3pPr indent="-349250" lvl="2" marL="1371600">
              <a:spcBef>
                <a:spcPts val="2100"/>
              </a:spcBef>
              <a:spcAft>
                <a:spcPts val="0"/>
              </a:spcAft>
              <a:buClr>
                <a:schemeClr val="lt1"/>
              </a:buClr>
              <a:buSzPts val="1900"/>
              <a:buChar char="■"/>
              <a:defRPr>
                <a:solidFill>
                  <a:schemeClr val="lt1"/>
                </a:solidFill>
              </a:defRPr>
            </a:lvl3pPr>
            <a:lvl4pPr indent="-349250" lvl="3" marL="1828800">
              <a:spcBef>
                <a:spcPts val="2100"/>
              </a:spcBef>
              <a:spcAft>
                <a:spcPts val="0"/>
              </a:spcAft>
              <a:buClr>
                <a:schemeClr val="lt1"/>
              </a:buClr>
              <a:buSzPts val="1900"/>
              <a:buChar char="●"/>
              <a:defRPr>
                <a:solidFill>
                  <a:schemeClr val="lt1"/>
                </a:solidFill>
              </a:defRPr>
            </a:lvl4pPr>
            <a:lvl5pPr indent="-349250" lvl="4" marL="2286000">
              <a:spcBef>
                <a:spcPts val="2100"/>
              </a:spcBef>
              <a:spcAft>
                <a:spcPts val="0"/>
              </a:spcAft>
              <a:buClr>
                <a:schemeClr val="lt1"/>
              </a:buClr>
              <a:buSzPts val="1900"/>
              <a:buChar char="○"/>
              <a:defRPr>
                <a:solidFill>
                  <a:schemeClr val="lt1"/>
                </a:solidFill>
              </a:defRPr>
            </a:lvl5pPr>
            <a:lvl6pPr indent="-349250" lvl="5" marL="2743200">
              <a:spcBef>
                <a:spcPts val="2100"/>
              </a:spcBef>
              <a:spcAft>
                <a:spcPts val="0"/>
              </a:spcAft>
              <a:buClr>
                <a:schemeClr val="lt1"/>
              </a:buClr>
              <a:buSzPts val="1900"/>
              <a:buChar char="■"/>
              <a:defRPr>
                <a:solidFill>
                  <a:schemeClr val="lt1"/>
                </a:solidFill>
              </a:defRPr>
            </a:lvl6pPr>
            <a:lvl7pPr indent="-349250" lvl="6" marL="3200400">
              <a:spcBef>
                <a:spcPts val="2100"/>
              </a:spcBef>
              <a:spcAft>
                <a:spcPts val="0"/>
              </a:spcAft>
              <a:buClr>
                <a:schemeClr val="lt1"/>
              </a:buClr>
              <a:buSzPts val="1900"/>
              <a:buChar char="●"/>
              <a:defRPr>
                <a:solidFill>
                  <a:schemeClr val="lt1"/>
                </a:solidFill>
              </a:defRPr>
            </a:lvl7pPr>
            <a:lvl8pPr indent="-349250" lvl="7" marL="3657600">
              <a:spcBef>
                <a:spcPts val="2100"/>
              </a:spcBef>
              <a:spcAft>
                <a:spcPts val="0"/>
              </a:spcAft>
              <a:buClr>
                <a:schemeClr val="lt1"/>
              </a:buClr>
              <a:buSzPts val="1900"/>
              <a:buChar char="○"/>
              <a:defRPr>
                <a:solidFill>
                  <a:schemeClr val="lt1"/>
                </a:solidFill>
              </a:defRPr>
            </a:lvl8pPr>
            <a:lvl9pPr indent="-349250" lvl="8" marL="4114800">
              <a:spcBef>
                <a:spcPts val="2100"/>
              </a:spcBef>
              <a:spcAft>
                <a:spcPts val="2100"/>
              </a:spcAft>
              <a:buClr>
                <a:schemeClr val="lt1"/>
              </a:buClr>
              <a:buSzPts val="1900"/>
              <a:buChar char="■"/>
              <a:defRPr>
                <a:solidFill>
                  <a:schemeClr val="lt1"/>
                </a:solidFill>
              </a:defRPr>
            </a:lvl9pPr>
          </a:lstStyle>
          <a:p/>
        </p:txBody>
      </p:sp>
      <p:sp>
        <p:nvSpPr>
          <p:cNvPr id="69" name="Google Shape;69;ga2c893ed57_1_5081"/>
          <p:cNvSpPr txBox="1"/>
          <p:nvPr>
            <p:ph idx="12" type="sldNum"/>
          </p:nvPr>
        </p:nvSpPr>
        <p:spPr>
          <a:xfrm>
            <a:off x="11280575" y="6201587"/>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ga2c893ed57_1_5088"/>
          <p:cNvSpPr txBox="1"/>
          <p:nvPr>
            <p:ph idx="1" type="body"/>
          </p:nvPr>
        </p:nvSpPr>
        <p:spPr>
          <a:xfrm>
            <a:off x="426000" y="5640767"/>
            <a:ext cx="7998300" cy="798300"/>
          </a:xfrm>
          <a:prstGeom prst="rect">
            <a:avLst/>
          </a:prstGeom>
        </p:spPr>
        <p:txBody>
          <a:bodyPr anchorCtr="0" anchor="ctr" bIns="121900" lIns="121900" spcFirstLastPara="1" rIns="121900" wrap="square" tIns="121900">
            <a:noAutofit/>
          </a:bodyPr>
          <a:lstStyle>
            <a:lvl1pPr indent="-228600" lvl="0" marL="457200">
              <a:lnSpc>
                <a:spcPct val="100000"/>
              </a:lnSpc>
              <a:spcBef>
                <a:spcPts val="0"/>
              </a:spcBef>
              <a:spcAft>
                <a:spcPts val="0"/>
              </a:spcAft>
              <a:buSzPts val="2400"/>
              <a:buNone/>
              <a:defRPr/>
            </a:lvl1pPr>
          </a:lstStyle>
          <a:p/>
        </p:txBody>
      </p:sp>
      <p:sp>
        <p:nvSpPr>
          <p:cNvPr id="72" name="Google Shape;72;ga2c893ed57_1_5088"/>
          <p:cNvSpPr txBox="1"/>
          <p:nvPr>
            <p:ph idx="12" type="sldNum"/>
          </p:nvPr>
        </p:nvSpPr>
        <p:spPr>
          <a:xfrm>
            <a:off x="11280575" y="6201587"/>
            <a:ext cx="731700" cy="524700"/>
          </a:xfrm>
          <a:prstGeom prst="rect">
            <a:avLst/>
          </a:prstGeom>
        </p:spPr>
        <p:txBody>
          <a:bodyPr anchorCtr="0" anchor="ctr" bIns="121900" lIns="121900" spcFirstLastPara="1" rIns="121900" wrap="square" tIns="12190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9" name="Shape 9"/>
        <p:cNvGrpSpPr/>
        <p:nvPr/>
      </p:nvGrpSpPr>
      <p:grpSpPr>
        <a:xfrm>
          <a:off x="0" y="0"/>
          <a:ext cx="0" cy="0"/>
          <a:chOff x="0" y="0"/>
          <a:chExt cx="0" cy="0"/>
        </a:xfrm>
      </p:grpSpPr>
      <p:sp>
        <p:nvSpPr>
          <p:cNvPr id="10" name="Google Shape;10;ga2c893ed57_1_5027"/>
          <p:cNvSpPr txBox="1"/>
          <p:nvPr>
            <p:ph type="title"/>
          </p:nvPr>
        </p:nvSpPr>
        <p:spPr>
          <a:xfrm>
            <a:off x="415600" y="546667"/>
            <a:ext cx="11360700" cy="810300"/>
          </a:xfrm>
          <a:prstGeom prst="rect">
            <a:avLst/>
          </a:prstGeom>
          <a:noFill/>
          <a:ln>
            <a:noFill/>
          </a:ln>
        </p:spPr>
        <p:txBody>
          <a:bodyPr anchorCtr="0" anchor="t" bIns="121900" lIns="121900" spcFirstLastPara="1" rIns="121900" wrap="square" tIns="121900">
            <a:noAutofit/>
          </a:bodyPr>
          <a:lstStyle>
            <a:lvl1pPr lvl="0">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1pPr>
            <a:lvl2pPr lvl="1">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2pPr>
            <a:lvl3pPr lvl="2">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3pPr>
            <a:lvl4pPr lvl="3">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4pPr>
            <a:lvl5pPr lvl="4">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5pPr>
            <a:lvl6pPr lvl="5">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6pPr>
            <a:lvl7pPr lvl="6">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7pPr>
            <a:lvl8pPr lvl="7">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8pPr>
            <a:lvl9pPr lvl="8">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9pPr>
          </a:lstStyle>
          <a:p/>
        </p:txBody>
      </p:sp>
      <p:sp>
        <p:nvSpPr>
          <p:cNvPr id="11" name="Google Shape;11;ga2c893ed57_1_5027"/>
          <p:cNvSpPr txBox="1"/>
          <p:nvPr>
            <p:ph idx="1" type="body"/>
          </p:nvPr>
        </p:nvSpPr>
        <p:spPr>
          <a:xfrm>
            <a:off x="415600" y="1639833"/>
            <a:ext cx="11360700" cy="4452000"/>
          </a:xfrm>
          <a:prstGeom prst="rect">
            <a:avLst/>
          </a:prstGeom>
          <a:noFill/>
          <a:ln>
            <a:noFill/>
          </a:ln>
        </p:spPr>
        <p:txBody>
          <a:bodyPr anchorCtr="0" anchor="t" bIns="121900" lIns="121900" spcFirstLastPara="1" rIns="121900" wrap="square" tIns="121900">
            <a:noAutofit/>
          </a:bodyPr>
          <a:lstStyle>
            <a:lvl1pPr indent="-381000" lvl="0" marL="457200">
              <a:lnSpc>
                <a:spcPct val="115000"/>
              </a:lnSpc>
              <a:spcBef>
                <a:spcPts val="0"/>
              </a:spcBef>
              <a:spcAft>
                <a:spcPts val="0"/>
              </a:spcAft>
              <a:buClr>
                <a:schemeClr val="dk2"/>
              </a:buClr>
              <a:buSzPts val="2400"/>
              <a:buFont typeface="Roboto"/>
              <a:buChar char="●"/>
              <a:defRPr sz="2400">
                <a:solidFill>
                  <a:schemeClr val="dk2"/>
                </a:solidFill>
                <a:latin typeface="Roboto"/>
                <a:ea typeface="Roboto"/>
                <a:cs typeface="Roboto"/>
                <a:sym typeface="Roboto"/>
              </a:defRPr>
            </a:lvl1pPr>
            <a:lvl2pPr indent="-349250" lvl="1" marL="91440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2pPr>
            <a:lvl3pPr indent="-349250" lvl="2" marL="137160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3pPr>
            <a:lvl4pPr indent="-349250" lvl="3" marL="182880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4pPr>
            <a:lvl5pPr indent="-349250" lvl="4" marL="228600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5pPr>
            <a:lvl6pPr indent="-349250" lvl="5" marL="274320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6pPr>
            <a:lvl7pPr indent="-349250" lvl="6" marL="320040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7pPr>
            <a:lvl8pPr indent="-349250" lvl="7" marL="365760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8pPr>
            <a:lvl9pPr indent="-349250" lvl="8" marL="4114800">
              <a:lnSpc>
                <a:spcPct val="115000"/>
              </a:lnSpc>
              <a:spcBef>
                <a:spcPts val="2100"/>
              </a:spcBef>
              <a:spcAft>
                <a:spcPts val="2100"/>
              </a:spcAft>
              <a:buClr>
                <a:schemeClr val="dk2"/>
              </a:buClr>
              <a:buSzPts val="1900"/>
              <a:buFont typeface="Roboto"/>
              <a:buChar char="■"/>
              <a:defRPr sz="1900">
                <a:solidFill>
                  <a:schemeClr val="dk2"/>
                </a:solidFill>
                <a:latin typeface="Roboto"/>
                <a:ea typeface="Roboto"/>
                <a:cs typeface="Roboto"/>
                <a:sym typeface="Roboto"/>
              </a:defRPr>
            </a:lvl9pPr>
          </a:lstStyle>
          <a:p/>
        </p:txBody>
      </p:sp>
      <p:sp>
        <p:nvSpPr>
          <p:cNvPr id="12" name="Google Shape;12;ga2c893ed57_1_5027"/>
          <p:cNvSpPr txBox="1"/>
          <p:nvPr>
            <p:ph idx="12" type="sldNum"/>
          </p:nvPr>
        </p:nvSpPr>
        <p:spPr>
          <a:xfrm>
            <a:off x="11280575" y="6201587"/>
            <a:ext cx="731700" cy="524700"/>
          </a:xfrm>
          <a:prstGeom prst="rect">
            <a:avLst/>
          </a:prstGeom>
          <a:noFill/>
          <a:ln>
            <a:noFill/>
          </a:ln>
        </p:spPr>
        <p:txBody>
          <a:bodyPr anchorCtr="0" anchor="ctr" bIns="121900" lIns="121900" spcFirstLastPara="1" rIns="121900" wrap="square" tIns="121900">
            <a:noAutofit/>
          </a:bodyPr>
          <a:lstStyle>
            <a:lvl1pPr lvl="0" algn="r">
              <a:buNone/>
              <a:defRPr sz="1300">
                <a:solidFill>
                  <a:schemeClr val="lt1"/>
                </a:solidFill>
                <a:latin typeface="Roboto"/>
                <a:ea typeface="Roboto"/>
                <a:cs typeface="Roboto"/>
                <a:sym typeface="Roboto"/>
              </a:defRPr>
            </a:lvl1pPr>
            <a:lvl2pPr lvl="1" algn="r">
              <a:buNone/>
              <a:defRPr sz="1300">
                <a:solidFill>
                  <a:schemeClr val="lt1"/>
                </a:solidFill>
                <a:latin typeface="Roboto"/>
                <a:ea typeface="Roboto"/>
                <a:cs typeface="Roboto"/>
                <a:sym typeface="Roboto"/>
              </a:defRPr>
            </a:lvl2pPr>
            <a:lvl3pPr lvl="2" algn="r">
              <a:buNone/>
              <a:defRPr sz="1300">
                <a:solidFill>
                  <a:schemeClr val="lt1"/>
                </a:solidFill>
                <a:latin typeface="Roboto"/>
                <a:ea typeface="Roboto"/>
                <a:cs typeface="Roboto"/>
                <a:sym typeface="Roboto"/>
              </a:defRPr>
            </a:lvl3pPr>
            <a:lvl4pPr lvl="3" algn="r">
              <a:buNone/>
              <a:defRPr sz="1300">
                <a:solidFill>
                  <a:schemeClr val="lt1"/>
                </a:solidFill>
                <a:latin typeface="Roboto"/>
                <a:ea typeface="Roboto"/>
                <a:cs typeface="Roboto"/>
                <a:sym typeface="Roboto"/>
              </a:defRPr>
            </a:lvl4pPr>
            <a:lvl5pPr lvl="4" algn="r">
              <a:buNone/>
              <a:defRPr sz="1300">
                <a:solidFill>
                  <a:schemeClr val="lt1"/>
                </a:solidFill>
                <a:latin typeface="Roboto"/>
                <a:ea typeface="Roboto"/>
                <a:cs typeface="Roboto"/>
                <a:sym typeface="Roboto"/>
              </a:defRPr>
            </a:lvl5pPr>
            <a:lvl6pPr lvl="5" algn="r">
              <a:buNone/>
              <a:defRPr sz="1300">
                <a:solidFill>
                  <a:schemeClr val="lt1"/>
                </a:solidFill>
                <a:latin typeface="Roboto"/>
                <a:ea typeface="Roboto"/>
                <a:cs typeface="Roboto"/>
                <a:sym typeface="Roboto"/>
              </a:defRPr>
            </a:lvl6pPr>
            <a:lvl7pPr lvl="6" algn="r">
              <a:buNone/>
              <a:defRPr sz="1300">
                <a:solidFill>
                  <a:schemeClr val="lt1"/>
                </a:solidFill>
                <a:latin typeface="Roboto"/>
                <a:ea typeface="Roboto"/>
                <a:cs typeface="Roboto"/>
                <a:sym typeface="Roboto"/>
              </a:defRPr>
            </a:lvl7pPr>
            <a:lvl8pPr lvl="7" algn="r">
              <a:buNone/>
              <a:defRPr sz="1300">
                <a:solidFill>
                  <a:schemeClr val="lt1"/>
                </a:solidFill>
                <a:latin typeface="Roboto"/>
                <a:ea typeface="Roboto"/>
                <a:cs typeface="Roboto"/>
                <a:sym typeface="Roboto"/>
              </a:defRPr>
            </a:lvl8pPr>
            <a:lvl9pPr lvl="8" algn="r">
              <a:buNone/>
              <a:defRPr sz="13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7" name="Shape 107"/>
        <p:cNvGrpSpPr/>
        <p:nvPr/>
      </p:nvGrpSpPr>
      <p:grpSpPr>
        <a:xfrm>
          <a:off x="0" y="0"/>
          <a:ext cx="0" cy="0"/>
          <a:chOff x="0" y="0"/>
          <a:chExt cx="0" cy="0"/>
        </a:xfrm>
      </p:grpSpPr>
      <p:pic>
        <p:nvPicPr>
          <p:cNvPr id="108" name="Google Shape;108;p1"/>
          <p:cNvPicPr preferRelativeResize="0"/>
          <p:nvPr/>
        </p:nvPicPr>
        <p:blipFill>
          <a:blip r:embed="rId3">
            <a:alphaModFix/>
          </a:blip>
          <a:stretch>
            <a:fillRect/>
          </a:stretch>
        </p:blipFill>
        <p:spPr>
          <a:xfrm>
            <a:off x="0" y="0"/>
            <a:ext cx="8124149" cy="4494225"/>
          </a:xfrm>
          <a:prstGeom prst="rect">
            <a:avLst/>
          </a:prstGeom>
          <a:noFill/>
          <a:ln>
            <a:noFill/>
          </a:ln>
        </p:spPr>
      </p:pic>
      <p:sp>
        <p:nvSpPr>
          <p:cNvPr id="109" name="Google Shape;109;p1"/>
          <p:cNvSpPr/>
          <p:nvPr/>
        </p:nvSpPr>
        <p:spPr>
          <a:xfrm>
            <a:off x="0" y="4551900"/>
            <a:ext cx="12192000" cy="2306100"/>
          </a:xfrm>
          <a:prstGeom prst="rect">
            <a:avLst/>
          </a:prstGeom>
          <a:gradFill>
            <a:gsLst>
              <a:gs pos="0">
                <a:srgbClr val="5D6CC9"/>
              </a:gs>
              <a:gs pos="100000">
                <a:srgbClr val="2F3875"/>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
          <p:cNvSpPr txBox="1"/>
          <p:nvPr/>
        </p:nvSpPr>
        <p:spPr>
          <a:xfrm>
            <a:off x="207425" y="4644025"/>
            <a:ext cx="7052400" cy="77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11" name="Google Shape;111;p1"/>
          <p:cNvSpPr txBox="1"/>
          <p:nvPr/>
        </p:nvSpPr>
        <p:spPr>
          <a:xfrm>
            <a:off x="207425" y="4886025"/>
            <a:ext cx="8907900" cy="16842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US" sz="4000">
                <a:solidFill>
                  <a:srgbClr val="FFFFFF"/>
                </a:solidFill>
                <a:latin typeface="Roboto"/>
                <a:ea typeface="Roboto"/>
                <a:cs typeface="Roboto"/>
                <a:sym typeface="Roboto"/>
              </a:rPr>
              <a:t>Farmer’s Market Smart Contract</a:t>
            </a:r>
            <a:endParaRPr sz="4000">
              <a:solidFill>
                <a:srgbClr val="FFFFFF"/>
              </a:solidFill>
              <a:latin typeface="Roboto"/>
              <a:ea typeface="Roboto"/>
              <a:cs typeface="Roboto"/>
              <a:sym typeface="Roboto"/>
            </a:endParaRPr>
          </a:p>
          <a:p>
            <a:pPr indent="0" lvl="0" marL="0" rtl="0" algn="l">
              <a:lnSpc>
                <a:spcPct val="90000"/>
              </a:lnSpc>
              <a:spcBef>
                <a:spcPts val="0"/>
              </a:spcBef>
              <a:spcAft>
                <a:spcPts val="0"/>
              </a:spcAft>
              <a:buNone/>
            </a:pPr>
            <a:r>
              <a:t/>
            </a:r>
            <a:endParaRPr sz="1000">
              <a:solidFill>
                <a:srgbClr val="FFFFFF"/>
              </a:solidFill>
              <a:latin typeface="Roboto"/>
              <a:ea typeface="Roboto"/>
              <a:cs typeface="Roboto"/>
              <a:sym typeface="Roboto"/>
            </a:endParaRPr>
          </a:p>
          <a:p>
            <a:pPr indent="-305911" lvl="0" marL="457200" rtl="0" algn="l">
              <a:lnSpc>
                <a:spcPct val="80000"/>
              </a:lnSpc>
              <a:spcBef>
                <a:spcPts val="0"/>
              </a:spcBef>
              <a:spcAft>
                <a:spcPts val="0"/>
              </a:spcAft>
              <a:buClr>
                <a:srgbClr val="FFFFFF"/>
              </a:buClr>
              <a:buSzPts val="1218"/>
              <a:buFont typeface="Roboto"/>
              <a:buChar char="●"/>
            </a:pPr>
            <a:r>
              <a:rPr lang="en-US" sz="1217">
                <a:solidFill>
                  <a:srgbClr val="FFFFFF"/>
                </a:solidFill>
                <a:latin typeface="Roboto"/>
                <a:ea typeface="Roboto"/>
                <a:cs typeface="Roboto"/>
                <a:sym typeface="Roboto"/>
              </a:rPr>
              <a:t>Vanya Boranova, Weidong Li, Carey Liu, Brett Aucoin, Eric Siebert</a:t>
            </a:r>
            <a:endParaRPr sz="1217">
              <a:solidFill>
                <a:srgbClr val="FFFFFF"/>
              </a:solidFill>
              <a:latin typeface="Roboto"/>
              <a:ea typeface="Roboto"/>
              <a:cs typeface="Roboto"/>
              <a:sym typeface="Roboto"/>
            </a:endParaRPr>
          </a:p>
          <a:p>
            <a:pPr indent="0" lvl="0" marL="457200" rtl="0" algn="l">
              <a:lnSpc>
                <a:spcPct val="80000"/>
              </a:lnSpc>
              <a:spcBef>
                <a:spcPts val="0"/>
              </a:spcBef>
              <a:spcAft>
                <a:spcPts val="0"/>
              </a:spcAft>
              <a:buNone/>
            </a:pPr>
            <a:r>
              <a:t/>
            </a:r>
            <a:endParaRPr sz="1217">
              <a:solidFill>
                <a:srgbClr val="FFFFFF"/>
              </a:solidFill>
              <a:latin typeface="Roboto"/>
              <a:ea typeface="Roboto"/>
              <a:cs typeface="Roboto"/>
              <a:sym typeface="Roboto"/>
            </a:endParaRPr>
          </a:p>
          <a:p>
            <a:pPr indent="-305911" lvl="0" marL="457200" rtl="0" algn="l">
              <a:lnSpc>
                <a:spcPct val="80000"/>
              </a:lnSpc>
              <a:spcBef>
                <a:spcPts val="0"/>
              </a:spcBef>
              <a:spcAft>
                <a:spcPts val="0"/>
              </a:spcAft>
              <a:buClr>
                <a:srgbClr val="FFFFFF"/>
              </a:buClr>
              <a:buSzPts val="1218"/>
              <a:buFont typeface="Roboto"/>
              <a:buChar char="●"/>
            </a:pPr>
            <a:r>
              <a:rPr lang="en-US" sz="1217">
                <a:solidFill>
                  <a:srgbClr val="FFFFFF"/>
                </a:solidFill>
                <a:latin typeface="Roboto"/>
                <a:ea typeface="Roboto"/>
                <a:cs typeface="Roboto"/>
                <a:sym typeface="Roboto"/>
              </a:rPr>
              <a:t>November 23, 2020</a:t>
            </a:r>
            <a:endParaRPr sz="1217">
              <a:solidFill>
                <a:srgbClr val="FFFFFF"/>
              </a:solidFill>
              <a:latin typeface="Roboto"/>
              <a:ea typeface="Roboto"/>
              <a:cs typeface="Roboto"/>
              <a:sym typeface="Roboto"/>
            </a:endParaRPr>
          </a:p>
          <a:p>
            <a:pPr indent="0" lvl="0" marL="457200" rtl="0" algn="l">
              <a:lnSpc>
                <a:spcPct val="80000"/>
              </a:lnSpc>
              <a:spcBef>
                <a:spcPts val="0"/>
              </a:spcBef>
              <a:spcAft>
                <a:spcPts val="0"/>
              </a:spcAft>
              <a:buNone/>
            </a:pPr>
            <a:r>
              <a:t/>
            </a:r>
            <a:endParaRPr sz="1217">
              <a:solidFill>
                <a:srgbClr val="FFFFFF"/>
              </a:solidFill>
              <a:latin typeface="Roboto"/>
              <a:ea typeface="Roboto"/>
              <a:cs typeface="Roboto"/>
              <a:sym typeface="Roboto"/>
            </a:endParaRPr>
          </a:p>
          <a:p>
            <a:pPr indent="-305911" lvl="0" marL="457200" rtl="0" algn="l">
              <a:lnSpc>
                <a:spcPct val="80000"/>
              </a:lnSpc>
              <a:spcBef>
                <a:spcPts val="0"/>
              </a:spcBef>
              <a:spcAft>
                <a:spcPts val="0"/>
              </a:spcAft>
              <a:buClr>
                <a:srgbClr val="FFFFFF"/>
              </a:buClr>
              <a:buSzPts val="1218"/>
              <a:buFont typeface="Roboto"/>
              <a:buChar char="●"/>
            </a:pPr>
            <a:r>
              <a:rPr lang="en-US" sz="1217">
                <a:solidFill>
                  <a:srgbClr val="FFFFFF"/>
                </a:solidFill>
                <a:latin typeface="Roboto"/>
                <a:ea typeface="Roboto"/>
                <a:cs typeface="Roboto"/>
                <a:sym typeface="Roboto"/>
              </a:rPr>
              <a:t>Technologies used: Solidity, Ethereum, Metamask, IPFS, Python, Web3, APIs</a:t>
            </a:r>
            <a:endParaRPr sz="1217">
              <a:solidFill>
                <a:srgbClr val="FFFFFF"/>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lt1"/>
        </a:solidFill>
      </p:bgPr>
    </p:bg>
    <p:spTree>
      <p:nvGrpSpPr>
        <p:cNvPr id="311" name="Shape 311"/>
        <p:cNvGrpSpPr/>
        <p:nvPr/>
      </p:nvGrpSpPr>
      <p:grpSpPr>
        <a:xfrm>
          <a:off x="0" y="0"/>
          <a:ext cx="0" cy="0"/>
          <a:chOff x="0" y="0"/>
          <a:chExt cx="0" cy="0"/>
        </a:xfrm>
      </p:grpSpPr>
      <p:sp>
        <p:nvSpPr>
          <p:cNvPr id="312" name="Google Shape;312;p8"/>
          <p:cNvSpPr/>
          <p:nvPr/>
        </p:nvSpPr>
        <p:spPr>
          <a:xfrm>
            <a:off x="0" y="1"/>
            <a:ext cx="12191696"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3" name="Google Shape;313;p8"/>
          <p:cNvSpPr/>
          <p:nvPr/>
        </p:nvSpPr>
        <p:spPr>
          <a:xfrm>
            <a:off x="305" y="0"/>
            <a:ext cx="12191696"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Calibri"/>
              <a:ea typeface="Calibri"/>
              <a:cs typeface="Calibri"/>
              <a:sym typeface="Calibri"/>
            </a:endParaRPr>
          </a:p>
        </p:txBody>
      </p:sp>
      <p:grpSp>
        <p:nvGrpSpPr>
          <p:cNvPr id="314" name="Google Shape;314;p8"/>
          <p:cNvGrpSpPr/>
          <p:nvPr/>
        </p:nvGrpSpPr>
        <p:grpSpPr>
          <a:xfrm>
            <a:off x="-8137" y="0"/>
            <a:ext cx="5646974" cy="6483075"/>
            <a:chOff x="-19221" y="0"/>
            <a:chExt cx="5646974" cy="6483075"/>
          </a:xfrm>
        </p:grpSpPr>
        <p:sp>
          <p:nvSpPr>
            <p:cNvPr id="315" name="Google Shape;315;p8"/>
            <p:cNvSpPr/>
            <p:nvPr/>
          </p:nvSpPr>
          <p:spPr>
            <a:xfrm>
              <a:off x="-19220" y="116610"/>
              <a:ext cx="5535001" cy="6250127"/>
            </a:xfrm>
            <a:custGeom>
              <a:rect b="b" l="l" r="r" t="t"/>
              <a:pathLst>
                <a:path extrusionOk="0" h="6250127" w="5535001">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0">
                  <a:srgbClr val="70AD47">
                    <a:alpha val="9803"/>
                  </a:srgbClr>
                </a:gs>
                <a:gs pos="37000">
                  <a:srgbClr val="70AD47">
                    <a:alpha val="9803"/>
                  </a:srgbClr>
                </a:gs>
                <a:gs pos="85000">
                  <a:srgbClr val="4472C4">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6" name="Google Shape;316;p8"/>
            <p:cNvSpPr/>
            <p:nvPr/>
          </p:nvSpPr>
          <p:spPr>
            <a:xfrm>
              <a:off x="-19221" y="176241"/>
              <a:ext cx="5646908" cy="6130481"/>
            </a:xfrm>
            <a:custGeom>
              <a:rect b="b" l="l" r="r" t="t"/>
              <a:pathLst>
                <a:path extrusionOk="0" h="6130481" w="5646908">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0">
                  <a:srgbClr val="FFFFFF">
                    <a:alpha val="9803"/>
                  </a:srgbClr>
                </a:gs>
                <a:gs pos="2000">
                  <a:srgbClr val="FFFFFF">
                    <a:alpha val="9803"/>
                  </a:srgbClr>
                </a:gs>
                <a:gs pos="54000">
                  <a:srgbClr val="70AD47">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7" name="Google Shape;317;p8"/>
            <p:cNvSpPr/>
            <p:nvPr/>
          </p:nvSpPr>
          <p:spPr>
            <a:xfrm>
              <a:off x="-19221" y="176241"/>
              <a:ext cx="5517522" cy="6130481"/>
            </a:xfrm>
            <a:custGeom>
              <a:rect b="b" l="l" r="r" t="t"/>
              <a:pathLst>
                <a:path extrusionOk="0" h="6130481" w="5517522">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8" name="Google Shape;318;p8"/>
            <p:cNvSpPr/>
            <p:nvPr/>
          </p:nvSpPr>
          <p:spPr>
            <a:xfrm>
              <a:off x="-19220" y="176241"/>
              <a:ext cx="5517475" cy="6130481"/>
            </a:xfrm>
            <a:custGeom>
              <a:rect b="b" l="l" r="r" t="t"/>
              <a:pathLst>
                <a:path extrusionOk="0" h="6130481" w="5517475">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9" name="Google Shape;319;p8"/>
            <p:cNvSpPr/>
            <p:nvPr/>
          </p:nvSpPr>
          <p:spPr>
            <a:xfrm>
              <a:off x="-19221" y="0"/>
              <a:ext cx="5646974" cy="6483075"/>
            </a:xfrm>
            <a:custGeom>
              <a:rect b="b" l="l" r="r" t="t"/>
              <a:pathLst>
                <a:path extrusionOk="0" h="6483075" w="5646974">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0">
                  <a:srgbClr val="FFFFFF">
                    <a:alpha val="9803"/>
                  </a:srgbClr>
                </a:gs>
                <a:gs pos="2000">
                  <a:srgbClr val="FFFFFF">
                    <a:alpha val="9803"/>
                  </a:srgbClr>
                </a:gs>
                <a:gs pos="16000">
                  <a:srgbClr val="70AD47">
                    <a:alpha val="9803"/>
                  </a:srgbClr>
                </a:gs>
                <a:gs pos="74000">
                  <a:srgbClr val="4472C4">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320" name="Google Shape;320;p8"/>
          <p:cNvSpPr txBox="1"/>
          <p:nvPr>
            <p:ph type="title"/>
          </p:nvPr>
        </p:nvSpPr>
        <p:spPr>
          <a:xfrm>
            <a:off x="804672" y="2053641"/>
            <a:ext cx="3669161" cy="276009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2"/>
              </a:buClr>
              <a:buSzPts val="3700"/>
              <a:buFont typeface="Calibri"/>
              <a:buNone/>
            </a:pPr>
            <a:r>
              <a:rPr lang="en-US" sz="3700">
                <a:solidFill>
                  <a:schemeClr val="dk2"/>
                </a:solidFill>
                <a:latin typeface="Calibri"/>
                <a:ea typeface="Calibri"/>
                <a:cs typeface="Calibri"/>
                <a:sym typeface="Calibri"/>
              </a:rPr>
              <a:t>How to show workflows? This is just a series of python functions during the demo</a:t>
            </a:r>
            <a:endParaRPr/>
          </a:p>
        </p:txBody>
      </p:sp>
      <p:sp>
        <p:nvSpPr>
          <p:cNvPr id="321" name="Google Shape;321;p8"/>
          <p:cNvSpPr/>
          <p:nvPr/>
        </p:nvSpPr>
        <p:spPr>
          <a:xfrm>
            <a:off x="6090574" y="801866"/>
            <a:ext cx="5306084" cy="5230634"/>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2"/>
              </a:buClr>
              <a:buSzPts val="1100"/>
              <a:buFont typeface="Arial"/>
              <a:buChar char="•"/>
            </a:pPr>
            <a:r>
              <a:rPr lang="en-US" sz="1100">
                <a:solidFill>
                  <a:schemeClr val="dk2"/>
                </a:solidFill>
                <a:latin typeface="Calibri"/>
                <a:ea typeface="Calibri"/>
                <a:cs typeface="Calibri"/>
                <a:sym typeface="Calibri"/>
              </a:rPr>
              <a:t>This is as simple as having a python function that takes the inputs and demonstrates outputs that represent what a given persona should experience. </a:t>
            </a:r>
            <a:endParaRPr/>
          </a:p>
          <a:p>
            <a:pPr indent="0" lvl="0" marL="0" marR="0" rtl="0" algn="l">
              <a:lnSpc>
                <a:spcPct val="90000"/>
              </a:lnSpc>
              <a:spcBef>
                <a:spcPts val="600"/>
              </a:spcBef>
              <a:spcAft>
                <a:spcPts val="0"/>
              </a:spcAft>
              <a:buClr>
                <a:schemeClr val="dk2"/>
              </a:buClr>
              <a:buSzPts val="1100"/>
              <a:buFont typeface="Arial"/>
              <a:buChar char="•"/>
            </a:pPr>
            <a:br>
              <a:rPr lang="en-US" sz="1100">
                <a:solidFill>
                  <a:schemeClr val="dk2"/>
                </a:solidFill>
                <a:latin typeface="Calibri"/>
                <a:ea typeface="Calibri"/>
                <a:cs typeface="Calibri"/>
                <a:sym typeface="Calibri"/>
              </a:rPr>
            </a:br>
            <a:r>
              <a:rPr lang="en-US" sz="1100">
                <a:solidFill>
                  <a:schemeClr val="dk2"/>
                </a:solidFill>
                <a:latin typeface="Calibri"/>
                <a:ea typeface="Calibri"/>
                <a:cs typeface="Calibri"/>
                <a:sym typeface="Calibri"/>
              </a:rPr>
              <a:t>In our rental example - we would walk through a set of Python functions in an order, and tell us which Persona you are representing, and with it, the inputs you are providing, describe the logic that is transpiring, and then describe the expected output, and then show the output fired as expected. This portion of the overall presentation should be a script, much like you would demo software to a client / investor. Example flow below:</a:t>
            </a:r>
            <a:endParaRPr/>
          </a:p>
          <a:p>
            <a:pPr indent="69850" lvl="0" marL="0" marR="0" rtl="0" algn="l">
              <a:lnSpc>
                <a:spcPct val="90000"/>
              </a:lnSpc>
              <a:spcBef>
                <a:spcPts val="600"/>
              </a:spcBef>
              <a:spcAft>
                <a:spcPts val="0"/>
              </a:spcAft>
              <a:buClr>
                <a:schemeClr val="dk1"/>
              </a:buClr>
              <a:buSzPts val="1100"/>
              <a:buFont typeface="Arial"/>
              <a:buNone/>
            </a:pPr>
            <a:r>
              <a:t/>
            </a:r>
            <a:endParaRPr sz="1100">
              <a:solidFill>
                <a:schemeClr val="dk2"/>
              </a:solidFill>
              <a:latin typeface="Calibri"/>
              <a:ea typeface="Calibri"/>
              <a:cs typeface="Calibri"/>
              <a:sym typeface="Calibri"/>
            </a:endParaRPr>
          </a:p>
          <a:p>
            <a:pPr indent="0" lvl="0" marL="0" marR="0" rtl="0" algn="l">
              <a:lnSpc>
                <a:spcPct val="90000"/>
              </a:lnSpc>
              <a:spcBef>
                <a:spcPts val="600"/>
              </a:spcBef>
              <a:spcAft>
                <a:spcPts val="0"/>
              </a:spcAft>
              <a:buClr>
                <a:schemeClr val="dk2"/>
              </a:buClr>
              <a:buSzPts val="1100"/>
              <a:buFont typeface="Arial"/>
              <a:buChar char="•"/>
            </a:pPr>
            <a:r>
              <a:rPr lang="en-US" sz="1100">
                <a:solidFill>
                  <a:schemeClr val="dk2"/>
                </a:solidFill>
                <a:latin typeface="Calibri"/>
                <a:ea typeface="Calibri"/>
                <a:cs typeface="Calibri"/>
                <a:sym typeface="Calibri"/>
              </a:rPr>
              <a:t> Homeowner:</a:t>
            </a:r>
            <a:endParaRPr/>
          </a:p>
          <a:p>
            <a:pPr indent="-228600" lvl="1" marL="742950" marR="0" rtl="0" algn="l">
              <a:lnSpc>
                <a:spcPct val="90000"/>
              </a:lnSpc>
              <a:spcBef>
                <a:spcPts val="600"/>
              </a:spcBef>
              <a:spcAft>
                <a:spcPts val="0"/>
              </a:spcAft>
              <a:buClr>
                <a:schemeClr val="dk2"/>
              </a:buClr>
              <a:buSzPts val="1100"/>
              <a:buFont typeface="Arial"/>
              <a:buChar char="•"/>
            </a:pPr>
            <a:r>
              <a:rPr b="0" i="0" lang="en-US" sz="1100" u="none" cap="none" strike="noStrike">
                <a:solidFill>
                  <a:schemeClr val="dk2"/>
                </a:solidFill>
                <a:latin typeface="Calibri"/>
                <a:ea typeface="Calibri"/>
                <a:cs typeface="Calibri"/>
                <a:sym typeface="Calibri"/>
              </a:rPr>
              <a:t>should be able to register, then </a:t>
            </a:r>
            <a:endParaRPr/>
          </a:p>
          <a:p>
            <a:pPr indent="-228600" lvl="1" marL="742950" marR="0" rtl="0" algn="l">
              <a:lnSpc>
                <a:spcPct val="90000"/>
              </a:lnSpc>
              <a:spcBef>
                <a:spcPts val="600"/>
              </a:spcBef>
              <a:spcAft>
                <a:spcPts val="0"/>
              </a:spcAft>
              <a:buClr>
                <a:schemeClr val="dk2"/>
              </a:buClr>
              <a:buSzPts val="1100"/>
              <a:buFont typeface="Arial"/>
              <a:buChar char="•"/>
            </a:pPr>
            <a:r>
              <a:rPr b="0" i="0" lang="en-US" sz="1100" u="none" cap="none" strike="noStrike">
                <a:solidFill>
                  <a:schemeClr val="dk2"/>
                </a:solidFill>
                <a:latin typeface="Calibri"/>
                <a:ea typeface="Calibri"/>
                <a:cs typeface="Calibri"/>
                <a:sym typeface="Calibri"/>
              </a:rPr>
              <a:t>add a home and </a:t>
            </a:r>
            <a:endParaRPr/>
          </a:p>
          <a:p>
            <a:pPr indent="-228600" lvl="1" marL="742950" marR="0" rtl="0" algn="l">
              <a:lnSpc>
                <a:spcPct val="90000"/>
              </a:lnSpc>
              <a:spcBef>
                <a:spcPts val="600"/>
              </a:spcBef>
              <a:spcAft>
                <a:spcPts val="0"/>
              </a:spcAft>
              <a:buClr>
                <a:schemeClr val="dk2"/>
              </a:buClr>
              <a:buSzPts val="1100"/>
              <a:buFont typeface="Arial"/>
              <a:buChar char="•"/>
            </a:pPr>
            <a:r>
              <a:rPr b="0" i="0" lang="en-US" sz="1100" u="none" cap="none" strike="noStrike">
                <a:solidFill>
                  <a:schemeClr val="dk2"/>
                </a:solidFill>
                <a:latin typeface="Calibri"/>
                <a:ea typeface="Calibri"/>
                <a:cs typeface="Calibri"/>
                <a:sym typeface="Calibri"/>
              </a:rPr>
              <a:t>prove they can list it. </a:t>
            </a:r>
            <a:endParaRPr/>
          </a:p>
          <a:p>
            <a:pPr indent="0" lvl="0" marL="0" marR="0" rtl="0" algn="l">
              <a:lnSpc>
                <a:spcPct val="90000"/>
              </a:lnSpc>
              <a:spcBef>
                <a:spcPts val="600"/>
              </a:spcBef>
              <a:spcAft>
                <a:spcPts val="0"/>
              </a:spcAft>
              <a:buClr>
                <a:schemeClr val="dk2"/>
              </a:buClr>
              <a:buSzPts val="1100"/>
              <a:buFont typeface="Arial"/>
              <a:buChar char="•"/>
            </a:pPr>
            <a:r>
              <a:rPr lang="en-US" sz="1100">
                <a:solidFill>
                  <a:schemeClr val="dk2"/>
                </a:solidFill>
                <a:latin typeface="Calibri"/>
                <a:ea typeface="Calibri"/>
                <a:cs typeface="Calibri"/>
                <a:sym typeface="Calibri"/>
              </a:rPr>
              <a:t> Renter - </a:t>
            </a:r>
            <a:endParaRPr/>
          </a:p>
          <a:p>
            <a:pPr indent="-228600" lvl="1" marL="742950" marR="0" rtl="0" algn="l">
              <a:lnSpc>
                <a:spcPct val="90000"/>
              </a:lnSpc>
              <a:spcBef>
                <a:spcPts val="600"/>
              </a:spcBef>
              <a:spcAft>
                <a:spcPts val="0"/>
              </a:spcAft>
              <a:buClr>
                <a:schemeClr val="dk2"/>
              </a:buClr>
              <a:buSzPts val="1100"/>
              <a:buFont typeface="Arial"/>
              <a:buChar char="•"/>
            </a:pPr>
            <a:r>
              <a:rPr b="0" i="0" lang="en-US" sz="1100" u="none" cap="none" strike="noStrike">
                <a:solidFill>
                  <a:schemeClr val="dk2"/>
                </a:solidFill>
                <a:latin typeface="Calibri"/>
                <a:ea typeface="Calibri"/>
                <a:cs typeface="Calibri"/>
                <a:sym typeface="Calibri"/>
              </a:rPr>
              <a:t>search for a home</a:t>
            </a:r>
            <a:endParaRPr/>
          </a:p>
          <a:p>
            <a:pPr indent="-228600" lvl="1" marL="742950" marR="0" rtl="0" algn="l">
              <a:lnSpc>
                <a:spcPct val="90000"/>
              </a:lnSpc>
              <a:spcBef>
                <a:spcPts val="600"/>
              </a:spcBef>
              <a:spcAft>
                <a:spcPts val="0"/>
              </a:spcAft>
              <a:buClr>
                <a:schemeClr val="dk2"/>
              </a:buClr>
              <a:buSzPts val="1100"/>
              <a:buFont typeface="Arial"/>
              <a:buChar char="•"/>
            </a:pPr>
            <a:r>
              <a:rPr b="0" i="0" lang="en-US" sz="1100" u="none" cap="none" strike="noStrike">
                <a:solidFill>
                  <a:schemeClr val="dk2"/>
                </a:solidFill>
                <a:latin typeface="Calibri"/>
                <a:ea typeface="Calibri"/>
                <a:cs typeface="Calibri"/>
                <a:sym typeface="Calibri"/>
              </a:rPr>
              <a:t>Rent the home</a:t>
            </a:r>
            <a:endParaRPr/>
          </a:p>
          <a:p>
            <a:pPr indent="0" lvl="0" marL="0" marR="0" rtl="0" algn="l">
              <a:lnSpc>
                <a:spcPct val="90000"/>
              </a:lnSpc>
              <a:spcBef>
                <a:spcPts val="600"/>
              </a:spcBef>
              <a:spcAft>
                <a:spcPts val="0"/>
              </a:spcAft>
              <a:buClr>
                <a:schemeClr val="dk2"/>
              </a:buClr>
              <a:buSzPts val="1100"/>
              <a:buFont typeface="Arial"/>
              <a:buChar char="•"/>
            </a:pPr>
            <a:r>
              <a:rPr lang="en-US" sz="1100">
                <a:solidFill>
                  <a:schemeClr val="dk2"/>
                </a:solidFill>
                <a:latin typeface="Calibri"/>
                <a:ea typeface="Calibri"/>
                <a:cs typeface="Calibri"/>
                <a:sym typeface="Calibri"/>
              </a:rPr>
              <a:t> Homeowner: </a:t>
            </a:r>
            <a:endParaRPr/>
          </a:p>
          <a:p>
            <a:pPr indent="-228600" lvl="1" marL="457200" marR="0" rtl="0" algn="l">
              <a:lnSpc>
                <a:spcPct val="90000"/>
              </a:lnSpc>
              <a:spcBef>
                <a:spcPts val="600"/>
              </a:spcBef>
              <a:spcAft>
                <a:spcPts val="0"/>
              </a:spcAft>
              <a:buClr>
                <a:schemeClr val="dk2"/>
              </a:buClr>
              <a:buSzPts val="1100"/>
              <a:buFont typeface="Arial"/>
              <a:buChar char="•"/>
            </a:pPr>
            <a:r>
              <a:rPr b="0" i="0" lang="en-US" sz="1100" u="none" cap="none" strike="noStrike">
                <a:solidFill>
                  <a:schemeClr val="dk2"/>
                </a:solidFill>
                <a:latin typeface="Calibri"/>
                <a:ea typeface="Calibri"/>
                <a:cs typeface="Calibri"/>
                <a:sym typeface="Calibri"/>
              </a:rPr>
              <a:t>    Prove their home is rented and they have received money</a:t>
            </a:r>
            <a:endParaRPr/>
          </a:p>
          <a:p>
            <a:pPr indent="0" lvl="0" marL="0" marR="0" rtl="0" algn="l">
              <a:lnSpc>
                <a:spcPct val="90000"/>
              </a:lnSpc>
              <a:spcBef>
                <a:spcPts val="600"/>
              </a:spcBef>
              <a:spcAft>
                <a:spcPts val="0"/>
              </a:spcAft>
              <a:buClr>
                <a:schemeClr val="dk2"/>
              </a:buClr>
              <a:buSzPts val="1100"/>
              <a:buFont typeface="Arial"/>
              <a:buChar char="•"/>
            </a:pPr>
            <a:br>
              <a:rPr lang="en-US" sz="1100">
                <a:solidFill>
                  <a:schemeClr val="dk2"/>
                </a:solidFill>
                <a:latin typeface="Calibri"/>
                <a:ea typeface="Calibri"/>
                <a:cs typeface="Calibri"/>
                <a:sym typeface="Calibri"/>
              </a:rPr>
            </a:br>
            <a:r>
              <a:rPr lang="en-US" sz="1100">
                <a:solidFill>
                  <a:schemeClr val="dk2"/>
                </a:solidFill>
                <a:latin typeface="Calibri"/>
                <a:ea typeface="Calibri"/>
                <a:cs typeface="Calibri"/>
                <a:sym typeface="Calibri"/>
              </a:rPr>
              <a:t>This behavior is demonstrated by firing off functions from python and showing the outputs in python (show list of houses, send money to owner, then owner can pull account to show incoming funds). </a:t>
            </a:r>
            <a:endParaRPr/>
          </a:p>
          <a:p>
            <a:pPr indent="0" lvl="0" marL="0" marR="0" rtl="0" algn="l">
              <a:lnSpc>
                <a:spcPct val="90000"/>
              </a:lnSpc>
              <a:spcBef>
                <a:spcPts val="600"/>
              </a:spcBef>
              <a:spcAft>
                <a:spcPts val="0"/>
              </a:spcAft>
              <a:buClr>
                <a:schemeClr val="dk2"/>
              </a:buClr>
              <a:buSzPts val="1100"/>
              <a:buFont typeface="Arial"/>
              <a:buChar char="•"/>
            </a:pPr>
            <a:br>
              <a:rPr lang="en-US" sz="1100">
                <a:solidFill>
                  <a:schemeClr val="dk2"/>
                </a:solidFill>
                <a:latin typeface="Calibri"/>
                <a:ea typeface="Calibri"/>
                <a:cs typeface="Calibri"/>
                <a:sym typeface="Calibri"/>
              </a:rPr>
            </a:br>
            <a:r>
              <a:rPr lang="en-US" sz="1100">
                <a:solidFill>
                  <a:schemeClr val="dk2"/>
                </a:solidFill>
                <a:latin typeface="Calibri"/>
                <a:ea typeface="Calibri"/>
                <a:cs typeface="Calibri"/>
                <a:sym typeface="Calibri"/>
              </a:rPr>
              <a:t>Pull this slide for your presentation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5" name="Shape 325"/>
        <p:cNvGrpSpPr/>
        <p:nvPr/>
      </p:nvGrpSpPr>
      <p:grpSpPr>
        <a:xfrm>
          <a:off x="0" y="0"/>
          <a:ext cx="0" cy="0"/>
          <a:chOff x="0" y="0"/>
          <a:chExt cx="0" cy="0"/>
        </a:xfrm>
      </p:grpSpPr>
      <p:sp>
        <p:nvSpPr>
          <p:cNvPr id="326" name="Google Shape;326;p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7" name="Google Shape;327;p9"/>
          <p:cNvSpPr/>
          <p:nvPr/>
        </p:nvSpPr>
        <p:spPr>
          <a:xfrm>
            <a:off x="305" y="0"/>
            <a:ext cx="12191696"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328" name="Google Shape;328;p9"/>
          <p:cNvGrpSpPr/>
          <p:nvPr/>
        </p:nvGrpSpPr>
        <p:grpSpPr>
          <a:xfrm>
            <a:off x="-19221" y="0"/>
            <a:ext cx="5646974" cy="6483075"/>
            <a:chOff x="-19221" y="0"/>
            <a:chExt cx="5646974" cy="6483075"/>
          </a:xfrm>
        </p:grpSpPr>
        <p:sp>
          <p:nvSpPr>
            <p:cNvPr id="329" name="Google Shape;329;p9"/>
            <p:cNvSpPr/>
            <p:nvPr/>
          </p:nvSpPr>
          <p:spPr>
            <a:xfrm>
              <a:off x="-19220" y="116610"/>
              <a:ext cx="5535001" cy="6250127"/>
            </a:xfrm>
            <a:custGeom>
              <a:rect b="b" l="l" r="r" t="t"/>
              <a:pathLst>
                <a:path extrusionOk="0" h="6250127" w="5535001">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0" name="Google Shape;330;p9"/>
            <p:cNvSpPr/>
            <p:nvPr/>
          </p:nvSpPr>
          <p:spPr>
            <a:xfrm>
              <a:off x="-19221" y="176241"/>
              <a:ext cx="5646908" cy="6130481"/>
            </a:xfrm>
            <a:custGeom>
              <a:rect b="b" l="l" r="r" t="t"/>
              <a:pathLst>
                <a:path extrusionOk="0" h="6130481" w="5646908">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1" name="Google Shape;331;p9"/>
            <p:cNvSpPr/>
            <p:nvPr/>
          </p:nvSpPr>
          <p:spPr>
            <a:xfrm>
              <a:off x="-19221" y="176241"/>
              <a:ext cx="5517522" cy="6130481"/>
            </a:xfrm>
            <a:custGeom>
              <a:rect b="b" l="l" r="r" t="t"/>
              <a:pathLst>
                <a:path extrusionOk="0" h="6130481" w="5517522">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0">
                  <a:srgbClr val="A8B8DF"/>
                </a:gs>
                <a:gs pos="100000">
                  <a:srgbClr val="516DB4"/>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2" name="Google Shape;332;p9"/>
            <p:cNvSpPr/>
            <p:nvPr/>
          </p:nvSpPr>
          <p:spPr>
            <a:xfrm>
              <a:off x="-19221" y="0"/>
              <a:ext cx="5646974" cy="6483075"/>
            </a:xfrm>
            <a:custGeom>
              <a:rect b="b" l="l" r="r" t="t"/>
              <a:pathLst>
                <a:path extrusionOk="0" h="6483075" w="5646974">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0">
                  <a:srgbClr val="5D6CC9"/>
                </a:gs>
                <a:gs pos="100000">
                  <a:srgbClr val="2F3875"/>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333" name="Google Shape;333;p9"/>
          <p:cNvSpPr txBox="1"/>
          <p:nvPr>
            <p:ph type="title"/>
          </p:nvPr>
        </p:nvSpPr>
        <p:spPr>
          <a:xfrm>
            <a:off x="1226225" y="2402100"/>
            <a:ext cx="2506200" cy="13815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2"/>
              </a:buClr>
              <a:buSzPts val="4000"/>
              <a:buFont typeface="Calibri"/>
              <a:buNone/>
            </a:pPr>
            <a:r>
              <a:rPr lang="en-US" sz="5700">
                <a:solidFill>
                  <a:schemeClr val="dk2"/>
                </a:solidFill>
              </a:rPr>
              <a:t>Demo</a:t>
            </a:r>
            <a:endParaRPr sz="7700">
              <a:solidFill>
                <a:schemeClr val="dk2"/>
              </a:solidFill>
            </a:endParaRPr>
          </a:p>
        </p:txBody>
      </p:sp>
      <p:pic>
        <p:nvPicPr>
          <p:cNvPr descr="Projector screen" id="334" name="Google Shape;334;p9"/>
          <p:cNvPicPr preferRelativeResize="0"/>
          <p:nvPr/>
        </p:nvPicPr>
        <p:blipFill rotWithShape="1">
          <a:blip r:embed="rId3">
            <a:alphaModFix/>
          </a:blip>
          <a:srcRect b="0" l="0" r="0" t="0"/>
          <a:stretch/>
        </p:blipFill>
        <p:spPr>
          <a:xfrm>
            <a:off x="5000263" y="-143286"/>
            <a:ext cx="7454096" cy="7454096"/>
          </a:xfrm>
          <a:prstGeom prst="rect">
            <a:avLst/>
          </a:prstGeom>
          <a:noFill/>
          <a:ln>
            <a:noFill/>
          </a:ln>
        </p:spPr>
      </p:pic>
      <p:pic>
        <p:nvPicPr>
          <p:cNvPr id="335" name="Google Shape;335;p9"/>
          <p:cNvPicPr preferRelativeResize="0"/>
          <p:nvPr/>
        </p:nvPicPr>
        <p:blipFill>
          <a:blip r:embed="rId4">
            <a:alphaModFix/>
          </a:blip>
          <a:stretch>
            <a:fillRect/>
          </a:stretch>
        </p:blipFill>
        <p:spPr>
          <a:xfrm>
            <a:off x="6591525" y="1571425"/>
            <a:ext cx="4275249" cy="27038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39" name="Shape 339"/>
        <p:cNvGrpSpPr/>
        <p:nvPr/>
      </p:nvGrpSpPr>
      <p:grpSpPr>
        <a:xfrm>
          <a:off x="0" y="0"/>
          <a:ext cx="0" cy="0"/>
          <a:chOff x="0" y="0"/>
          <a:chExt cx="0" cy="0"/>
        </a:xfrm>
      </p:grpSpPr>
      <p:sp>
        <p:nvSpPr>
          <p:cNvPr id="340" name="Google Shape;340;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Product Demo Presentation tips</a:t>
            </a:r>
            <a:endParaRPr/>
          </a:p>
        </p:txBody>
      </p:sp>
      <p:sp>
        <p:nvSpPr>
          <p:cNvPr id="341" name="Google Shape;341;p10"/>
          <p:cNvSpPr txBox="1"/>
          <p:nvPr>
            <p:ph idx="1" type="body"/>
          </p:nvPr>
        </p:nvSpPr>
        <p:spPr>
          <a:xfrm>
            <a:off x="838200" y="1825624"/>
            <a:ext cx="10515600" cy="4826845"/>
          </a:xfrm>
          <a:prstGeom prst="rect">
            <a:avLst/>
          </a:prstGeom>
          <a:noFill/>
          <a:ln>
            <a:noFill/>
          </a:ln>
        </p:spPr>
        <p:txBody>
          <a:bodyPr anchorCtr="0" anchor="t" bIns="45700" lIns="91425" spcFirstLastPara="1" rIns="91425" wrap="square" tIns="45700">
            <a:normAutofit/>
          </a:bodyPr>
          <a:lstStyle/>
          <a:p>
            <a:pPr indent="-64135" lvl="0" marL="228600" rtl="0" algn="l">
              <a:lnSpc>
                <a:spcPct val="80000"/>
              </a:lnSpc>
              <a:spcBef>
                <a:spcPts val="0"/>
              </a:spcBef>
              <a:spcAft>
                <a:spcPts val="0"/>
              </a:spcAft>
              <a:buClr>
                <a:schemeClr val="dk1"/>
              </a:buClr>
              <a:buSzPts val="2590"/>
              <a:buNone/>
            </a:pPr>
            <a:r>
              <a:t/>
            </a:r>
            <a:endParaRPr sz="2590"/>
          </a:p>
          <a:p>
            <a:pPr indent="-228600" lvl="0" marL="228600" rtl="0" algn="l">
              <a:lnSpc>
                <a:spcPct val="80000"/>
              </a:lnSpc>
              <a:spcBef>
                <a:spcPts val="1000"/>
              </a:spcBef>
              <a:spcAft>
                <a:spcPts val="0"/>
              </a:spcAft>
              <a:buClr>
                <a:schemeClr val="dk1"/>
              </a:buClr>
              <a:buSzPts val="2590"/>
              <a:buChar char="●"/>
            </a:pPr>
            <a:r>
              <a:rPr lang="en-US" sz="2590"/>
              <a:t>Orient to Value Quickly</a:t>
            </a:r>
            <a:endParaRPr/>
          </a:p>
          <a:p>
            <a:pPr indent="-228600" lvl="1" marL="685800" rtl="0" algn="l">
              <a:lnSpc>
                <a:spcPct val="80000"/>
              </a:lnSpc>
              <a:spcBef>
                <a:spcPts val="500"/>
              </a:spcBef>
              <a:spcAft>
                <a:spcPts val="0"/>
              </a:spcAft>
              <a:buClr>
                <a:schemeClr val="dk1"/>
              </a:buClr>
              <a:buSzPts val="2220"/>
              <a:buChar char="○"/>
            </a:pPr>
            <a:r>
              <a:rPr lang="en-US" sz="2220"/>
              <a:t>Any product demo centers around the business problem and business value being offered.</a:t>
            </a:r>
            <a:endParaRPr/>
          </a:p>
          <a:p>
            <a:pPr indent="-228600" lvl="1" marL="685800" rtl="0" algn="l">
              <a:lnSpc>
                <a:spcPct val="80000"/>
              </a:lnSpc>
              <a:spcBef>
                <a:spcPts val="500"/>
              </a:spcBef>
              <a:spcAft>
                <a:spcPts val="0"/>
              </a:spcAft>
              <a:buClr>
                <a:schemeClr val="dk1"/>
              </a:buClr>
              <a:buSzPts val="2220"/>
              <a:buChar char="○"/>
            </a:pPr>
            <a:r>
              <a:rPr lang="en-US" sz="2220"/>
              <a:t>Each additional slide becomes more granular, ending with a walk-through of the product that demonstrates the value being created. </a:t>
            </a:r>
            <a:endParaRPr/>
          </a:p>
          <a:p>
            <a:pPr indent="-228600" lvl="1" marL="685800" rtl="0" algn="l">
              <a:lnSpc>
                <a:spcPct val="80000"/>
              </a:lnSpc>
              <a:spcBef>
                <a:spcPts val="500"/>
              </a:spcBef>
              <a:spcAft>
                <a:spcPts val="0"/>
              </a:spcAft>
              <a:buClr>
                <a:schemeClr val="dk1"/>
              </a:buClr>
              <a:buSzPts val="2220"/>
              <a:buChar char="○"/>
            </a:pPr>
            <a:r>
              <a:rPr lang="en-US" sz="2220"/>
              <a:t>There is an equal balance of presentation duties …(everyone speaks). </a:t>
            </a:r>
            <a:endParaRPr/>
          </a:p>
          <a:p>
            <a:pPr indent="-228600" lvl="0" marL="228600" rtl="0" algn="l">
              <a:lnSpc>
                <a:spcPct val="80000"/>
              </a:lnSpc>
              <a:spcBef>
                <a:spcPts val="1000"/>
              </a:spcBef>
              <a:spcAft>
                <a:spcPts val="0"/>
              </a:spcAft>
              <a:buClr>
                <a:schemeClr val="dk1"/>
              </a:buClr>
              <a:buSzPts val="2590"/>
              <a:buChar char="●"/>
            </a:pPr>
            <a:r>
              <a:rPr lang="en-US" sz="2590"/>
              <a:t>Architecture</a:t>
            </a:r>
            <a:endParaRPr/>
          </a:p>
          <a:p>
            <a:pPr indent="-228600" lvl="1" marL="685800" rtl="0" algn="l">
              <a:lnSpc>
                <a:spcPct val="80000"/>
              </a:lnSpc>
              <a:spcBef>
                <a:spcPts val="500"/>
              </a:spcBef>
              <a:spcAft>
                <a:spcPts val="0"/>
              </a:spcAft>
              <a:buClr>
                <a:schemeClr val="dk1"/>
              </a:buClr>
              <a:buSzPts val="2220"/>
              <a:buChar char="○"/>
            </a:pPr>
            <a:r>
              <a:rPr lang="en-US" sz="2220"/>
              <a:t>This is more about data flow, and why certain functions were chosen to be placed within certain points of the architecture. Why is certain data stored within IPFS, etc. </a:t>
            </a:r>
            <a:endParaRPr/>
          </a:p>
          <a:p>
            <a:pPr indent="-228600" lvl="1" marL="685800" rtl="0" algn="l">
              <a:lnSpc>
                <a:spcPct val="80000"/>
              </a:lnSpc>
              <a:spcBef>
                <a:spcPts val="500"/>
              </a:spcBef>
              <a:spcAft>
                <a:spcPts val="0"/>
              </a:spcAft>
              <a:buClr>
                <a:schemeClr val="dk1"/>
              </a:buClr>
              <a:buSzPts val="2220"/>
              <a:buChar char="○"/>
            </a:pPr>
            <a:r>
              <a:rPr lang="en-US" sz="2220"/>
              <a:t>Topics should speak to efficiency of data storage. </a:t>
            </a:r>
            <a:endParaRPr/>
          </a:p>
          <a:p>
            <a:pPr indent="-228600" lvl="0" marL="228600" rtl="0" algn="l">
              <a:lnSpc>
                <a:spcPct val="80000"/>
              </a:lnSpc>
              <a:spcBef>
                <a:spcPts val="1000"/>
              </a:spcBef>
              <a:spcAft>
                <a:spcPts val="0"/>
              </a:spcAft>
              <a:buClr>
                <a:schemeClr val="dk1"/>
              </a:buClr>
              <a:buSzPts val="2590"/>
              <a:buChar char="●"/>
            </a:pPr>
            <a:r>
              <a:rPr lang="en-US" sz="2590"/>
              <a:t>Length</a:t>
            </a:r>
            <a:endParaRPr/>
          </a:p>
          <a:p>
            <a:pPr indent="-228600" lvl="1" marL="685800" rtl="0" algn="l">
              <a:lnSpc>
                <a:spcPct val="80000"/>
              </a:lnSpc>
              <a:spcBef>
                <a:spcPts val="500"/>
              </a:spcBef>
              <a:spcAft>
                <a:spcPts val="2100"/>
              </a:spcAft>
              <a:buClr>
                <a:schemeClr val="dk1"/>
              </a:buClr>
              <a:buSzPts val="2220"/>
              <a:buChar char="○"/>
            </a:pPr>
            <a:r>
              <a:rPr lang="en-US" sz="2220"/>
              <a:t>The slides walk-through should be about 10 min, and the demo should be about another 10 min, and plan for 5 min of class Q&amp;A.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lt1"/>
        </a:solidFill>
      </p:bgPr>
    </p:bg>
    <p:spTree>
      <p:nvGrpSpPr>
        <p:cNvPr id="115" name="Shape 115"/>
        <p:cNvGrpSpPr/>
        <p:nvPr/>
      </p:nvGrpSpPr>
      <p:grpSpPr>
        <a:xfrm>
          <a:off x="0" y="0"/>
          <a:ext cx="0" cy="0"/>
          <a:chOff x="0" y="0"/>
          <a:chExt cx="0" cy="0"/>
        </a:xfrm>
      </p:grpSpPr>
      <p:sp>
        <p:nvSpPr>
          <p:cNvPr id="116" name="Google Shape;116;p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7" name="Google Shape;117;p2"/>
          <p:cNvSpPr/>
          <p:nvPr/>
        </p:nvSpPr>
        <p:spPr>
          <a:xfrm>
            <a:off x="305" y="0"/>
            <a:ext cx="12191696"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8" name="Google Shape;118;p2"/>
          <p:cNvSpPr txBox="1"/>
          <p:nvPr>
            <p:ph type="title"/>
          </p:nvPr>
        </p:nvSpPr>
        <p:spPr>
          <a:xfrm>
            <a:off x="6094105" y="802955"/>
            <a:ext cx="4977976" cy="145405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2"/>
              </a:buClr>
              <a:buSzPts val="3600"/>
              <a:buFont typeface="Calibri"/>
              <a:buNone/>
            </a:pPr>
            <a:r>
              <a:rPr lang="en-US" sz="3600">
                <a:solidFill>
                  <a:schemeClr val="dk2"/>
                </a:solidFill>
                <a:latin typeface="Calibri"/>
                <a:ea typeface="Calibri"/>
                <a:cs typeface="Calibri"/>
                <a:sym typeface="Calibri"/>
              </a:rPr>
              <a:t>Agenda</a:t>
            </a:r>
            <a:endParaRPr>
              <a:solidFill>
                <a:schemeClr val="dk2"/>
              </a:solidFill>
            </a:endParaRPr>
          </a:p>
        </p:txBody>
      </p:sp>
      <p:pic>
        <p:nvPicPr>
          <p:cNvPr descr="Check List" id="119" name="Google Shape;119;p2"/>
          <p:cNvPicPr preferRelativeResize="0"/>
          <p:nvPr/>
        </p:nvPicPr>
        <p:blipFill rotWithShape="1">
          <a:blip r:embed="rId3">
            <a:alphaModFix/>
          </a:blip>
          <a:srcRect b="0" l="0" r="0" t="0"/>
          <a:stretch/>
        </p:blipFill>
        <p:spPr>
          <a:xfrm>
            <a:off x="686951" y="1793846"/>
            <a:ext cx="3620021" cy="3620021"/>
          </a:xfrm>
          <a:prstGeom prst="rect">
            <a:avLst/>
          </a:prstGeom>
          <a:noFill/>
          <a:ln>
            <a:noFill/>
          </a:ln>
        </p:spPr>
      </p:pic>
      <p:sp>
        <p:nvSpPr>
          <p:cNvPr id="120" name="Google Shape;120;p2"/>
          <p:cNvSpPr txBox="1"/>
          <p:nvPr>
            <p:ph idx="1" type="body"/>
          </p:nvPr>
        </p:nvSpPr>
        <p:spPr>
          <a:xfrm>
            <a:off x="5985075" y="1851851"/>
            <a:ext cx="4977600" cy="3207300"/>
          </a:xfrm>
          <a:prstGeom prst="rect">
            <a:avLst/>
          </a:prstGeom>
          <a:noFill/>
          <a:ln>
            <a:noFill/>
          </a:ln>
        </p:spPr>
        <p:txBody>
          <a:bodyPr anchorCtr="0" anchor="ctr" bIns="45700" lIns="91425" spcFirstLastPara="1" rIns="91425" wrap="square" tIns="45700">
            <a:normAutofit/>
          </a:bodyPr>
          <a:lstStyle/>
          <a:p>
            <a:pPr indent="-228600" lvl="0" marL="285750" rtl="0" algn="l">
              <a:lnSpc>
                <a:spcPct val="90000"/>
              </a:lnSpc>
              <a:spcBef>
                <a:spcPts val="0"/>
              </a:spcBef>
              <a:spcAft>
                <a:spcPts val="0"/>
              </a:spcAft>
              <a:buClr>
                <a:schemeClr val="dk2"/>
              </a:buClr>
              <a:buSzPts val="1800"/>
              <a:buFont typeface="Arial"/>
              <a:buChar char="•"/>
            </a:pPr>
            <a:r>
              <a:rPr lang="en-US" sz="1800"/>
              <a:t>Business Problem</a:t>
            </a:r>
            <a:endParaRPr/>
          </a:p>
          <a:p>
            <a:pPr indent="-228600" lvl="0" marL="285750" rtl="0" algn="l">
              <a:lnSpc>
                <a:spcPct val="90000"/>
              </a:lnSpc>
              <a:spcBef>
                <a:spcPts val="1000"/>
              </a:spcBef>
              <a:spcAft>
                <a:spcPts val="0"/>
              </a:spcAft>
              <a:buClr>
                <a:schemeClr val="dk2"/>
              </a:buClr>
              <a:buSzPts val="1800"/>
              <a:buFont typeface="Arial"/>
              <a:buChar char="•"/>
            </a:pPr>
            <a:r>
              <a:rPr lang="en-US" sz="1800"/>
              <a:t>Product Overview &amp; Business Value</a:t>
            </a:r>
            <a:endParaRPr/>
          </a:p>
          <a:p>
            <a:pPr indent="-228600" lvl="0" marL="285750" rtl="0" algn="l">
              <a:lnSpc>
                <a:spcPct val="90000"/>
              </a:lnSpc>
              <a:spcBef>
                <a:spcPts val="1000"/>
              </a:spcBef>
              <a:spcAft>
                <a:spcPts val="0"/>
              </a:spcAft>
              <a:buClr>
                <a:schemeClr val="dk2"/>
              </a:buClr>
              <a:buSzPts val="1800"/>
              <a:buFont typeface="Arial"/>
              <a:buChar char="•"/>
            </a:pPr>
            <a:r>
              <a:rPr lang="en-US" sz="1800"/>
              <a:t>Architecture</a:t>
            </a:r>
            <a:endParaRPr/>
          </a:p>
          <a:p>
            <a:pPr indent="-228600" lvl="0" marL="285750" rtl="0" algn="l">
              <a:lnSpc>
                <a:spcPct val="90000"/>
              </a:lnSpc>
              <a:spcBef>
                <a:spcPts val="1000"/>
              </a:spcBef>
              <a:spcAft>
                <a:spcPts val="0"/>
              </a:spcAft>
              <a:buClr>
                <a:schemeClr val="dk2"/>
              </a:buClr>
              <a:buSzPts val="1800"/>
              <a:buFont typeface="Arial"/>
              <a:buChar char="•"/>
            </a:pPr>
            <a:r>
              <a:rPr lang="en-US" sz="1800"/>
              <a:t>Demo</a:t>
            </a:r>
            <a:endParaRPr/>
          </a:p>
          <a:p>
            <a:pPr indent="-228600" lvl="1" marL="742950" rtl="0" algn="l">
              <a:lnSpc>
                <a:spcPct val="90000"/>
              </a:lnSpc>
              <a:spcBef>
                <a:spcPts val="500"/>
              </a:spcBef>
              <a:spcAft>
                <a:spcPts val="0"/>
              </a:spcAft>
              <a:buClr>
                <a:schemeClr val="dk2"/>
              </a:buClr>
              <a:buSzPts val="1800"/>
              <a:buFont typeface="Arial"/>
              <a:buChar char="•"/>
            </a:pPr>
            <a:r>
              <a:rPr lang="en-US" sz="1800"/>
              <a:t>Personas </a:t>
            </a:r>
            <a:endParaRPr/>
          </a:p>
          <a:p>
            <a:pPr indent="-228600" lvl="1" marL="742950" rtl="0" algn="l">
              <a:lnSpc>
                <a:spcPct val="90000"/>
              </a:lnSpc>
              <a:spcBef>
                <a:spcPts val="500"/>
              </a:spcBef>
              <a:spcAft>
                <a:spcPts val="0"/>
              </a:spcAft>
              <a:buClr>
                <a:schemeClr val="dk2"/>
              </a:buClr>
              <a:buSzPts val="1800"/>
              <a:buFont typeface="Arial"/>
              <a:buChar char="•"/>
            </a:pPr>
            <a:r>
              <a:rPr lang="en-US" sz="1800"/>
              <a:t>Features &amp; Workflows</a:t>
            </a:r>
            <a:endParaRPr/>
          </a:p>
          <a:p>
            <a:pPr indent="-228600" lvl="1" marL="742950" rtl="0" algn="l">
              <a:lnSpc>
                <a:spcPct val="90000"/>
              </a:lnSpc>
              <a:spcBef>
                <a:spcPts val="500"/>
              </a:spcBef>
              <a:spcAft>
                <a:spcPts val="2100"/>
              </a:spcAft>
              <a:buClr>
                <a:schemeClr val="dk2"/>
              </a:buClr>
              <a:buSzPts val="1800"/>
              <a:buFont typeface="Arial"/>
              <a:buChar char="•"/>
            </a:pPr>
            <a:r>
              <a:rPr lang="en-US" sz="1800"/>
              <a:t>Product Demo</a:t>
            </a:r>
            <a:endParaRPr/>
          </a:p>
        </p:txBody>
      </p:sp>
      <p:grpSp>
        <p:nvGrpSpPr>
          <p:cNvPr id="121" name="Google Shape;121;p2"/>
          <p:cNvGrpSpPr/>
          <p:nvPr/>
        </p:nvGrpSpPr>
        <p:grpSpPr>
          <a:xfrm flipH="1">
            <a:off x="2635" y="52996"/>
            <a:ext cx="5928607" cy="6805005"/>
            <a:chOff x="6095999" y="52996"/>
            <a:chExt cx="6093363" cy="6805005"/>
          </a:xfrm>
        </p:grpSpPr>
        <p:sp>
          <p:nvSpPr>
            <p:cNvPr id="122" name="Google Shape;122;p2"/>
            <p:cNvSpPr/>
            <p:nvPr/>
          </p:nvSpPr>
          <p:spPr>
            <a:xfrm>
              <a:off x="6096001" y="52996"/>
              <a:ext cx="6093361" cy="6805003"/>
            </a:xfrm>
            <a:custGeom>
              <a:rect b="b" l="l" r="r" t="t"/>
              <a:pathLst>
                <a:path extrusionOk="0" h="6578438" w="5890489">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3" name="Google Shape;123;p2"/>
            <p:cNvSpPr/>
            <p:nvPr/>
          </p:nvSpPr>
          <p:spPr>
            <a:xfrm>
              <a:off x="6095999" y="52997"/>
              <a:ext cx="6093363" cy="6805004"/>
            </a:xfrm>
            <a:custGeom>
              <a:rect b="b" l="l" r="r" t="t"/>
              <a:pathLst>
                <a:path extrusionOk="0" h="6578439" w="5890491">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0">
                  <a:srgbClr val="A8B8DF"/>
                </a:gs>
                <a:gs pos="100000">
                  <a:srgbClr val="516DB4"/>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4" name="Google Shape;124;p2"/>
            <p:cNvSpPr/>
            <p:nvPr/>
          </p:nvSpPr>
          <p:spPr>
            <a:xfrm>
              <a:off x="6096000" y="52997"/>
              <a:ext cx="6093362" cy="6805004"/>
            </a:xfrm>
            <a:custGeom>
              <a:rect b="b" l="l" r="r" t="t"/>
              <a:pathLst>
                <a:path extrusionOk="0" h="6578439" w="5890490">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0">
                  <a:srgbClr val="5D6CC9"/>
                </a:gs>
                <a:gs pos="100000">
                  <a:srgbClr val="2F3875"/>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8" name="Shape 128"/>
        <p:cNvGrpSpPr/>
        <p:nvPr/>
      </p:nvGrpSpPr>
      <p:grpSpPr>
        <a:xfrm>
          <a:off x="0" y="0"/>
          <a:ext cx="0" cy="0"/>
          <a:chOff x="0" y="0"/>
          <a:chExt cx="0" cy="0"/>
        </a:xfrm>
      </p:grpSpPr>
      <p:sp>
        <p:nvSpPr>
          <p:cNvPr id="129" name="Google Shape;129;p3"/>
          <p:cNvSpPr/>
          <p:nvPr/>
        </p:nvSpPr>
        <p:spPr>
          <a:xfrm>
            <a:off x="0" y="-25"/>
            <a:ext cx="12191700" cy="68580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0" name="Google Shape;130;p3"/>
          <p:cNvSpPr txBox="1"/>
          <p:nvPr>
            <p:ph type="title"/>
          </p:nvPr>
        </p:nvSpPr>
        <p:spPr>
          <a:xfrm>
            <a:off x="6094105" y="802955"/>
            <a:ext cx="4977900" cy="14541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2"/>
              </a:buClr>
              <a:buSzPts val="3600"/>
              <a:buFont typeface="Calibri"/>
              <a:buNone/>
            </a:pPr>
            <a:r>
              <a:rPr lang="en-US">
                <a:solidFill>
                  <a:schemeClr val="dk2"/>
                </a:solidFill>
              </a:rPr>
              <a:t>Business Problem</a:t>
            </a:r>
            <a:endParaRPr>
              <a:solidFill>
                <a:schemeClr val="dk2"/>
              </a:solidFill>
            </a:endParaRPr>
          </a:p>
        </p:txBody>
      </p:sp>
      <p:pic>
        <p:nvPicPr>
          <p:cNvPr id="131" name="Google Shape;131;p3"/>
          <p:cNvPicPr preferRelativeResize="0"/>
          <p:nvPr/>
        </p:nvPicPr>
        <p:blipFill rotWithShape="1">
          <a:blip r:embed="rId3">
            <a:alphaModFix/>
          </a:blip>
          <a:srcRect b="-1" l="28340" r="1" t="0"/>
          <a:stretch/>
        </p:blipFill>
        <p:spPr>
          <a:xfrm>
            <a:off x="0" y="1010175"/>
            <a:ext cx="4366332" cy="4785232"/>
          </a:xfrm>
          <a:custGeom>
            <a:rect b="b" l="l" r="r" t="t"/>
            <a:pathLst>
              <a:path extrusionOk="0" h="5063738" w="4838041">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noFill/>
          <a:ln cap="flat" cmpd="sng" w="9525">
            <a:solidFill>
              <a:schemeClr val="lt2"/>
            </a:solidFill>
            <a:prstDash val="solid"/>
            <a:round/>
            <a:headEnd len="sm" w="sm" type="none"/>
            <a:tailEnd len="sm" w="sm" type="none"/>
          </a:ln>
        </p:spPr>
      </p:pic>
      <p:sp>
        <p:nvSpPr>
          <p:cNvPr id="132" name="Google Shape;132;p3"/>
          <p:cNvSpPr/>
          <p:nvPr/>
        </p:nvSpPr>
        <p:spPr>
          <a:xfrm>
            <a:off x="1" y="926917"/>
            <a:ext cx="4828239" cy="4951702"/>
          </a:xfrm>
          <a:custGeom>
            <a:rect b="b" l="l" r="r" t="t"/>
            <a:pathLst>
              <a:path extrusionOk="0" h="4951702" w="4828239">
                <a:moveTo>
                  <a:pt x="2407249" y="1168"/>
                </a:moveTo>
                <a:cubicBezTo>
                  <a:pt x="2488914" y="-1193"/>
                  <a:pt x="2570658" y="33"/>
                  <a:pt x="2651971" y="4800"/>
                </a:cubicBezTo>
                <a:cubicBezTo>
                  <a:pt x="2814869" y="14698"/>
                  <a:pt x="2977677" y="38942"/>
                  <a:pt x="3136762" y="80075"/>
                </a:cubicBezTo>
                <a:cubicBezTo>
                  <a:pt x="3295846" y="121117"/>
                  <a:pt x="3451209" y="179231"/>
                  <a:pt x="3598035" y="254778"/>
                </a:cubicBezTo>
                <a:cubicBezTo>
                  <a:pt x="3744680" y="330325"/>
                  <a:pt x="3883516" y="422670"/>
                  <a:pt x="4006734" y="532540"/>
                </a:cubicBezTo>
                <a:cubicBezTo>
                  <a:pt x="4130043" y="642320"/>
                  <a:pt x="4238460" y="767354"/>
                  <a:pt x="4333530" y="900560"/>
                </a:cubicBezTo>
                <a:lnTo>
                  <a:pt x="4368761" y="950864"/>
                </a:lnTo>
                <a:lnTo>
                  <a:pt x="4402539" y="1002077"/>
                </a:lnTo>
                <a:cubicBezTo>
                  <a:pt x="4413436" y="1019329"/>
                  <a:pt x="4424604" y="1036491"/>
                  <a:pt x="4435319" y="1053834"/>
                </a:cubicBezTo>
                <a:lnTo>
                  <a:pt x="4466918" y="1106317"/>
                </a:lnTo>
                <a:cubicBezTo>
                  <a:pt x="4508233" y="1176779"/>
                  <a:pt x="4547187" y="1248604"/>
                  <a:pt x="4582327" y="1322244"/>
                </a:cubicBezTo>
                <a:cubicBezTo>
                  <a:pt x="4652789" y="1469524"/>
                  <a:pt x="4707088" y="1624523"/>
                  <a:pt x="4740322" y="1783517"/>
                </a:cubicBezTo>
                <a:cubicBezTo>
                  <a:pt x="4756848" y="1863060"/>
                  <a:pt x="4768380" y="1943238"/>
                  <a:pt x="4777370" y="2023507"/>
                </a:cubicBezTo>
                <a:cubicBezTo>
                  <a:pt x="4786540" y="2103685"/>
                  <a:pt x="4793895" y="2183772"/>
                  <a:pt x="4801432" y="2263678"/>
                </a:cubicBezTo>
                <a:cubicBezTo>
                  <a:pt x="4808605" y="2343674"/>
                  <a:pt x="4814961" y="2423670"/>
                  <a:pt x="4820591" y="2503848"/>
                </a:cubicBezTo>
                <a:lnTo>
                  <a:pt x="4824496" y="2564050"/>
                </a:lnTo>
                <a:cubicBezTo>
                  <a:pt x="4825222" y="2573947"/>
                  <a:pt x="4825676" y="2584571"/>
                  <a:pt x="4826221" y="2595013"/>
                </a:cubicBezTo>
                <a:cubicBezTo>
                  <a:pt x="4826766" y="2605455"/>
                  <a:pt x="4827311" y="2615989"/>
                  <a:pt x="4827492" y="2626522"/>
                </a:cubicBezTo>
                <a:cubicBezTo>
                  <a:pt x="4828854" y="2668563"/>
                  <a:pt x="4828400" y="2710967"/>
                  <a:pt x="4825767" y="2753462"/>
                </a:cubicBezTo>
                <a:cubicBezTo>
                  <a:pt x="4815960" y="2923534"/>
                  <a:pt x="4770287" y="3094877"/>
                  <a:pt x="4696465" y="3252055"/>
                </a:cubicBezTo>
                <a:cubicBezTo>
                  <a:pt x="4622825" y="3409687"/>
                  <a:pt x="4521308" y="3551156"/>
                  <a:pt x="4409077" y="3675464"/>
                </a:cubicBezTo>
                <a:cubicBezTo>
                  <a:pt x="4352961" y="3737845"/>
                  <a:pt x="4294031" y="3796321"/>
                  <a:pt x="4233920" y="3851983"/>
                </a:cubicBezTo>
                <a:cubicBezTo>
                  <a:pt x="4173809" y="3907645"/>
                  <a:pt x="4112882" y="3961218"/>
                  <a:pt x="4051318" y="4012430"/>
                </a:cubicBezTo>
                <a:cubicBezTo>
                  <a:pt x="3928463" y="4115308"/>
                  <a:pt x="3802884" y="4209107"/>
                  <a:pt x="3680392" y="4301543"/>
                </a:cubicBezTo>
                <a:lnTo>
                  <a:pt x="3587048" y="4372096"/>
                </a:lnTo>
                <a:cubicBezTo>
                  <a:pt x="3555449" y="4395795"/>
                  <a:pt x="3523578" y="4419676"/>
                  <a:pt x="3491161" y="4443103"/>
                </a:cubicBezTo>
                <a:cubicBezTo>
                  <a:pt x="3458836" y="4466621"/>
                  <a:pt x="3426147" y="4490047"/>
                  <a:pt x="3392914" y="4513202"/>
                </a:cubicBezTo>
                <a:cubicBezTo>
                  <a:pt x="3359590" y="4536175"/>
                  <a:pt x="3325993" y="4558966"/>
                  <a:pt x="3291579" y="4581303"/>
                </a:cubicBezTo>
                <a:cubicBezTo>
                  <a:pt x="3223114" y="4626069"/>
                  <a:pt x="3152471" y="4669472"/>
                  <a:pt x="3078830" y="4709153"/>
                </a:cubicBezTo>
                <a:cubicBezTo>
                  <a:pt x="3005281" y="4749014"/>
                  <a:pt x="2929189" y="4786061"/>
                  <a:pt x="2850010" y="4817842"/>
                </a:cubicBezTo>
                <a:cubicBezTo>
                  <a:pt x="2692378" y="4882312"/>
                  <a:pt x="2523032" y="4925806"/>
                  <a:pt x="2352052" y="4942876"/>
                </a:cubicBezTo>
                <a:cubicBezTo>
                  <a:pt x="2309285" y="4946963"/>
                  <a:pt x="2266517" y="4950050"/>
                  <a:pt x="2223840" y="4950958"/>
                </a:cubicBezTo>
                <a:lnTo>
                  <a:pt x="2191787" y="4951684"/>
                </a:lnTo>
                <a:cubicBezTo>
                  <a:pt x="2181163" y="4951775"/>
                  <a:pt x="2170449" y="4951503"/>
                  <a:pt x="2159825" y="4951503"/>
                </a:cubicBezTo>
                <a:lnTo>
                  <a:pt x="2127953" y="4951139"/>
                </a:lnTo>
                <a:lnTo>
                  <a:pt x="2096990" y="4949959"/>
                </a:lnTo>
                <a:cubicBezTo>
                  <a:pt x="2014542" y="4947326"/>
                  <a:pt x="1931912" y="4940788"/>
                  <a:pt x="1849646" y="4930255"/>
                </a:cubicBezTo>
                <a:cubicBezTo>
                  <a:pt x="1767288" y="4920267"/>
                  <a:pt x="1685113" y="4905920"/>
                  <a:pt x="1603845" y="4886852"/>
                </a:cubicBezTo>
                <a:cubicBezTo>
                  <a:pt x="1522668" y="4867601"/>
                  <a:pt x="1442127" y="4844811"/>
                  <a:pt x="1362403" y="4818841"/>
                </a:cubicBezTo>
                <a:cubicBezTo>
                  <a:pt x="1203228" y="4766449"/>
                  <a:pt x="1045868" y="4701253"/>
                  <a:pt x="900222" y="4614355"/>
                </a:cubicBezTo>
                <a:cubicBezTo>
                  <a:pt x="754485" y="4527639"/>
                  <a:pt x="624366" y="4417678"/>
                  <a:pt x="510682" y="4296004"/>
                </a:cubicBezTo>
                <a:cubicBezTo>
                  <a:pt x="453568" y="4235258"/>
                  <a:pt x="401629" y="4170607"/>
                  <a:pt x="352778" y="4104412"/>
                </a:cubicBezTo>
                <a:cubicBezTo>
                  <a:pt x="304199" y="4037945"/>
                  <a:pt x="257980" y="3970479"/>
                  <a:pt x="214850" y="3901561"/>
                </a:cubicBezTo>
                <a:cubicBezTo>
                  <a:pt x="203772" y="3884490"/>
                  <a:pt x="193330" y="3867147"/>
                  <a:pt x="182615" y="3849894"/>
                </a:cubicBezTo>
                <a:lnTo>
                  <a:pt x="151833" y="3799772"/>
                </a:lnTo>
                <a:cubicBezTo>
                  <a:pt x="132129" y="3767356"/>
                  <a:pt x="111699" y="3735212"/>
                  <a:pt x="91087" y="3702614"/>
                </a:cubicBezTo>
                <a:lnTo>
                  <a:pt x="0" y="3558952"/>
                </a:lnTo>
                <a:lnTo>
                  <a:pt x="0" y="3152786"/>
                </a:lnTo>
                <a:lnTo>
                  <a:pt x="21078" y="3185589"/>
                </a:lnTo>
                <a:cubicBezTo>
                  <a:pt x="63392" y="3246607"/>
                  <a:pt x="110427" y="3305810"/>
                  <a:pt x="159097" y="3365285"/>
                </a:cubicBezTo>
                <a:cubicBezTo>
                  <a:pt x="207767" y="3424851"/>
                  <a:pt x="258616" y="3484417"/>
                  <a:pt x="308466" y="3546344"/>
                </a:cubicBezTo>
                <a:cubicBezTo>
                  <a:pt x="333437" y="3577217"/>
                  <a:pt x="358135" y="3608816"/>
                  <a:pt x="382742" y="3640869"/>
                </a:cubicBezTo>
                <a:lnTo>
                  <a:pt x="418427" y="3687269"/>
                </a:lnTo>
                <a:cubicBezTo>
                  <a:pt x="430141" y="3702069"/>
                  <a:pt x="441309" y="3717233"/>
                  <a:pt x="453386" y="3731671"/>
                </a:cubicBezTo>
                <a:cubicBezTo>
                  <a:pt x="547638" y="3849168"/>
                  <a:pt x="649881" y="3957313"/>
                  <a:pt x="753758" y="4059829"/>
                </a:cubicBezTo>
                <a:cubicBezTo>
                  <a:pt x="805970" y="4110859"/>
                  <a:pt x="859089" y="4160164"/>
                  <a:pt x="913479" y="4207472"/>
                </a:cubicBezTo>
                <a:cubicBezTo>
                  <a:pt x="967869" y="4254780"/>
                  <a:pt x="1023258" y="4300544"/>
                  <a:pt x="1080736" y="4343584"/>
                </a:cubicBezTo>
                <a:cubicBezTo>
                  <a:pt x="1195237" y="4429846"/>
                  <a:pt x="1318727" y="4506937"/>
                  <a:pt x="1454385" y="4558875"/>
                </a:cubicBezTo>
                <a:cubicBezTo>
                  <a:pt x="1522033" y="4584845"/>
                  <a:pt x="1592132" y="4604730"/>
                  <a:pt x="1663411" y="4619712"/>
                </a:cubicBezTo>
                <a:cubicBezTo>
                  <a:pt x="1681299" y="4623254"/>
                  <a:pt x="1699006" y="4627340"/>
                  <a:pt x="1716984" y="4630427"/>
                </a:cubicBezTo>
                <a:lnTo>
                  <a:pt x="1771011" y="4639417"/>
                </a:lnTo>
                <a:cubicBezTo>
                  <a:pt x="1807241" y="4644229"/>
                  <a:pt x="1843471" y="4649314"/>
                  <a:pt x="1880064" y="4652311"/>
                </a:cubicBezTo>
                <a:cubicBezTo>
                  <a:pt x="1898316" y="4654036"/>
                  <a:pt x="1916567" y="4655670"/>
                  <a:pt x="1934909" y="4656487"/>
                </a:cubicBezTo>
                <a:cubicBezTo>
                  <a:pt x="1953251" y="4657395"/>
                  <a:pt x="1971502" y="4658848"/>
                  <a:pt x="1989935" y="4659393"/>
                </a:cubicBezTo>
                <a:lnTo>
                  <a:pt x="2045142" y="4660664"/>
                </a:lnTo>
                <a:cubicBezTo>
                  <a:pt x="2063484" y="4661118"/>
                  <a:pt x="2082008" y="4660482"/>
                  <a:pt x="2100440" y="4660392"/>
                </a:cubicBezTo>
                <a:lnTo>
                  <a:pt x="2128135" y="4660119"/>
                </a:lnTo>
                <a:cubicBezTo>
                  <a:pt x="2137124" y="4659847"/>
                  <a:pt x="2145932" y="4659302"/>
                  <a:pt x="2154831" y="4658939"/>
                </a:cubicBezTo>
                <a:cubicBezTo>
                  <a:pt x="2163729" y="4658485"/>
                  <a:pt x="2172628" y="4658212"/>
                  <a:pt x="2181436" y="4657577"/>
                </a:cubicBezTo>
                <a:lnTo>
                  <a:pt x="2207950" y="4655398"/>
                </a:lnTo>
                <a:cubicBezTo>
                  <a:pt x="2243272" y="4652583"/>
                  <a:pt x="2278321" y="4647861"/>
                  <a:pt x="2313098" y="4642413"/>
                </a:cubicBezTo>
                <a:cubicBezTo>
                  <a:pt x="2452298" y="4619349"/>
                  <a:pt x="2586139" y="4574221"/>
                  <a:pt x="2713625" y="4510932"/>
                </a:cubicBezTo>
                <a:cubicBezTo>
                  <a:pt x="2841565" y="4448369"/>
                  <a:pt x="2963330" y="4368282"/>
                  <a:pt x="3083643" y="4280386"/>
                </a:cubicBezTo>
                <a:cubicBezTo>
                  <a:pt x="3113698" y="4258503"/>
                  <a:pt x="3143572" y="4235712"/>
                  <a:pt x="3173355" y="4212648"/>
                </a:cubicBezTo>
                <a:cubicBezTo>
                  <a:pt x="3203319" y="4189675"/>
                  <a:pt x="3233193" y="4166339"/>
                  <a:pt x="3263067" y="4142640"/>
                </a:cubicBezTo>
                <a:lnTo>
                  <a:pt x="3444762" y="3997357"/>
                </a:lnTo>
                <a:cubicBezTo>
                  <a:pt x="3569432" y="3898473"/>
                  <a:pt x="3695284" y="3806401"/>
                  <a:pt x="3818229" y="3716144"/>
                </a:cubicBezTo>
                <a:cubicBezTo>
                  <a:pt x="3941084" y="3625886"/>
                  <a:pt x="4059309" y="3534721"/>
                  <a:pt x="4166182" y="3436474"/>
                </a:cubicBezTo>
                <a:cubicBezTo>
                  <a:pt x="4273056" y="3338408"/>
                  <a:pt x="4369578" y="3233895"/>
                  <a:pt x="4444399" y="3115943"/>
                </a:cubicBezTo>
                <a:cubicBezTo>
                  <a:pt x="4481809" y="3057013"/>
                  <a:pt x="4513772" y="2994905"/>
                  <a:pt x="4539196" y="2929618"/>
                </a:cubicBezTo>
                <a:cubicBezTo>
                  <a:pt x="4564802" y="2864422"/>
                  <a:pt x="4583235" y="2796139"/>
                  <a:pt x="4596946" y="2726040"/>
                </a:cubicBezTo>
                <a:cubicBezTo>
                  <a:pt x="4603756" y="2690991"/>
                  <a:pt x="4609204" y="2655306"/>
                  <a:pt x="4612927" y="2619257"/>
                </a:cubicBezTo>
                <a:cubicBezTo>
                  <a:pt x="4614017" y="2610268"/>
                  <a:pt x="4614743" y="2601188"/>
                  <a:pt x="4615561" y="2592198"/>
                </a:cubicBezTo>
                <a:cubicBezTo>
                  <a:pt x="4616287" y="2583118"/>
                  <a:pt x="4617195" y="2574220"/>
                  <a:pt x="4617558" y="2564595"/>
                </a:cubicBezTo>
                <a:lnTo>
                  <a:pt x="4620464" y="2507571"/>
                </a:lnTo>
                <a:cubicBezTo>
                  <a:pt x="4623097" y="2431479"/>
                  <a:pt x="4621462" y="2355297"/>
                  <a:pt x="4615470" y="2279568"/>
                </a:cubicBezTo>
                <a:cubicBezTo>
                  <a:pt x="4609658" y="2203748"/>
                  <a:pt x="4598490" y="2128564"/>
                  <a:pt x="4583416" y="2054379"/>
                </a:cubicBezTo>
                <a:cubicBezTo>
                  <a:pt x="4568162" y="1980194"/>
                  <a:pt x="4549094" y="1907008"/>
                  <a:pt x="4529026" y="1834639"/>
                </a:cubicBezTo>
                <a:cubicBezTo>
                  <a:pt x="4488983" y="1689810"/>
                  <a:pt x="4444762" y="1546888"/>
                  <a:pt x="4388556" y="1408324"/>
                </a:cubicBezTo>
                <a:cubicBezTo>
                  <a:pt x="4360407" y="1339133"/>
                  <a:pt x="4328990" y="1271213"/>
                  <a:pt x="4292851" y="1205927"/>
                </a:cubicBezTo>
                <a:cubicBezTo>
                  <a:pt x="4284043" y="1189492"/>
                  <a:pt x="4274327" y="1173511"/>
                  <a:pt x="4264975" y="1157439"/>
                </a:cubicBezTo>
                <a:cubicBezTo>
                  <a:pt x="4255350" y="1141458"/>
                  <a:pt x="4245361" y="1125749"/>
                  <a:pt x="4235646" y="1109859"/>
                </a:cubicBezTo>
                <a:lnTo>
                  <a:pt x="4204591" y="1063368"/>
                </a:lnTo>
                <a:lnTo>
                  <a:pt x="4172175" y="1017876"/>
                </a:lnTo>
                <a:cubicBezTo>
                  <a:pt x="4083462" y="898290"/>
                  <a:pt x="3979312" y="791326"/>
                  <a:pt x="3865265" y="697618"/>
                </a:cubicBezTo>
                <a:cubicBezTo>
                  <a:pt x="3751490" y="603638"/>
                  <a:pt x="3627909" y="521917"/>
                  <a:pt x="3495792" y="456267"/>
                </a:cubicBezTo>
                <a:cubicBezTo>
                  <a:pt x="3363766" y="390436"/>
                  <a:pt x="3224022" y="339950"/>
                  <a:pt x="3080011" y="304719"/>
                </a:cubicBezTo>
                <a:cubicBezTo>
                  <a:pt x="2935999" y="269397"/>
                  <a:pt x="2787992" y="249057"/>
                  <a:pt x="2638805" y="241884"/>
                </a:cubicBezTo>
                <a:cubicBezTo>
                  <a:pt x="2489345" y="234347"/>
                  <a:pt x="2340067" y="239341"/>
                  <a:pt x="2191696" y="257865"/>
                </a:cubicBezTo>
                <a:cubicBezTo>
                  <a:pt x="2043417" y="276479"/>
                  <a:pt x="1896500" y="307624"/>
                  <a:pt x="1752851" y="350120"/>
                </a:cubicBezTo>
                <a:cubicBezTo>
                  <a:pt x="1609112" y="392433"/>
                  <a:pt x="1468914" y="447187"/>
                  <a:pt x="1333074" y="510657"/>
                </a:cubicBezTo>
                <a:cubicBezTo>
                  <a:pt x="1060578" y="636236"/>
                  <a:pt x="806151" y="802767"/>
                  <a:pt x="582960" y="1003893"/>
                </a:cubicBezTo>
                <a:cubicBezTo>
                  <a:pt x="471728" y="1104774"/>
                  <a:pt x="368668" y="1214825"/>
                  <a:pt x="276322" y="1333049"/>
                </a:cubicBezTo>
                <a:cubicBezTo>
                  <a:pt x="183795" y="1451092"/>
                  <a:pt x="102164" y="1577669"/>
                  <a:pt x="33882" y="1711057"/>
                </a:cubicBezTo>
                <a:lnTo>
                  <a:pt x="0" y="1785501"/>
                </a:lnTo>
                <a:lnTo>
                  <a:pt x="0" y="1377082"/>
                </a:lnTo>
                <a:lnTo>
                  <a:pt x="111188" y="1208333"/>
                </a:lnTo>
                <a:cubicBezTo>
                  <a:pt x="206927" y="1076920"/>
                  <a:pt x="314732" y="954315"/>
                  <a:pt x="431321" y="841539"/>
                </a:cubicBezTo>
                <a:cubicBezTo>
                  <a:pt x="548183" y="728763"/>
                  <a:pt x="674488" y="625885"/>
                  <a:pt x="807876" y="533448"/>
                </a:cubicBezTo>
                <a:cubicBezTo>
                  <a:pt x="941446" y="441103"/>
                  <a:pt x="1082007" y="358837"/>
                  <a:pt x="1228743" y="288828"/>
                </a:cubicBezTo>
                <a:cubicBezTo>
                  <a:pt x="1522578" y="149811"/>
                  <a:pt x="1838931" y="57919"/>
                  <a:pt x="2163003" y="19056"/>
                </a:cubicBezTo>
                <a:cubicBezTo>
                  <a:pt x="2243998" y="9477"/>
                  <a:pt x="2325584" y="3529"/>
                  <a:pt x="2407249" y="1168"/>
                </a:cubicBezTo>
                <a:close/>
              </a:path>
            </a:pathLst>
          </a:custGeom>
          <a:solidFill>
            <a:schemeClr val="lt1">
              <a:alpha val="298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3" name="Google Shape;133;p3"/>
          <p:cNvSpPr/>
          <p:nvPr/>
        </p:nvSpPr>
        <p:spPr>
          <a:xfrm>
            <a:off x="0" y="960593"/>
            <a:ext cx="4814598" cy="4884231"/>
          </a:xfrm>
          <a:custGeom>
            <a:rect b="b" l="l" r="r" t="t"/>
            <a:pathLst>
              <a:path extrusionOk="0" h="4884231" w="4814598">
                <a:moveTo>
                  <a:pt x="2550817" y="544811"/>
                </a:moveTo>
                <a:cubicBezTo>
                  <a:pt x="2270966" y="544811"/>
                  <a:pt x="1974952" y="601744"/>
                  <a:pt x="1694919" y="709526"/>
                </a:cubicBezTo>
                <a:cubicBezTo>
                  <a:pt x="1417883" y="816127"/>
                  <a:pt x="1154103" y="973032"/>
                  <a:pt x="932184" y="1163171"/>
                </a:cubicBezTo>
                <a:cubicBezTo>
                  <a:pt x="710536" y="1353038"/>
                  <a:pt x="529296" y="1577682"/>
                  <a:pt x="407894" y="1812768"/>
                </a:cubicBezTo>
                <a:cubicBezTo>
                  <a:pt x="283223" y="2054210"/>
                  <a:pt x="220025" y="2305277"/>
                  <a:pt x="220025" y="2558977"/>
                </a:cubicBezTo>
                <a:cubicBezTo>
                  <a:pt x="220025" y="2801418"/>
                  <a:pt x="315095" y="2942070"/>
                  <a:pt x="530204" y="3236995"/>
                </a:cubicBezTo>
                <a:cubicBezTo>
                  <a:pt x="584050" y="3310817"/>
                  <a:pt x="639711" y="3387181"/>
                  <a:pt x="697098" y="3471717"/>
                </a:cubicBezTo>
                <a:cubicBezTo>
                  <a:pt x="900040" y="3770818"/>
                  <a:pt x="1108249" y="3983476"/>
                  <a:pt x="1333800" y="4121677"/>
                </a:cubicBezTo>
                <a:cubicBezTo>
                  <a:pt x="1572882" y="4268231"/>
                  <a:pt x="1846740" y="4339420"/>
                  <a:pt x="2170902" y="4339420"/>
                </a:cubicBezTo>
                <a:cubicBezTo>
                  <a:pt x="2354867" y="4339420"/>
                  <a:pt x="2525938" y="4295381"/>
                  <a:pt x="2709357" y="4200765"/>
                </a:cubicBezTo>
                <a:cubicBezTo>
                  <a:pt x="2897680" y="4103607"/>
                  <a:pt x="3084097" y="3961956"/>
                  <a:pt x="3290852" y="3800420"/>
                </a:cubicBezTo>
                <a:cubicBezTo>
                  <a:pt x="3339340" y="3762556"/>
                  <a:pt x="3387647" y="3725236"/>
                  <a:pt x="3434410" y="3689188"/>
                </a:cubicBezTo>
                <a:cubicBezTo>
                  <a:pt x="3682844" y="3497505"/>
                  <a:pt x="3917476" y="3316446"/>
                  <a:pt x="4069660" y="3124945"/>
                </a:cubicBezTo>
                <a:cubicBezTo>
                  <a:pt x="4209948" y="2948426"/>
                  <a:pt x="4269787" y="2779172"/>
                  <a:pt x="4269787" y="2558977"/>
                </a:cubicBezTo>
                <a:cubicBezTo>
                  <a:pt x="4269787" y="1980933"/>
                  <a:pt x="4102076" y="1462636"/>
                  <a:pt x="3797526" y="1099701"/>
                </a:cubicBezTo>
                <a:cubicBezTo>
                  <a:pt x="3650427" y="924453"/>
                  <a:pt x="3474272" y="788342"/>
                  <a:pt x="3273691" y="695179"/>
                </a:cubicBezTo>
                <a:cubicBezTo>
                  <a:pt x="3058944" y="595388"/>
                  <a:pt x="2815686" y="544811"/>
                  <a:pt x="2550817" y="544811"/>
                </a:cubicBezTo>
                <a:close/>
                <a:moveTo>
                  <a:pt x="2550817" y="0"/>
                </a:moveTo>
                <a:cubicBezTo>
                  <a:pt x="3970050" y="0"/>
                  <a:pt x="4814598" y="1145647"/>
                  <a:pt x="4814598" y="2558977"/>
                </a:cubicBezTo>
                <a:cubicBezTo>
                  <a:pt x="4814598" y="3376738"/>
                  <a:pt x="4225839" y="3761193"/>
                  <a:pt x="3626365" y="4229640"/>
                </a:cubicBezTo>
                <a:cubicBezTo>
                  <a:pt x="3189699" y="4570874"/>
                  <a:pt x="2769014" y="4884231"/>
                  <a:pt x="2170902" y="4884231"/>
                </a:cubicBezTo>
                <a:cubicBezTo>
                  <a:pt x="1283950" y="4884231"/>
                  <a:pt x="708085" y="4458279"/>
                  <a:pt x="246267" y="3777538"/>
                </a:cubicBezTo>
                <a:cubicBezTo>
                  <a:pt x="176985" y="3675432"/>
                  <a:pt x="106654" y="3581344"/>
                  <a:pt x="40127" y="3489366"/>
                </a:cubicBezTo>
                <a:lnTo>
                  <a:pt x="0" y="3432245"/>
                </a:lnTo>
                <a:lnTo>
                  <a:pt x="0" y="1432577"/>
                </a:lnTo>
                <a:lnTo>
                  <a:pt x="54624" y="1339196"/>
                </a:lnTo>
                <a:cubicBezTo>
                  <a:pt x="578230" y="541497"/>
                  <a:pt x="1569352" y="0"/>
                  <a:pt x="2550817" y="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4" name="Google Shape;134;p3"/>
          <p:cNvSpPr/>
          <p:nvPr/>
        </p:nvSpPr>
        <p:spPr>
          <a:xfrm>
            <a:off x="0" y="960593"/>
            <a:ext cx="4814598" cy="4884231"/>
          </a:xfrm>
          <a:custGeom>
            <a:rect b="b" l="l" r="r" t="t"/>
            <a:pathLst>
              <a:path extrusionOk="0" h="4884231" w="4814598">
                <a:moveTo>
                  <a:pt x="2550817" y="454009"/>
                </a:moveTo>
                <a:cubicBezTo>
                  <a:pt x="2255802" y="454009"/>
                  <a:pt x="1956792" y="511396"/>
                  <a:pt x="1662321" y="624807"/>
                </a:cubicBezTo>
                <a:cubicBezTo>
                  <a:pt x="1375660" y="735041"/>
                  <a:pt x="1102800" y="897394"/>
                  <a:pt x="873072" y="1094253"/>
                </a:cubicBezTo>
                <a:cubicBezTo>
                  <a:pt x="639348" y="1294471"/>
                  <a:pt x="455656" y="1522293"/>
                  <a:pt x="327171" y="1771181"/>
                </a:cubicBezTo>
                <a:cubicBezTo>
                  <a:pt x="195872" y="2025607"/>
                  <a:pt x="129223" y="2290658"/>
                  <a:pt x="129223" y="2558977"/>
                </a:cubicBezTo>
                <a:cubicBezTo>
                  <a:pt x="129223" y="2829294"/>
                  <a:pt x="235552" y="2987108"/>
                  <a:pt x="456836" y="3290477"/>
                </a:cubicBezTo>
                <a:cubicBezTo>
                  <a:pt x="510228" y="3363663"/>
                  <a:pt x="565435" y="3439392"/>
                  <a:pt x="621914" y="3522657"/>
                </a:cubicBezTo>
                <a:cubicBezTo>
                  <a:pt x="1053495" y="4158815"/>
                  <a:pt x="1516766" y="4430222"/>
                  <a:pt x="2170902" y="4430222"/>
                </a:cubicBezTo>
                <a:cubicBezTo>
                  <a:pt x="2600213" y="4430222"/>
                  <a:pt x="2915205" y="4209119"/>
                  <a:pt x="3346786" y="3871881"/>
                </a:cubicBezTo>
                <a:cubicBezTo>
                  <a:pt x="3395002" y="3834198"/>
                  <a:pt x="3443218" y="3796969"/>
                  <a:pt x="3489890" y="3761012"/>
                </a:cubicBezTo>
                <a:cubicBezTo>
                  <a:pt x="3742864" y="3565879"/>
                  <a:pt x="3981763" y="3381551"/>
                  <a:pt x="4140757" y="3181424"/>
                </a:cubicBezTo>
                <a:cubicBezTo>
                  <a:pt x="4292760" y="2990104"/>
                  <a:pt x="4360589" y="2798149"/>
                  <a:pt x="4360589" y="2558977"/>
                </a:cubicBezTo>
                <a:cubicBezTo>
                  <a:pt x="4360589" y="1959594"/>
                  <a:pt x="4185341" y="1420595"/>
                  <a:pt x="3867171" y="1041315"/>
                </a:cubicBezTo>
                <a:cubicBezTo>
                  <a:pt x="3711446" y="855807"/>
                  <a:pt x="3524667" y="711614"/>
                  <a:pt x="3312009" y="612822"/>
                </a:cubicBezTo>
                <a:cubicBezTo>
                  <a:pt x="3085095" y="507491"/>
                  <a:pt x="2829034" y="454009"/>
                  <a:pt x="2550817" y="454009"/>
                </a:cubicBezTo>
                <a:close/>
                <a:moveTo>
                  <a:pt x="2550817" y="0"/>
                </a:moveTo>
                <a:cubicBezTo>
                  <a:pt x="3970050" y="0"/>
                  <a:pt x="4814598" y="1145647"/>
                  <a:pt x="4814598" y="2558977"/>
                </a:cubicBezTo>
                <a:cubicBezTo>
                  <a:pt x="4814598" y="3376738"/>
                  <a:pt x="4225839" y="3761193"/>
                  <a:pt x="3626365" y="4229640"/>
                </a:cubicBezTo>
                <a:cubicBezTo>
                  <a:pt x="3189699" y="4570874"/>
                  <a:pt x="2769014" y="4884231"/>
                  <a:pt x="2170902" y="4884231"/>
                </a:cubicBezTo>
                <a:cubicBezTo>
                  <a:pt x="1283950" y="4884231"/>
                  <a:pt x="708085" y="4458279"/>
                  <a:pt x="246267" y="3777538"/>
                </a:cubicBezTo>
                <a:cubicBezTo>
                  <a:pt x="176985" y="3675432"/>
                  <a:pt x="106654" y="3581344"/>
                  <a:pt x="40127" y="3489366"/>
                </a:cubicBezTo>
                <a:lnTo>
                  <a:pt x="0" y="3432245"/>
                </a:lnTo>
                <a:lnTo>
                  <a:pt x="0" y="1432577"/>
                </a:lnTo>
                <a:lnTo>
                  <a:pt x="54624" y="1339196"/>
                </a:lnTo>
                <a:cubicBezTo>
                  <a:pt x="578230" y="541497"/>
                  <a:pt x="1569352" y="0"/>
                  <a:pt x="2550817" y="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5" name="Google Shape;135;p3"/>
          <p:cNvSpPr/>
          <p:nvPr/>
        </p:nvSpPr>
        <p:spPr>
          <a:xfrm>
            <a:off x="0" y="796695"/>
            <a:ext cx="4850918" cy="5212025"/>
          </a:xfrm>
          <a:custGeom>
            <a:rect b="b" l="l" r="r" t="t"/>
            <a:pathLst>
              <a:path extrusionOk="0" h="5212025" w="4850918">
                <a:moveTo>
                  <a:pt x="2244906" y="0"/>
                </a:moveTo>
                <a:cubicBezTo>
                  <a:pt x="3684206" y="0"/>
                  <a:pt x="4850918" y="1166713"/>
                  <a:pt x="4850918" y="2606013"/>
                </a:cubicBezTo>
                <a:cubicBezTo>
                  <a:pt x="4850918" y="4045313"/>
                  <a:pt x="3684206" y="5212025"/>
                  <a:pt x="2244906" y="5212025"/>
                </a:cubicBezTo>
                <a:cubicBezTo>
                  <a:pt x="1345344" y="5212025"/>
                  <a:pt x="552260" y="4756278"/>
                  <a:pt x="83949" y="4063077"/>
                </a:cubicBezTo>
                <a:lnTo>
                  <a:pt x="0" y="3924890"/>
                </a:lnTo>
                <a:lnTo>
                  <a:pt x="0" y="3598606"/>
                </a:lnTo>
                <a:lnTo>
                  <a:pt x="15357" y="3619452"/>
                </a:lnTo>
                <a:cubicBezTo>
                  <a:pt x="45413" y="3659314"/>
                  <a:pt x="76921" y="3699539"/>
                  <a:pt x="107340" y="3738402"/>
                </a:cubicBezTo>
                <a:cubicBezTo>
                  <a:pt x="127316" y="3763917"/>
                  <a:pt x="148019" y="3790250"/>
                  <a:pt x="168177" y="3816401"/>
                </a:cubicBezTo>
                <a:cubicBezTo>
                  <a:pt x="189334" y="3843732"/>
                  <a:pt x="217210" y="3879781"/>
                  <a:pt x="245086" y="3916919"/>
                </a:cubicBezTo>
                <a:cubicBezTo>
                  <a:pt x="258343" y="3934443"/>
                  <a:pt x="271600" y="3952695"/>
                  <a:pt x="284403" y="3970310"/>
                </a:cubicBezTo>
                <a:cubicBezTo>
                  <a:pt x="296571" y="3987018"/>
                  <a:pt x="308102" y="4002908"/>
                  <a:pt x="319634" y="4018253"/>
                </a:cubicBezTo>
                <a:lnTo>
                  <a:pt x="319816" y="4018435"/>
                </a:lnTo>
                <a:lnTo>
                  <a:pt x="319998" y="4018617"/>
                </a:lnTo>
                <a:cubicBezTo>
                  <a:pt x="339883" y="4045948"/>
                  <a:pt x="361131" y="4073370"/>
                  <a:pt x="381652" y="4099884"/>
                </a:cubicBezTo>
                <a:lnTo>
                  <a:pt x="393547" y="4115230"/>
                </a:lnTo>
                <a:lnTo>
                  <a:pt x="399540" y="4122676"/>
                </a:lnTo>
                <a:cubicBezTo>
                  <a:pt x="422604" y="4151187"/>
                  <a:pt x="446303" y="4180698"/>
                  <a:pt x="470547" y="4208756"/>
                </a:cubicBezTo>
                <a:cubicBezTo>
                  <a:pt x="523848" y="4271228"/>
                  <a:pt x="578692" y="4330430"/>
                  <a:pt x="633445" y="4384730"/>
                </a:cubicBezTo>
                <a:cubicBezTo>
                  <a:pt x="750035" y="4499776"/>
                  <a:pt x="872708" y="4598296"/>
                  <a:pt x="997833" y="4677384"/>
                </a:cubicBezTo>
                <a:cubicBezTo>
                  <a:pt x="1068659" y="4721786"/>
                  <a:pt x="1134218" y="4757653"/>
                  <a:pt x="1198505" y="4786982"/>
                </a:cubicBezTo>
                <a:lnTo>
                  <a:pt x="1198687" y="4787073"/>
                </a:lnTo>
                <a:lnTo>
                  <a:pt x="1198869" y="4787164"/>
                </a:lnTo>
                <a:cubicBezTo>
                  <a:pt x="1264246" y="4817945"/>
                  <a:pt x="1335525" y="4845821"/>
                  <a:pt x="1410709" y="4869975"/>
                </a:cubicBezTo>
                <a:cubicBezTo>
                  <a:pt x="1479900" y="4892221"/>
                  <a:pt x="1554358" y="4911562"/>
                  <a:pt x="1631902" y="4927271"/>
                </a:cubicBezTo>
                <a:cubicBezTo>
                  <a:pt x="1667588" y="4934353"/>
                  <a:pt x="1705452" y="4940709"/>
                  <a:pt x="1744134" y="4946157"/>
                </a:cubicBezTo>
                <a:cubicBezTo>
                  <a:pt x="1780454" y="4951243"/>
                  <a:pt x="1818409" y="4955510"/>
                  <a:pt x="1856819" y="4958961"/>
                </a:cubicBezTo>
                <a:cubicBezTo>
                  <a:pt x="1930277" y="4965680"/>
                  <a:pt x="2006551" y="4968949"/>
                  <a:pt x="2090089" y="4969130"/>
                </a:cubicBezTo>
                <a:lnTo>
                  <a:pt x="2101802" y="4969130"/>
                </a:lnTo>
                <a:cubicBezTo>
                  <a:pt x="2106978" y="4969221"/>
                  <a:pt x="2112063" y="4969221"/>
                  <a:pt x="2117238" y="4969221"/>
                </a:cubicBezTo>
                <a:cubicBezTo>
                  <a:pt x="2129678" y="4969221"/>
                  <a:pt x="2138940" y="4969130"/>
                  <a:pt x="2147294" y="4968767"/>
                </a:cubicBezTo>
                <a:lnTo>
                  <a:pt x="2147566" y="4968767"/>
                </a:lnTo>
                <a:lnTo>
                  <a:pt x="2147838" y="4968767"/>
                </a:lnTo>
                <a:lnTo>
                  <a:pt x="2176078" y="4968041"/>
                </a:lnTo>
                <a:lnTo>
                  <a:pt x="2204499" y="4966588"/>
                </a:lnTo>
                <a:cubicBezTo>
                  <a:pt x="2236824" y="4965135"/>
                  <a:pt x="2271238" y="4962138"/>
                  <a:pt x="2315822" y="4956872"/>
                </a:cubicBezTo>
                <a:cubicBezTo>
                  <a:pt x="2460651" y="4939166"/>
                  <a:pt x="2605480" y="4900030"/>
                  <a:pt x="2746222" y="4840555"/>
                </a:cubicBezTo>
                <a:cubicBezTo>
                  <a:pt x="2810783" y="4813587"/>
                  <a:pt x="2877613" y="4780444"/>
                  <a:pt x="2950617" y="4739220"/>
                </a:cubicBezTo>
                <a:cubicBezTo>
                  <a:pt x="3013452" y="4703989"/>
                  <a:pt x="3078285" y="4663492"/>
                  <a:pt x="3148929" y="4615367"/>
                </a:cubicBezTo>
                <a:cubicBezTo>
                  <a:pt x="3207042" y="4575777"/>
                  <a:pt x="3268696" y="4531012"/>
                  <a:pt x="3342791" y="4474533"/>
                </a:cubicBezTo>
                <a:cubicBezTo>
                  <a:pt x="3375298" y="4449835"/>
                  <a:pt x="3408077" y="4423956"/>
                  <a:pt x="3438496" y="4399894"/>
                </a:cubicBezTo>
                <a:lnTo>
                  <a:pt x="3536108" y="4321804"/>
                </a:lnTo>
                <a:cubicBezTo>
                  <a:pt x="3591043" y="4278219"/>
                  <a:pt x="3646795" y="4234907"/>
                  <a:pt x="3700641" y="4192956"/>
                </a:cubicBezTo>
                <a:cubicBezTo>
                  <a:pt x="3775643" y="4134571"/>
                  <a:pt x="3853279" y="4074187"/>
                  <a:pt x="3927282" y="4014258"/>
                </a:cubicBezTo>
                <a:cubicBezTo>
                  <a:pt x="4077741" y="3892493"/>
                  <a:pt x="4186340" y="3793610"/>
                  <a:pt x="4279230" y="3693909"/>
                </a:cubicBezTo>
                <a:cubicBezTo>
                  <a:pt x="4335800" y="3632800"/>
                  <a:pt x="4383471" y="3574959"/>
                  <a:pt x="4424785" y="3517209"/>
                </a:cubicBezTo>
                <a:cubicBezTo>
                  <a:pt x="4471367" y="3451559"/>
                  <a:pt x="4508959" y="3388725"/>
                  <a:pt x="4539922" y="3324800"/>
                </a:cubicBezTo>
                <a:cubicBezTo>
                  <a:pt x="4604664" y="3192774"/>
                  <a:pt x="4645162" y="3047763"/>
                  <a:pt x="4660234" y="2893945"/>
                </a:cubicBezTo>
                <a:cubicBezTo>
                  <a:pt x="4663776" y="2857443"/>
                  <a:pt x="4666046" y="2818671"/>
                  <a:pt x="4667045" y="2779081"/>
                </a:cubicBezTo>
                <a:lnTo>
                  <a:pt x="4667135" y="2774632"/>
                </a:lnTo>
                <a:cubicBezTo>
                  <a:pt x="4667408" y="2756834"/>
                  <a:pt x="4667680" y="2738583"/>
                  <a:pt x="4667408" y="2719787"/>
                </a:cubicBezTo>
                <a:cubicBezTo>
                  <a:pt x="4667408" y="2713976"/>
                  <a:pt x="4667317" y="2708256"/>
                  <a:pt x="4667317" y="2702444"/>
                </a:cubicBezTo>
                <a:cubicBezTo>
                  <a:pt x="4667317" y="2688188"/>
                  <a:pt x="4667226" y="2673569"/>
                  <a:pt x="4666772" y="2658950"/>
                </a:cubicBezTo>
                <a:cubicBezTo>
                  <a:pt x="4665228" y="2576139"/>
                  <a:pt x="4661142" y="2494599"/>
                  <a:pt x="4654787" y="2416691"/>
                </a:cubicBezTo>
                <a:cubicBezTo>
                  <a:pt x="4640531" y="2247618"/>
                  <a:pt x="4616014" y="2086263"/>
                  <a:pt x="4581781" y="1936985"/>
                </a:cubicBezTo>
                <a:cubicBezTo>
                  <a:pt x="4544280" y="1773814"/>
                  <a:pt x="4494884" y="1618361"/>
                  <a:pt x="4435046" y="1474894"/>
                </a:cubicBezTo>
                <a:cubicBezTo>
                  <a:pt x="4419519" y="1437484"/>
                  <a:pt x="4402993" y="1400164"/>
                  <a:pt x="4386104" y="1364116"/>
                </a:cubicBezTo>
                <a:cubicBezTo>
                  <a:pt x="4369578" y="1329248"/>
                  <a:pt x="4351236" y="1292837"/>
                  <a:pt x="4331623" y="1255698"/>
                </a:cubicBezTo>
                <a:cubicBezTo>
                  <a:pt x="4294757" y="1186054"/>
                  <a:pt x="4252988" y="1116318"/>
                  <a:pt x="4206861" y="1048216"/>
                </a:cubicBezTo>
                <a:cubicBezTo>
                  <a:pt x="4117058" y="913920"/>
                  <a:pt x="4012273" y="790612"/>
                  <a:pt x="3895592" y="681922"/>
                </a:cubicBezTo>
                <a:cubicBezTo>
                  <a:pt x="3836662" y="627441"/>
                  <a:pt x="3774281" y="576319"/>
                  <a:pt x="3710356" y="530192"/>
                </a:cubicBezTo>
                <a:cubicBezTo>
                  <a:pt x="3642437" y="481795"/>
                  <a:pt x="3574335" y="439299"/>
                  <a:pt x="3507777" y="403705"/>
                </a:cubicBezTo>
                <a:cubicBezTo>
                  <a:pt x="3371575" y="329974"/>
                  <a:pt x="3222932" y="272406"/>
                  <a:pt x="3065936" y="232543"/>
                </a:cubicBezTo>
                <a:cubicBezTo>
                  <a:pt x="2990933" y="213475"/>
                  <a:pt x="2913116" y="198220"/>
                  <a:pt x="2834573" y="187233"/>
                </a:cubicBezTo>
                <a:cubicBezTo>
                  <a:pt x="2758208" y="176610"/>
                  <a:pt x="2679756" y="169799"/>
                  <a:pt x="2601212" y="166894"/>
                </a:cubicBezTo>
                <a:cubicBezTo>
                  <a:pt x="2567434" y="165441"/>
                  <a:pt x="2533201" y="164715"/>
                  <a:pt x="2499332" y="164715"/>
                </a:cubicBezTo>
                <a:cubicBezTo>
                  <a:pt x="2378294" y="164715"/>
                  <a:pt x="2254531" y="173886"/>
                  <a:pt x="2131857" y="192046"/>
                </a:cubicBezTo>
                <a:cubicBezTo>
                  <a:pt x="2052043" y="204304"/>
                  <a:pt x="1974407" y="219468"/>
                  <a:pt x="1901130" y="237084"/>
                </a:cubicBezTo>
                <a:cubicBezTo>
                  <a:pt x="1822314" y="256334"/>
                  <a:pt x="1746040" y="278035"/>
                  <a:pt x="1674579" y="301553"/>
                </a:cubicBezTo>
                <a:cubicBezTo>
                  <a:pt x="1599849" y="326069"/>
                  <a:pt x="1525483" y="353764"/>
                  <a:pt x="1453477" y="383819"/>
                </a:cubicBezTo>
                <a:cubicBezTo>
                  <a:pt x="1381199" y="414147"/>
                  <a:pt x="1309011" y="447653"/>
                  <a:pt x="1238821" y="483338"/>
                </a:cubicBezTo>
                <a:cubicBezTo>
                  <a:pt x="1097715" y="555162"/>
                  <a:pt x="960695" y="637338"/>
                  <a:pt x="831666" y="727777"/>
                </a:cubicBezTo>
                <a:cubicBezTo>
                  <a:pt x="805061" y="746573"/>
                  <a:pt x="770102" y="771543"/>
                  <a:pt x="735416" y="798148"/>
                </a:cubicBezTo>
                <a:lnTo>
                  <a:pt x="735234" y="798330"/>
                </a:lnTo>
                <a:lnTo>
                  <a:pt x="735053" y="798511"/>
                </a:lnTo>
                <a:cubicBezTo>
                  <a:pt x="721796" y="808318"/>
                  <a:pt x="708448" y="818669"/>
                  <a:pt x="695554" y="828748"/>
                </a:cubicBezTo>
                <a:lnTo>
                  <a:pt x="687563" y="835014"/>
                </a:lnTo>
                <a:cubicBezTo>
                  <a:pt x="670765" y="847817"/>
                  <a:pt x="654784" y="860892"/>
                  <a:pt x="641254" y="871970"/>
                </a:cubicBezTo>
                <a:cubicBezTo>
                  <a:pt x="574061" y="926996"/>
                  <a:pt x="515131" y="978753"/>
                  <a:pt x="461013" y="1030147"/>
                </a:cubicBezTo>
                <a:cubicBezTo>
                  <a:pt x="343152" y="1141288"/>
                  <a:pt x="235189" y="1261782"/>
                  <a:pt x="139938" y="1388360"/>
                </a:cubicBezTo>
                <a:cubicBezTo>
                  <a:pt x="90632" y="1453919"/>
                  <a:pt x="44596" y="1521021"/>
                  <a:pt x="3281" y="1587670"/>
                </a:cubicBezTo>
                <a:lnTo>
                  <a:pt x="0" y="1593348"/>
                </a:lnTo>
                <a:lnTo>
                  <a:pt x="0" y="1287136"/>
                </a:lnTo>
                <a:lnTo>
                  <a:pt x="83949" y="1148949"/>
                </a:lnTo>
                <a:cubicBezTo>
                  <a:pt x="552260" y="455747"/>
                  <a:pt x="1345344" y="0"/>
                  <a:pt x="2244906"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6" name="Google Shape;136;p3"/>
          <p:cNvSpPr txBox="1"/>
          <p:nvPr>
            <p:ph idx="1" type="body"/>
          </p:nvPr>
        </p:nvSpPr>
        <p:spPr>
          <a:xfrm>
            <a:off x="6042836" y="2257057"/>
            <a:ext cx="4977600" cy="3639300"/>
          </a:xfrm>
          <a:prstGeom prst="rect">
            <a:avLst/>
          </a:prstGeom>
          <a:noFill/>
          <a:ln>
            <a:noFill/>
          </a:ln>
        </p:spPr>
        <p:txBody>
          <a:bodyPr anchorCtr="0" anchor="t" bIns="45700" lIns="91425" spcFirstLastPara="1" rIns="91425" wrap="square" tIns="45700">
            <a:normAutofit/>
          </a:bodyPr>
          <a:lstStyle/>
          <a:p>
            <a:pPr indent="-190500" lvl="0" marL="285750" rtl="0" algn="l">
              <a:lnSpc>
                <a:spcPct val="90000"/>
              </a:lnSpc>
              <a:spcBef>
                <a:spcPts val="0"/>
              </a:spcBef>
              <a:spcAft>
                <a:spcPts val="0"/>
              </a:spcAft>
              <a:buClr>
                <a:schemeClr val="dk2"/>
              </a:buClr>
              <a:buSzPts val="1200"/>
              <a:buChar char="○"/>
            </a:pPr>
            <a:r>
              <a:rPr lang="en-US" sz="1800"/>
              <a:t>Providing a more transparent and accurate supply chain model for </a:t>
            </a:r>
            <a:r>
              <a:rPr lang="en-US" sz="1800"/>
              <a:t>farmers</a:t>
            </a:r>
            <a:r>
              <a:rPr lang="en-US" sz="1800"/>
              <a:t> markets. </a:t>
            </a:r>
            <a:endParaRPr/>
          </a:p>
          <a:p>
            <a:pPr indent="0" lvl="0" marL="0" rtl="0" algn="l">
              <a:lnSpc>
                <a:spcPct val="90000"/>
              </a:lnSpc>
              <a:spcBef>
                <a:spcPts val="1000"/>
              </a:spcBef>
              <a:spcAft>
                <a:spcPts val="0"/>
              </a:spcAft>
              <a:buNone/>
            </a:pPr>
            <a:r>
              <a:t/>
            </a:r>
            <a:endParaRPr sz="1800"/>
          </a:p>
          <a:p>
            <a:pPr indent="0" lvl="0" marL="0" rtl="0" algn="l">
              <a:lnSpc>
                <a:spcPct val="90000"/>
              </a:lnSpc>
              <a:spcBef>
                <a:spcPts val="1000"/>
              </a:spcBef>
              <a:spcAft>
                <a:spcPts val="0"/>
              </a:spcAft>
              <a:buNone/>
            </a:pPr>
            <a:r>
              <a:rPr lang="en-US" sz="3000"/>
              <a:t>Critical Key Element</a:t>
            </a:r>
            <a:endParaRPr sz="3000"/>
          </a:p>
          <a:p>
            <a:pPr indent="-190500" lvl="1" marL="285750" rtl="0" algn="l">
              <a:lnSpc>
                <a:spcPct val="90000"/>
              </a:lnSpc>
              <a:spcBef>
                <a:spcPts val="1000"/>
              </a:spcBef>
              <a:spcAft>
                <a:spcPts val="0"/>
              </a:spcAft>
              <a:buClr>
                <a:schemeClr val="dk2"/>
              </a:buClr>
              <a:buSzPts val="1200"/>
              <a:buChar char="○"/>
            </a:pPr>
            <a:r>
              <a:rPr lang="en-US" sz="1800"/>
              <a:t>Providing a decentralized immutable record of products so that it is possible to track them from beginning of production through the delivery to the end-user/customer</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0" name="Shape 140"/>
        <p:cNvGrpSpPr/>
        <p:nvPr/>
      </p:nvGrpSpPr>
      <p:grpSpPr>
        <a:xfrm>
          <a:off x="0" y="0"/>
          <a:ext cx="0" cy="0"/>
          <a:chOff x="0" y="0"/>
          <a:chExt cx="0" cy="0"/>
        </a:xfrm>
      </p:grpSpPr>
      <p:sp>
        <p:nvSpPr>
          <p:cNvPr id="141" name="Google Shape;141;p4"/>
          <p:cNvSpPr txBox="1"/>
          <p:nvPr>
            <p:ph type="title"/>
          </p:nvPr>
        </p:nvSpPr>
        <p:spPr>
          <a:xfrm>
            <a:off x="838200" y="822809"/>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5100"/>
              <a:buFont typeface="Calibri"/>
              <a:buNone/>
            </a:pPr>
            <a:r>
              <a:rPr lang="en-US" sz="4800">
                <a:solidFill>
                  <a:schemeClr val="dk1"/>
                </a:solidFill>
              </a:rPr>
              <a:t>Product Overview &amp; Value Statements</a:t>
            </a:r>
            <a:endParaRPr sz="2900"/>
          </a:p>
        </p:txBody>
      </p:sp>
      <p:sp>
        <p:nvSpPr>
          <p:cNvPr id="142" name="Google Shape;142;p4"/>
          <p:cNvSpPr/>
          <p:nvPr/>
        </p:nvSpPr>
        <p:spPr>
          <a:xfrm>
            <a:off x="0" y="0"/>
            <a:ext cx="126124" cy="6858000"/>
          </a:xfrm>
          <a:prstGeom prst="rect">
            <a:avLst/>
          </a:prstGeom>
          <a:solidFill>
            <a:srgbClr val="4472C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nvGrpSpPr>
          <p:cNvPr id="143" name="Google Shape;143;p4"/>
          <p:cNvGrpSpPr/>
          <p:nvPr/>
        </p:nvGrpSpPr>
        <p:grpSpPr>
          <a:xfrm>
            <a:off x="838450" y="2651809"/>
            <a:ext cx="10514956" cy="2706525"/>
            <a:chOff x="250" y="823009"/>
            <a:chExt cx="10514956" cy="2706525"/>
          </a:xfrm>
        </p:grpSpPr>
        <p:sp>
          <p:nvSpPr>
            <p:cNvPr id="144" name="Google Shape;144;p4"/>
            <p:cNvSpPr/>
            <p:nvPr/>
          </p:nvSpPr>
          <p:spPr>
            <a:xfrm>
              <a:off x="393" y="823009"/>
              <a:ext cx="1098562" cy="1098562"/>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4"/>
            <p:cNvSpPr/>
            <p:nvPr/>
          </p:nvSpPr>
          <p:spPr>
            <a:xfrm>
              <a:off x="393" y="2037952"/>
              <a:ext cx="3138750" cy="58851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4"/>
            <p:cNvSpPr txBox="1"/>
            <p:nvPr/>
          </p:nvSpPr>
          <p:spPr>
            <a:xfrm>
              <a:off x="250" y="2155063"/>
              <a:ext cx="3138900" cy="354300"/>
            </a:xfrm>
            <a:prstGeom prst="rect">
              <a:avLst/>
            </a:prstGeom>
            <a:noFill/>
            <a:ln>
              <a:noFill/>
            </a:ln>
          </p:spPr>
          <p:txBody>
            <a:bodyPr anchorCtr="0" anchor="b" bIns="0" lIns="0" spcFirstLastPara="1" rIns="0" wrap="square" tIns="0">
              <a:noAutofit/>
            </a:bodyPr>
            <a:lstStyle/>
            <a:p>
              <a:pPr indent="0" lvl="0" marL="0" marR="0" rtl="0" algn="l">
                <a:lnSpc>
                  <a:spcPct val="90000"/>
                </a:lnSpc>
                <a:spcBef>
                  <a:spcPts val="0"/>
                </a:spcBef>
                <a:spcAft>
                  <a:spcPts val="0"/>
                </a:spcAft>
                <a:buClr>
                  <a:schemeClr val="dk1"/>
                </a:buClr>
                <a:buSzPts val="1400"/>
                <a:buFont typeface="Calibri"/>
                <a:buNone/>
              </a:pPr>
              <a:r>
                <a:rPr b="1" lang="en-US" sz="1400">
                  <a:solidFill>
                    <a:schemeClr val="dk1"/>
                  </a:solidFill>
                  <a:latin typeface="Roboto"/>
                  <a:ea typeface="Roboto"/>
                  <a:cs typeface="Roboto"/>
                  <a:sym typeface="Roboto"/>
                </a:rPr>
                <a:t>Summary of the product</a:t>
              </a:r>
              <a:endParaRPr>
                <a:latin typeface="Roboto"/>
                <a:ea typeface="Roboto"/>
                <a:cs typeface="Roboto"/>
                <a:sym typeface="Roboto"/>
              </a:endParaRPr>
            </a:p>
          </p:txBody>
        </p:sp>
        <p:sp>
          <p:nvSpPr>
            <p:cNvPr id="147" name="Google Shape;147;p4"/>
            <p:cNvSpPr/>
            <p:nvPr/>
          </p:nvSpPr>
          <p:spPr>
            <a:xfrm>
              <a:off x="250" y="2626475"/>
              <a:ext cx="3138900" cy="84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solidFill>
                    <a:schemeClr val="dk2"/>
                  </a:solidFill>
                  <a:latin typeface="Roboto"/>
                  <a:ea typeface="Roboto"/>
                  <a:cs typeface="Roboto"/>
                  <a:sym typeface="Roboto"/>
                </a:rPr>
                <a:t>A decentralized app for local market owners to host farmers markets and farmers to sell products directly to customers </a:t>
              </a:r>
              <a:endParaRPr sz="1200">
                <a:solidFill>
                  <a:schemeClr val="dk2"/>
                </a:solidFill>
                <a:latin typeface="Roboto"/>
                <a:ea typeface="Roboto"/>
                <a:cs typeface="Roboto"/>
                <a:sym typeface="Roboto"/>
              </a:endParaRPr>
            </a:p>
          </p:txBody>
        </p:sp>
        <p:sp>
          <p:nvSpPr>
            <p:cNvPr id="148" name="Google Shape;148;p4"/>
            <p:cNvSpPr/>
            <p:nvPr/>
          </p:nvSpPr>
          <p:spPr>
            <a:xfrm>
              <a:off x="3688425" y="823009"/>
              <a:ext cx="1098562" cy="1098562"/>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4"/>
            <p:cNvSpPr/>
            <p:nvPr/>
          </p:nvSpPr>
          <p:spPr>
            <a:xfrm>
              <a:off x="3688425" y="2037952"/>
              <a:ext cx="3138750" cy="58851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4"/>
            <p:cNvSpPr txBox="1"/>
            <p:nvPr/>
          </p:nvSpPr>
          <p:spPr>
            <a:xfrm>
              <a:off x="3688350" y="2155072"/>
              <a:ext cx="3138900" cy="354300"/>
            </a:xfrm>
            <a:prstGeom prst="rect">
              <a:avLst/>
            </a:prstGeom>
            <a:noFill/>
            <a:ln>
              <a:noFill/>
            </a:ln>
          </p:spPr>
          <p:txBody>
            <a:bodyPr anchorCtr="0" anchor="b" bIns="0" lIns="0" spcFirstLastPara="1" rIns="0" wrap="square" tIns="0">
              <a:noAutofit/>
            </a:bodyPr>
            <a:lstStyle/>
            <a:p>
              <a:pPr indent="0" lvl="0" marL="0" marR="0" rtl="0" algn="l">
                <a:lnSpc>
                  <a:spcPct val="90000"/>
                </a:lnSpc>
                <a:spcBef>
                  <a:spcPts val="0"/>
                </a:spcBef>
                <a:spcAft>
                  <a:spcPts val="0"/>
                </a:spcAft>
                <a:buClr>
                  <a:schemeClr val="dk1"/>
                </a:buClr>
                <a:buSzPts val="1400"/>
                <a:buFont typeface="Calibri"/>
                <a:buNone/>
              </a:pPr>
              <a:r>
                <a:rPr b="1" lang="en-US" sz="1400">
                  <a:solidFill>
                    <a:schemeClr val="dk1"/>
                  </a:solidFill>
                  <a:latin typeface="Roboto"/>
                  <a:ea typeface="Roboto"/>
                  <a:cs typeface="Roboto"/>
                  <a:sym typeface="Roboto"/>
                </a:rPr>
                <a:t>How does this product create value?</a:t>
              </a:r>
              <a:endParaRPr>
                <a:latin typeface="Roboto"/>
                <a:ea typeface="Roboto"/>
                <a:cs typeface="Roboto"/>
                <a:sym typeface="Roboto"/>
              </a:endParaRPr>
            </a:p>
          </p:txBody>
        </p:sp>
        <p:sp>
          <p:nvSpPr>
            <p:cNvPr id="151" name="Google Shape;151;p4"/>
            <p:cNvSpPr/>
            <p:nvPr/>
          </p:nvSpPr>
          <p:spPr>
            <a:xfrm>
              <a:off x="3616450" y="2626473"/>
              <a:ext cx="3138600" cy="84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solidFill>
                    <a:schemeClr val="dk2"/>
                  </a:solidFill>
                  <a:latin typeface="Roboto"/>
                  <a:ea typeface="Roboto"/>
                  <a:cs typeface="Roboto"/>
                  <a:sym typeface="Roboto"/>
                </a:rPr>
                <a:t>It provides an immutable record of the products at market so that customers could have more trust in the quality of the items that they are purchasing </a:t>
              </a:r>
              <a:endParaRPr sz="1200">
                <a:solidFill>
                  <a:schemeClr val="dk2"/>
                </a:solidFill>
                <a:latin typeface="Roboto"/>
                <a:ea typeface="Roboto"/>
                <a:cs typeface="Roboto"/>
                <a:sym typeface="Roboto"/>
              </a:endParaRPr>
            </a:p>
          </p:txBody>
        </p:sp>
        <p:sp>
          <p:nvSpPr>
            <p:cNvPr id="152" name="Google Shape;152;p4"/>
            <p:cNvSpPr/>
            <p:nvPr/>
          </p:nvSpPr>
          <p:spPr>
            <a:xfrm>
              <a:off x="7376456" y="823009"/>
              <a:ext cx="1098562" cy="1098562"/>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4"/>
            <p:cNvSpPr/>
            <p:nvPr/>
          </p:nvSpPr>
          <p:spPr>
            <a:xfrm>
              <a:off x="7376456" y="2037952"/>
              <a:ext cx="3138750" cy="58851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4"/>
            <p:cNvSpPr txBox="1"/>
            <p:nvPr/>
          </p:nvSpPr>
          <p:spPr>
            <a:xfrm>
              <a:off x="7376456" y="2037952"/>
              <a:ext cx="3138750" cy="588515"/>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dk1"/>
                </a:buClr>
                <a:buSzPts val="1400"/>
                <a:buFont typeface="Calibri"/>
                <a:buNone/>
              </a:pPr>
              <a:r>
                <a:rPr b="1" lang="en-US">
                  <a:solidFill>
                    <a:schemeClr val="dk1"/>
                  </a:solidFill>
                  <a:latin typeface="Roboto"/>
                  <a:ea typeface="Roboto"/>
                  <a:cs typeface="Roboto"/>
                  <a:sym typeface="Roboto"/>
                </a:rPr>
                <a:t>Are there features of blockchain technology that influenced solution design?</a:t>
              </a:r>
              <a:r>
                <a:rPr b="1" lang="en-US" sz="1400">
                  <a:solidFill>
                    <a:srgbClr val="FF0000"/>
                  </a:solidFill>
                  <a:latin typeface="Roboto"/>
                  <a:ea typeface="Roboto"/>
                  <a:cs typeface="Roboto"/>
                  <a:sym typeface="Roboto"/>
                </a:rPr>
                <a:t> </a:t>
              </a:r>
              <a:endParaRPr>
                <a:solidFill>
                  <a:srgbClr val="FF0000"/>
                </a:solidFill>
                <a:latin typeface="Roboto"/>
                <a:ea typeface="Roboto"/>
                <a:cs typeface="Roboto"/>
                <a:sym typeface="Roboto"/>
              </a:endParaRPr>
            </a:p>
          </p:txBody>
        </p:sp>
        <p:sp>
          <p:nvSpPr>
            <p:cNvPr id="155" name="Google Shape;155;p4"/>
            <p:cNvSpPr/>
            <p:nvPr/>
          </p:nvSpPr>
          <p:spPr>
            <a:xfrm>
              <a:off x="7376456" y="2680598"/>
              <a:ext cx="3138750" cy="84893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4"/>
            <p:cNvSpPr txBox="1"/>
            <p:nvPr/>
          </p:nvSpPr>
          <p:spPr>
            <a:xfrm>
              <a:off x="7376456" y="2680598"/>
              <a:ext cx="3138750" cy="848936"/>
            </a:xfrm>
            <a:prstGeom prst="rect">
              <a:avLst/>
            </a:prstGeom>
            <a:noFill/>
            <a:ln>
              <a:noFill/>
            </a:ln>
          </p:spPr>
          <p:txBody>
            <a:bodyPr anchorCtr="0" anchor="t" bIns="0" lIns="0" spcFirstLastPara="1" rIns="0" wrap="square" tIns="0">
              <a:noAutofit/>
            </a:bodyPr>
            <a:lstStyle/>
            <a:p>
              <a:pPr indent="-127000" lvl="0" marL="114300" marR="0" rtl="0" algn="l">
                <a:lnSpc>
                  <a:spcPct val="90000"/>
                </a:lnSpc>
                <a:spcBef>
                  <a:spcPts val="0"/>
                </a:spcBef>
                <a:spcAft>
                  <a:spcPts val="0"/>
                </a:spcAft>
                <a:buClr>
                  <a:schemeClr val="dk2"/>
                </a:buClr>
                <a:buSzPts val="1100"/>
                <a:buFont typeface="Roboto"/>
                <a:buChar char="●"/>
              </a:pPr>
              <a:r>
                <a:rPr lang="en-US" sz="1100">
                  <a:solidFill>
                    <a:schemeClr val="dk2"/>
                  </a:solidFill>
                  <a:latin typeface="Roboto"/>
                  <a:ea typeface="Roboto"/>
                  <a:cs typeface="Roboto"/>
                  <a:sym typeface="Roboto"/>
                </a:rPr>
                <a:t>Immutability</a:t>
              </a:r>
              <a:endParaRPr sz="1100">
                <a:solidFill>
                  <a:schemeClr val="dk2"/>
                </a:solidFill>
                <a:latin typeface="Roboto"/>
                <a:ea typeface="Roboto"/>
                <a:cs typeface="Roboto"/>
                <a:sym typeface="Roboto"/>
              </a:endParaRPr>
            </a:p>
            <a:p>
              <a:pPr indent="-127000" lvl="1" marL="285750" marR="0" rtl="0" algn="l">
                <a:lnSpc>
                  <a:spcPct val="90000"/>
                </a:lnSpc>
                <a:spcBef>
                  <a:spcPts val="0"/>
                </a:spcBef>
                <a:spcAft>
                  <a:spcPts val="0"/>
                </a:spcAft>
                <a:buClr>
                  <a:schemeClr val="dk2"/>
                </a:buClr>
                <a:buSzPts val="1100"/>
                <a:buFont typeface="Roboto"/>
                <a:buChar char="○"/>
              </a:pPr>
              <a:r>
                <a:rPr lang="en-US" sz="1100">
                  <a:solidFill>
                    <a:schemeClr val="dk2"/>
                  </a:solidFill>
                  <a:latin typeface="Roboto"/>
                  <a:ea typeface="Roboto"/>
                  <a:cs typeface="Roboto"/>
                  <a:sym typeface="Roboto"/>
                </a:rPr>
                <a:t>provide confidence that the quality of the products are what the farmers promote</a:t>
              </a:r>
              <a:endParaRPr sz="1100">
                <a:solidFill>
                  <a:schemeClr val="dk2"/>
                </a:solidFill>
                <a:latin typeface="Roboto"/>
                <a:ea typeface="Roboto"/>
                <a:cs typeface="Roboto"/>
                <a:sym typeface="Roboto"/>
              </a:endParaRPr>
            </a:p>
            <a:p>
              <a:pPr indent="0" lvl="0" marL="114300" marR="0" rtl="0" algn="l">
                <a:lnSpc>
                  <a:spcPct val="90000"/>
                </a:lnSpc>
                <a:spcBef>
                  <a:spcPts val="0"/>
                </a:spcBef>
                <a:spcAft>
                  <a:spcPts val="0"/>
                </a:spcAft>
                <a:buNone/>
              </a:pPr>
              <a:r>
                <a:t/>
              </a:r>
              <a:endParaRPr sz="1100">
                <a:solidFill>
                  <a:schemeClr val="dk2"/>
                </a:solidFill>
                <a:latin typeface="Roboto"/>
                <a:ea typeface="Roboto"/>
                <a:cs typeface="Roboto"/>
                <a:sym typeface="Roboto"/>
              </a:endParaRPr>
            </a:p>
            <a:p>
              <a:pPr indent="-127000" lvl="0" marL="114300" marR="0" rtl="0" algn="l">
                <a:lnSpc>
                  <a:spcPct val="90000"/>
                </a:lnSpc>
                <a:spcBef>
                  <a:spcPts val="0"/>
                </a:spcBef>
                <a:spcAft>
                  <a:spcPts val="0"/>
                </a:spcAft>
                <a:buClr>
                  <a:schemeClr val="dk2"/>
                </a:buClr>
                <a:buSzPts val="1100"/>
                <a:buFont typeface="Roboto"/>
                <a:buChar char="●"/>
              </a:pPr>
              <a:r>
                <a:rPr lang="en-US" sz="1100">
                  <a:solidFill>
                    <a:schemeClr val="dk2"/>
                  </a:solidFill>
                  <a:latin typeface="Roboto"/>
                  <a:ea typeface="Roboto"/>
                  <a:cs typeface="Roboto"/>
                  <a:sym typeface="Roboto"/>
                </a:rPr>
                <a:t>Easy to maintain and lower entry cost</a:t>
              </a:r>
              <a:endParaRPr sz="1100">
                <a:solidFill>
                  <a:schemeClr val="dk2"/>
                </a:solidFill>
                <a:latin typeface="Roboto"/>
                <a:ea typeface="Roboto"/>
                <a:cs typeface="Roboto"/>
                <a:sym typeface="Roboto"/>
              </a:endParaRPr>
            </a:p>
            <a:p>
              <a:pPr indent="-127000" lvl="1" marL="285750" marR="0" rtl="0" algn="l">
                <a:lnSpc>
                  <a:spcPct val="90000"/>
                </a:lnSpc>
                <a:spcBef>
                  <a:spcPts val="0"/>
                </a:spcBef>
                <a:spcAft>
                  <a:spcPts val="0"/>
                </a:spcAft>
                <a:buClr>
                  <a:schemeClr val="dk2"/>
                </a:buClr>
                <a:buSzPts val="1100"/>
                <a:buFont typeface="Roboto"/>
                <a:buChar char="○"/>
              </a:pPr>
              <a:r>
                <a:rPr lang="en-US" sz="1100">
                  <a:solidFill>
                    <a:schemeClr val="dk2"/>
                  </a:solidFill>
                  <a:latin typeface="Roboto"/>
                  <a:ea typeface="Roboto"/>
                  <a:cs typeface="Roboto"/>
                  <a:sym typeface="Roboto"/>
                </a:rPr>
                <a:t>no need to purchase servers or employ a full-time database administrator</a:t>
              </a:r>
              <a:endParaRPr sz="1100">
                <a:solidFill>
                  <a:schemeClr val="dk2"/>
                </a:solidFill>
                <a:latin typeface="Roboto"/>
                <a:ea typeface="Roboto"/>
                <a:cs typeface="Roboto"/>
                <a:sym typeface="Roboto"/>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lt1"/>
        </a:solidFill>
      </p:bgPr>
    </p:bg>
    <p:spTree>
      <p:nvGrpSpPr>
        <p:cNvPr id="160" name="Shape 160"/>
        <p:cNvGrpSpPr/>
        <p:nvPr/>
      </p:nvGrpSpPr>
      <p:grpSpPr>
        <a:xfrm>
          <a:off x="0" y="0"/>
          <a:ext cx="0" cy="0"/>
          <a:chOff x="0" y="0"/>
          <a:chExt cx="0" cy="0"/>
        </a:xfrm>
      </p:grpSpPr>
      <p:sp>
        <p:nvSpPr>
          <p:cNvPr id="161" name="Google Shape;161;p5"/>
          <p:cNvSpPr txBox="1"/>
          <p:nvPr>
            <p:ph type="title"/>
          </p:nvPr>
        </p:nvSpPr>
        <p:spPr>
          <a:xfrm>
            <a:off x="4589550" y="222700"/>
            <a:ext cx="3012900" cy="6102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2"/>
              </a:buClr>
              <a:buSzPts val="3600"/>
              <a:buFont typeface="Calibri"/>
              <a:buNone/>
            </a:pPr>
            <a:r>
              <a:rPr lang="en-US" sz="3600">
                <a:solidFill>
                  <a:schemeClr val="dk2"/>
                </a:solidFill>
              </a:rPr>
              <a:t>Architecture</a:t>
            </a:r>
            <a:endParaRPr/>
          </a:p>
        </p:txBody>
      </p:sp>
      <p:sp>
        <p:nvSpPr>
          <p:cNvPr id="162" name="Google Shape;162;p5"/>
          <p:cNvSpPr/>
          <p:nvPr/>
        </p:nvSpPr>
        <p:spPr>
          <a:xfrm>
            <a:off x="6656488" y="1354638"/>
            <a:ext cx="1333500" cy="483300"/>
          </a:xfrm>
          <a:prstGeom prst="roundRect">
            <a:avLst>
              <a:gd fmla="val 16667" name="adj"/>
            </a:avLst>
          </a:prstGeom>
          <a:solidFill>
            <a:srgbClr val="6FA8D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Farmer</a:t>
            </a:r>
            <a:endParaRPr sz="1200"/>
          </a:p>
        </p:txBody>
      </p:sp>
      <p:sp>
        <p:nvSpPr>
          <p:cNvPr id="163" name="Google Shape;163;p5"/>
          <p:cNvSpPr/>
          <p:nvPr/>
        </p:nvSpPr>
        <p:spPr>
          <a:xfrm>
            <a:off x="9080500" y="2718800"/>
            <a:ext cx="1333500" cy="483300"/>
          </a:xfrm>
          <a:prstGeom prst="roundRect">
            <a:avLst>
              <a:gd fmla="val 16667" name="adj"/>
            </a:avLst>
          </a:prstGeom>
          <a:solidFill>
            <a:srgbClr val="6FA8D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User/Customer</a:t>
            </a:r>
            <a:endParaRPr sz="1200"/>
          </a:p>
        </p:txBody>
      </p:sp>
      <p:sp>
        <p:nvSpPr>
          <p:cNvPr id="164" name="Google Shape;164;p5"/>
          <p:cNvSpPr/>
          <p:nvPr/>
        </p:nvSpPr>
        <p:spPr>
          <a:xfrm>
            <a:off x="287875" y="2786375"/>
            <a:ext cx="1079700" cy="483300"/>
          </a:xfrm>
          <a:prstGeom prst="roundRect">
            <a:avLst>
              <a:gd fmla="val 16667" name="adj"/>
            </a:avLst>
          </a:prstGeom>
          <a:solidFill>
            <a:srgbClr val="6FA8D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Market </a:t>
            </a:r>
            <a:r>
              <a:rPr lang="en-US" sz="1200"/>
              <a:t>Owner</a:t>
            </a:r>
            <a:endParaRPr sz="1200"/>
          </a:p>
        </p:txBody>
      </p:sp>
      <p:cxnSp>
        <p:nvCxnSpPr>
          <p:cNvPr id="165" name="Google Shape;165;p5"/>
          <p:cNvCxnSpPr>
            <a:stCxn id="164" idx="3"/>
            <a:endCxn id="166" idx="1"/>
          </p:cNvCxnSpPr>
          <p:nvPr/>
        </p:nvCxnSpPr>
        <p:spPr>
          <a:xfrm>
            <a:off x="1367575" y="3028025"/>
            <a:ext cx="1499400" cy="0"/>
          </a:xfrm>
          <a:prstGeom prst="straightConnector1">
            <a:avLst/>
          </a:prstGeom>
          <a:noFill/>
          <a:ln cap="flat" cmpd="sng" w="9525">
            <a:solidFill>
              <a:schemeClr val="dk2"/>
            </a:solidFill>
            <a:prstDash val="solid"/>
            <a:round/>
            <a:headEnd len="med" w="med" type="stealth"/>
            <a:tailEnd len="med" w="med" type="stealth"/>
          </a:ln>
        </p:spPr>
      </p:cxnSp>
      <p:sp>
        <p:nvSpPr>
          <p:cNvPr id="167" name="Google Shape;167;p5"/>
          <p:cNvSpPr/>
          <p:nvPr/>
        </p:nvSpPr>
        <p:spPr>
          <a:xfrm>
            <a:off x="6478275" y="5050150"/>
            <a:ext cx="1266300" cy="1316100"/>
          </a:xfrm>
          <a:prstGeom prst="can">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IPFS</a:t>
            </a:r>
            <a:endParaRPr/>
          </a:p>
        </p:txBody>
      </p:sp>
      <p:sp>
        <p:nvSpPr>
          <p:cNvPr id="166" name="Google Shape;166;p5"/>
          <p:cNvSpPr/>
          <p:nvPr/>
        </p:nvSpPr>
        <p:spPr>
          <a:xfrm>
            <a:off x="2866975" y="2241463"/>
            <a:ext cx="1333476" cy="1573128"/>
          </a:xfrm>
          <a:prstGeom prst="flowChartMultidocument">
            <a:avLst/>
          </a:prstGeom>
          <a:solidFill>
            <a:srgbClr val="CCCCCC"/>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US" sz="1200">
                <a:solidFill>
                  <a:schemeClr val="dk1"/>
                </a:solidFill>
              </a:rPr>
              <a:t>Smart Contract</a:t>
            </a:r>
            <a:endParaRPr sz="1200">
              <a:solidFill>
                <a:schemeClr val="dk1"/>
              </a:solidFill>
            </a:endParaRPr>
          </a:p>
          <a:p>
            <a:pPr indent="0" lvl="0" marL="0" rtl="0" algn="ctr">
              <a:spcBef>
                <a:spcPts val="0"/>
              </a:spcBef>
              <a:spcAft>
                <a:spcPts val="0"/>
              </a:spcAft>
              <a:buNone/>
            </a:pPr>
            <a:r>
              <a:t/>
            </a:r>
            <a:endParaRPr sz="1200">
              <a:solidFill>
                <a:schemeClr val="dk1"/>
              </a:solidFill>
            </a:endParaRPr>
          </a:p>
          <a:p>
            <a:pPr indent="0" lvl="0" marL="0" rtl="0" algn="ctr">
              <a:spcBef>
                <a:spcPts val="0"/>
              </a:spcBef>
              <a:spcAft>
                <a:spcPts val="0"/>
              </a:spcAft>
              <a:buNone/>
            </a:pPr>
            <a:r>
              <a:rPr lang="en-US" sz="1000">
                <a:solidFill>
                  <a:schemeClr val="dk1"/>
                </a:solidFill>
              </a:rPr>
              <a:t>(on public blockchain)</a:t>
            </a:r>
            <a:endParaRPr sz="1000">
              <a:solidFill>
                <a:schemeClr val="dk1"/>
              </a:solidFill>
            </a:endParaRPr>
          </a:p>
          <a:p>
            <a:pPr indent="0" lvl="0" marL="0" rtl="0" algn="ctr">
              <a:spcBef>
                <a:spcPts val="0"/>
              </a:spcBef>
              <a:spcAft>
                <a:spcPts val="0"/>
              </a:spcAft>
              <a:buClr>
                <a:schemeClr val="dk1"/>
              </a:buClr>
              <a:buSzPts val="1100"/>
              <a:buFont typeface="Arial"/>
              <a:buNone/>
            </a:pPr>
            <a:r>
              <a:t/>
            </a:r>
            <a:endParaRPr sz="1200">
              <a:solidFill>
                <a:schemeClr val="dk1"/>
              </a:solidFill>
            </a:endParaRPr>
          </a:p>
          <a:p>
            <a:pPr indent="0" lvl="0" marL="0" rtl="0" algn="ctr">
              <a:spcBef>
                <a:spcPts val="0"/>
              </a:spcBef>
              <a:spcAft>
                <a:spcPts val="0"/>
              </a:spcAft>
              <a:buClr>
                <a:schemeClr val="dk1"/>
              </a:buClr>
              <a:buSzPts val="1100"/>
              <a:buFont typeface="Arial"/>
              <a:buNone/>
            </a:pPr>
            <a:r>
              <a:t/>
            </a:r>
            <a:endParaRPr sz="1100"/>
          </a:p>
        </p:txBody>
      </p:sp>
      <p:cxnSp>
        <p:nvCxnSpPr>
          <p:cNvPr id="168" name="Google Shape;168;p5"/>
          <p:cNvCxnSpPr>
            <a:stCxn id="169" idx="1"/>
            <a:endCxn id="162" idx="2"/>
          </p:cNvCxnSpPr>
          <p:nvPr/>
        </p:nvCxnSpPr>
        <p:spPr>
          <a:xfrm flipH="1" rot="10800000">
            <a:off x="7272525" y="1837850"/>
            <a:ext cx="50700" cy="817500"/>
          </a:xfrm>
          <a:prstGeom prst="straightConnector1">
            <a:avLst/>
          </a:prstGeom>
          <a:noFill/>
          <a:ln cap="flat" cmpd="sng" w="9525">
            <a:solidFill>
              <a:schemeClr val="dk2"/>
            </a:solidFill>
            <a:prstDash val="solid"/>
            <a:round/>
            <a:headEnd len="med" w="med" type="stealth"/>
            <a:tailEnd len="med" w="med" type="none"/>
          </a:ln>
        </p:spPr>
      </p:cxnSp>
      <p:sp>
        <p:nvSpPr>
          <p:cNvPr id="170" name="Google Shape;170;p5"/>
          <p:cNvSpPr txBox="1"/>
          <p:nvPr/>
        </p:nvSpPr>
        <p:spPr>
          <a:xfrm>
            <a:off x="3639775" y="3917400"/>
            <a:ext cx="123300" cy="5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grpSp>
        <p:nvGrpSpPr>
          <p:cNvPr id="171" name="Google Shape;171;p5"/>
          <p:cNvGrpSpPr/>
          <p:nvPr/>
        </p:nvGrpSpPr>
        <p:grpSpPr>
          <a:xfrm>
            <a:off x="1980361" y="1888225"/>
            <a:ext cx="2937227" cy="2380500"/>
            <a:chOff x="4386336" y="1496000"/>
            <a:chExt cx="2937227" cy="2380500"/>
          </a:xfrm>
        </p:grpSpPr>
        <p:sp>
          <p:nvSpPr>
            <p:cNvPr id="172" name="Google Shape;172;p5"/>
            <p:cNvSpPr/>
            <p:nvPr/>
          </p:nvSpPr>
          <p:spPr>
            <a:xfrm>
              <a:off x="4386336" y="1496000"/>
              <a:ext cx="2818800" cy="2380500"/>
            </a:xfrm>
            <a:prstGeom prst="snip1Rect">
              <a:avLst>
                <a:gd fmla="val 16667" name="adj"/>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5"/>
            <p:cNvSpPr txBox="1"/>
            <p:nvPr/>
          </p:nvSpPr>
          <p:spPr>
            <a:xfrm>
              <a:off x="6459863" y="3502750"/>
              <a:ext cx="863700" cy="36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000">
                  <a:latin typeface="Calibri"/>
                  <a:ea typeface="Calibri"/>
                  <a:cs typeface="Calibri"/>
                  <a:sym typeface="Calibri"/>
                </a:rPr>
                <a:t> Solidity</a:t>
              </a:r>
              <a:endParaRPr sz="1000">
                <a:latin typeface="Calibri"/>
                <a:ea typeface="Calibri"/>
                <a:cs typeface="Calibri"/>
                <a:sym typeface="Calibri"/>
              </a:endParaRPr>
            </a:p>
          </p:txBody>
        </p:sp>
      </p:grpSp>
      <p:sp>
        <p:nvSpPr>
          <p:cNvPr id="174" name="Google Shape;174;p5"/>
          <p:cNvSpPr txBox="1"/>
          <p:nvPr/>
        </p:nvSpPr>
        <p:spPr>
          <a:xfrm>
            <a:off x="5692425" y="4095688"/>
            <a:ext cx="1266300" cy="741600"/>
          </a:xfrm>
          <a:prstGeom prst="rect">
            <a:avLst/>
          </a:prstGeom>
          <a:noFill/>
          <a:ln cap="flat" cmpd="sng" w="9525">
            <a:solidFill>
              <a:srgbClr val="000000"/>
            </a:solidFill>
            <a:prstDash val="dot"/>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US" sz="1000">
                <a:latin typeface="Calibri"/>
                <a:ea typeface="Calibri"/>
                <a:cs typeface="Calibri"/>
                <a:sym typeface="Calibri"/>
              </a:rPr>
              <a:t>Push vendor and product info to storage using Pinata</a:t>
            </a:r>
            <a:endParaRPr sz="1000">
              <a:latin typeface="Calibri"/>
              <a:ea typeface="Calibri"/>
              <a:cs typeface="Calibri"/>
              <a:sym typeface="Calibri"/>
            </a:endParaRPr>
          </a:p>
        </p:txBody>
      </p:sp>
      <p:sp>
        <p:nvSpPr>
          <p:cNvPr id="169" name="Google Shape;169;p5"/>
          <p:cNvSpPr/>
          <p:nvPr/>
        </p:nvSpPr>
        <p:spPr>
          <a:xfrm>
            <a:off x="6656400" y="2655350"/>
            <a:ext cx="1079700" cy="610200"/>
          </a:xfrm>
          <a:prstGeom prst="parallelogram">
            <a:avLst>
              <a:gd fmla="val 25000" name="adj"/>
            </a:avLst>
          </a:prstGeom>
          <a:solidFill>
            <a:srgbClr val="D5A6BD"/>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100"/>
              <a:t>User interface</a:t>
            </a:r>
            <a:endParaRPr sz="1100"/>
          </a:p>
        </p:txBody>
      </p:sp>
      <p:cxnSp>
        <p:nvCxnSpPr>
          <p:cNvPr id="175" name="Google Shape;175;p5"/>
          <p:cNvCxnSpPr>
            <a:stCxn id="163" idx="1"/>
            <a:endCxn id="169" idx="2"/>
          </p:cNvCxnSpPr>
          <p:nvPr/>
        </p:nvCxnSpPr>
        <p:spPr>
          <a:xfrm rot="10800000">
            <a:off x="7659700" y="2960450"/>
            <a:ext cx="1420800" cy="0"/>
          </a:xfrm>
          <a:prstGeom prst="straightConnector1">
            <a:avLst/>
          </a:prstGeom>
          <a:noFill/>
          <a:ln cap="flat" cmpd="sng" w="9525">
            <a:solidFill>
              <a:schemeClr val="dk2"/>
            </a:solidFill>
            <a:prstDash val="solid"/>
            <a:round/>
            <a:headEnd len="med" w="med" type="stealth"/>
            <a:tailEnd len="med" w="med" type="triangle"/>
          </a:ln>
        </p:spPr>
      </p:cxnSp>
      <p:cxnSp>
        <p:nvCxnSpPr>
          <p:cNvPr id="176" name="Google Shape;176;p5"/>
          <p:cNvCxnSpPr>
            <a:stCxn id="169" idx="5"/>
            <a:endCxn id="166" idx="3"/>
          </p:cNvCxnSpPr>
          <p:nvPr/>
        </p:nvCxnSpPr>
        <p:spPr>
          <a:xfrm flipH="1">
            <a:off x="4200375" y="2960450"/>
            <a:ext cx="2532300" cy="67500"/>
          </a:xfrm>
          <a:prstGeom prst="straightConnector1">
            <a:avLst/>
          </a:prstGeom>
          <a:noFill/>
          <a:ln cap="flat" cmpd="sng" w="9525">
            <a:solidFill>
              <a:schemeClr val="dk2"/>
            </a:solidFill>
            <a:prstDash val="solid"/>
            <a:round/>
            <a:headEnd len="med" w="med" type="stealth"/>
            <a:tailEnd len="med" w="med" type="triangle"/>
          </a:ln>
        </p:spPr>
      </p:cxnSp>
      <p:cxnSp>
        <p:nvCxnSpPr>
          <p:cNvPr id="177" name="Google Shape;177;p5"/>
          <p:cNvCxnSpPr>
            <a:stCxn id="169" idx="3"/>
            <a:endCxn id="167" idx="1"/>
          </p:cNvCxnSpPr>
          <p:nvPr/>
        </p:nvCxnSpPr>
        <p:spPr>
          <a:xfrm flipH="1">
            <a:off x="7111575" y="3265550"/>
            <a:ext cx="8400" cy="1784700"/>
          </a:xfrm>
          <a:prstGeom prst="straightConnector1">
            <a:avLst/>
          </a:prstGeom>
          <a:noFill/>
          <a:ln cap="flat" cmpd="sng" w="9525">
            <a:solidFill>
              <a:schemeClr val="dk2"/>
            </a:solidFill>
            <a:prstDash val="solid"/>
            <a:round/>
            <a:headEnd len="med" w="med" type="stealth"/>
            <a:tailEnd len="med" w="med" type="triangle"/>
          </a:ln>
        </p:spPr>
      </p:cxnSp>
      <p:grpSp>
        <p:nvGrpSpPr>
          <p:cNvPr id="178" name="Google Shape;178;p5"/>
          <p:cNvGrpSpPr/>
          <p:nvPr/>
        </p:nvGrpSpPr>
        <p:grpSpPr>
          <a:xfrm>
            <a:off x="6127419" y="2219572"/>
            <a:ext cx="2420681" cy="1624294"/>
            <a:chOff x="6061011" y="2024309"/>
            <a:chExt cx="2729374" cy="1762472"/>
          </a:xfrm>
        </p:grpSpPr>
        <p:sp>
          <p:nvSpPr>
            <p:cNvPr id="179" name="Google Shape;179;p5"/>
            <p:cNvSpPr/>
            <p:nvPr/>
          </p:nvSpPr>
          <p:spPr>
            <a:xfrm>
              <a:off x="6061011" y="2024309"/>
              <a:ext cx="2397300" cy="1755300"/>
            </a:xfrm>
            <a:prstGeom prst="snip1Rect">
              <a:avLst>
                <a:gd fmla="val 16667" name="adj"/>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5"/>
            <p:cNvSpPr txBox="1"/>
            <p:nvPr/>
          </p:nvSpPr>
          <p:spPr>
            <a:xfrm>
              <a:off x="7476985" y="3418681"/>
              <a:ext cx="1313400" cy="36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100">
                  <a:latin typeface="Calibri"/>
                  <a:ea typeface="Calibri"/>
                  <a:cs typeface="Calibri"/>
                  <a:sym typeface="Calibri"/>
                </a:rPr>
                <a:t>Python</a:t>
              </a:r>
              <a:endParaRPr sz="1100">
                <a:latin typeface="Calibri"/>
                <a:ea typeface="Calibri"/>
                <a:cs typeface="Calibri"/>
                <a:sym typeface="Calibri"/>
              </a:endParaRPr>
            </a:p>
          </p:txBody>
        </p:sp>
      </p:grpSp>
      <p:sp>
        <p:nvSpPr>
          <p:cNvPr id="181" name="Google Shape;181;p5"/>
          <p:cNvSpPr txBox="1"/>
          <p:nvPr/>
        </p:nvSpPr>
        <p:spPr>
          <a:xfrm>
            <a:off x="7272525" y="4082950"/>
            <a:ext cx="1386300" cy="741600"/>
          </a:xfrm>
          <a:prstGeom prst="rect">
            <a:avLst/>
          </a:prstGeom>
          <a:noFill/>
          <a:ln cap="flat" cmpd="sng" w="9525">
            <a:solidFill>
              <a:srgbClr val="000000"/>
            </a:solidFill>
            <a:prstDash val="dot"/>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1000">
                <a:latin typeface="Calibri"/>
                <a:ea typeface="Calibri"/>
                <a:cs typeface="Calibri"/>
                <a:sym typeface="Calibri"/>
              </a:rPr>
              <a:t>Return vendor or product info upon customer request</a:t>
            </a:r>
            <a:endParaRPr sz="1000">
              <a:latin typeface="Calibri"/>
              <a:ea typeface="Calibri"/>
              <a:cs typeface="Calibri"/>
              <a:sym typeface="Calibri"/>
            </a:endParaRPr>
          </a:p>
        </p:txBody>
      </p:sp>
      <p:sp>
        <p:nvSpPr>
          <p:cNvPr id="182" name="Google Shape;182;p5"/>
          <p:cNvSpPr txBox="1"/>
          <p:nvPr/>
        </p:nvSpPr>
        <p:spPr>
          <a:xfrm>
            <a:off x="4881450" y="2655350"/>
            <a:ext cx="1386300" cy="32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000">
                <a:latin typeface="Calibri"/>
                <a:ea typeface="Calibri"/>
                <a:cs typeface="Calibri"/>
                <a:sym typeface="Calibri"/>
              </a:rPr>
              <a:t>Conduct transaction</a:t>
            </a:r>
            <a:endParaRPr sz="1000">
              <a:latin typeface="Calibri"/>
              <a:ea typeface="Calibri"/>
              <a:cs typeface="Calibri"/>
              <a:sym typeface="Calibri"/>
            </a:endParaRPr>
          </a:p>
        </p:txBody>
      </p:sp>
      <p:sp>
        <p:nvSpPr>
          <p:cNvPr id="183" name="Google Shape;183;p5"/>
          <p:cNvSpPr txBox="1"/>
          <p:nvPr/>
        </p:nvSpPr>
        <p:spPr>
          <a:xfrm>
            <a:off x="2118075" y="3958525"/>
            <a:ext cx="863700" cy="13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84" name="Google Shape;184;p5"/>
          <p:cNvSpPr txBox="1"/>
          <p:nvPr/>
        </p:nvSpPr>
        <p:spPr>
          <a:xfrm>
            <a:off x="1980350" y="3785425"/>
            <a:ext cx="863700" cy="48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000">
                <a:latin typeface="Calibri"/>
                <a:ea typeface="Calibri"/>
                <a:cs typeface="Calibri"/>
                <a:sym typeface="Calibri"/>
              </a:rPr>
              <a:t>Using ERC 721 standard</a:t>
            </a:r>
            <a:endParaRPr sz="1000">
              <a:latin typeface="Calibri"/>
              <a:ea typeface="Calibri"/>
              <a:cs typeface="Calibri"/>
              <a:sym typeface="Calibri"/>
            </a:endParaRPr>
          </a:p>
        </p:txBody>
      </p:sp>
      <p:sp>
        <p:nvSpPr>
          <p:cNvPr id="185" name="Google Shape;185;p5"/>
          <p:cNvSpPr txBox="1"/>
          <p:nvPr/>
        </p:nvSpPr>
        <p:spPr>
          <a:xfrm>
            <a:off x="4996575" y="3028025"/>
            <a:ext cx="863700" cy="48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000">
                <a:latin typeface="Calibri"/>
                <a:ea typeface="Calibri"/>
                <a:cs typeface="Calibri"/>
                <a:sym typeface="Calibri"/>
              </a:rPr>
              <a:t>Using Web3</a:t>
            </a:r>
            <a:endParaRPr sz="10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9" name="Shape 189"/>
        <p:cNvGrpSpPr/>
        <p:nvPr/>
      </p:nvGrpSpPr>
      <p:grpSpPr>
        <a:xfrm>
          <a:off x="0" y="0"/>
          <a:ext cx="0" cy="0"/>
          <a:chOff x="0" y="0"/>
          <a:chExt cx="0" cy="0"/>
        </a:xfrm>
      </p:grpSpPr>
      <p:sp>
        <p:nvSpPr>
          <p:cNvPr id="190" name="Google Shape;190;ga2c893ed57_1_5135"/>
          <p:cNvSpPr txBox="1"/>
          <p:nvPr>
            <p:ph type="title"/>
          </p:nvPr>
        </p:nvSpPr>
        <p:spPr>
          <a:xfrm>
            <a:off x="4589550" y="222700"/>
            <a:ext cx="3012900" cy="6102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2"/>
              </a:buClr>
              <a:buSzPts val="3600"/>
              <a:buFont typeface="Calibri"/>
              <a:buNone/>
            </a:pPr>
            <a:r>
              <a:rPr lang="en-US" sz="3600">
                <a:solidFill>
                  <a:schemeClr val="dk2"/>
                </a:solidFill>
              </a:rPr>
              <a:t>Architecture</a:t>
            </a:r>
            <a:endParaRPr/>
          </a:p>
        </p:txBody>
      </p:sp>
      <p:sp>
        <p:nvSpPr>
          <p:cNvPr id="191" name="Google Shape;191;ga2c893ed57_1_5135"/>
          <p:cNvSpPr/>
          <p:nvPr/>
        </p:nvSpPr>
        <p:spPr>
          <a:xfrm>
            <a:off x="6656488" y="1354638"/>
            <a:ext cx="1333500" cy="483300"/>
          </a:xfrm>
          <a:prstGeom prst="roundRect">
            <a:avLst>
              <a:gd fmla="val 16667" name="adj"/>
            </a:avLst>
          </a:prstGeom>
          <a:solidFill>
            <a:srgbClr val="6FA8D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Farmer</a:t>
            </a:r>
            <a:endParaRPr sz="1200"/>
          </a:p>
        </p:txBody>
      </p:sp>
      <p:sp>
        <p:nvSpPr>
          <p:cNvPr id="192" name="Google Shape;192;ga2c893ed57_1_5135"/>
          <p:cNvSpPr/>
          <p:nvPr/>
        </p:nvSpPr>
        <p:spPr>
          <a:xfrm>
            <a:off x="9080500" y="2718800"/>
            <a:ext cx="1333500" cy="483300"/>
          </a:xfrm>
          <a:prstGeom prst="roundRect">
            <a:avLst>
              <a:gd fmla="val 16667" name="adj"/>
            </a:avLst>
          </a:prstGeom>
          <a:solidFill>
            <a:srgbClr val="6FA8D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User/Customer</a:t>
            </a:r>
            <a:endParaRPr sz="1200"/>
          </a:p>
        </p:txBody>
      </p:sp>
      <p:sp>
        <p:nvSpPr>
          <p:cNvPr id="193" name="Google Shape;193;ga2c893ed57_1_5135"/>
          <p:cNvSpPr/>
          <p:nvPr/>
        </p:nvSpPr>
        <p:spPr>
          <a:xfrm>
            <a:off x="782550" y="4897513"/>
            <a:ext cx="1079700" cy="483300"/>
          </a:xfrm>
          <a:prstGeom prst="roundRect">
            <a:avLst>
              <a:gd fmla="val 16667" name="adj"/>
            </a:avLst>
          </a:prstGeom>
          <a:solidFill>
            <a:srgbClr val="6FA8D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Market Owner</a:t>
            </a:r>
            <a:endParaRPr sz="1200"/>
          </a:p>
        </p:txBody>
      </p:sp>
      <p:sp>
        <p:nvSpPr>
          <p:cNvPr id="194" name="Google Shape;194;ga2c893ed57_1_5135"/>
          <p:cNvSpPr/>
          <p:nvPr/>
        </p:nvSpPr>
        <p:spPr>
          <a:xfrm>
            <a:off x="6478275" y="5050150"/>
            <a:ext cx="1266300" cy="1316100"/>
          </a:xfrm>
          <a:prstGeom prst="can">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IPFS</a:t>
            </a:r>
            <a:endParaRPr/>
          </a:p>
        </p:txBody>
      </p:sp>
      <p:sp>
        <p:nvSpPr>
          <p:cNvPr id="195" name="Google Shape;195;ga2c893ed57_1_5135"/>
          <p:cNvSpPr/>
          <p:nvPr/>
        </p:nvSpPr>
        <p:spPr>
          <a:xfrm>
            <a:off x="2866975" y="2241463"/>
            <a:ext cx="1333476" cy="1573128"/>
          </a:xfrm>
          <a:prstGeom prst="flowChartMultidocument">
            <a:avLst/>
          </a:prstGeom>
          <a:solidFill>
            <a:srgbClr val="CCCCCC"/>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US" sz="1200">
                <a:solidFill>
                  <a:schemeClr val="dk1"/>
                </a:solidFill>
              </a:rPr>
              <a:t>Smart Contract</a:t>
            </a:r>
            <a:endParaRPr sz="1200">
              <a:solidFill>
                <a:schemeClr val="dk1"/>
              </a:solidFill>
            </a:endParaRPr>
          </a:p>
          <a:p>
            <a:pPr indent="0" lvl="0" marL="0" rtl="0" algn="ctr">
              <a:spcBef>
                <a:spcPts val="0"/>
              </a:spcBef>
              <a:spcAft>
                <a:spcPts val="0"/>
              </a:spcAft>
              <a:buNone/>
            </a:pPr>
            <a:r>
              <a:t/>
            </a:r>
            <a:endParaRPr sz="1200">
              <a:solidFill>
                <a:schemeClr val="dk1"/>
              </a:solidFill>
            </a:endParaRPr>
          </a:p>
          <a:p>
            <a:pPr indent="0" lvl="0" marL="0" rtl="0" algn="ctr">
              <a:spcBef>
                <a:spcPts val="0"/>
              </a:spcBef>
              <a:spcAft>
                <a:spcPts val="0"/>
              </a:spcAft>
              <a:buNone/>
            </a:pPr>
            <a:r>
              <a:rPr lang="en-US" sz="1000">
                <a:solidFill>
                  <a:schemeClr val="dk1"/>
                </a:solidFill>
              </a:rPr>
              <a:t>(on public blockchain)</a:t>
            </a:r>
            <a:endParaRPr sz="1000">
              <a:solidFill>
                <a:schemeClr val="dk1"/>
              </a:solidFill>
            </a:endParaRPr>
          </a:p>
          <a:p>
            <a:pPr indent="0" lvl="0" marL="0" rtl="0" algn="ctr">
              <a:spcBef>
                <a:spcPts val="0"/>
              </a:spcBef>
              <a:spcAft>
                <a:spcPts val="0"/>
              </a:spcAft>
              <a:buNone/>
            </a:pPr>
            <a:r>
              <a:t/>
            </a:r>
            <a:endParaRPr sz="1200">
              <a:solidFill>
                <a:schemeClr val="dk1"/>
              </a:solidFill>
            </a:endParaRPr>
          </a:p>
          <a:p>
            <a:pPr indent="0" lvl="0" marL="0" rtl="0" algn="ctr">
              <a:spcBef>
                <a:spcPts val="0"/>
              </a:spcBef>
              <a:spcAft>
                <a:spcPts val="0"/>
              </a:spcAft>
              <a:buNone/>
            </a:pPr>
            <a:r>
              <a:t/>
            </a:r>
            <a:endParaRPr sz="1100"/>
          </a:p>
        </p:txBody>
      </p:sp>
      <p:cxnSp>
        <p:nvCxnSpPr>
          <p:cNvPr id="196" name="Google Shape;196;ga2c893ed57_1_5135"/>
          <p:cNvCxnSpPr>
            <a:stCxn id="197" idx="1"/>
            <a:endCxn id="191" idx="2"/>
          </p:cNvCxnSpPr>
          <p:nvPr/>
        </p:nvCxnSpPr>
        <p:spPr>
          <a:xfrm flipH="1" rot="10800000">
            <a:off x="7272525" y="1837850"/>
            <a:ext cx="50700" cy="817500"/>
          </a:xfrm>
          <a:prstGeom prst="straightConnector1">
            <a:avLst/>
          </a:prstGeom>
          <a:noFill/>
          <a:ln cap="flat" cmpd="sng" w="9525">
            <a:solidFill>
              <a:schemeClr val="dk2"/>
            </a:solidFill>
            <a:prstDash val="solid"/>
            <a:round/>
            <a:headEnd len="med" w="med" type="stealth"/>
            <a:tailEnd len="med" w="med" type="none"/>
          </a:ln>
        </p:spPr>
      </p:cxnSp>
      <p:sp>
        <p:nvSpPr>
          <p:cNvPr id="198" name="Google Shape;198;ga2c893ed57_1_5135"/>
          <p:cNvSpPr txBox="1"/>
          <p:nvPr/>
        </p:nvSpPr>
        <p:spPr>
          <a:xfrm>
            <a:off x="3639775" y="3917400"/>
            <a:ext cx="123300" cy="5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grpSp>
        <p:nvGrpSpPr>
          <p:cNvPr id="199" name="Google Shape;199;ga2c893ed57_1_5135"/>
          <p:cNvGrpSpPr/>
          <p:nvPr/>
        </p:nvGrpSpPr>
        <p:grpSpPr>
          <a:xfrm>
            <a:off x="1980361" y="1918038"/>
            <a:ext cx="2842014" cy="2380500"/>
            <a:chOff x="5127061" y="3798425"/>
            <a:chExt cx="2842014" cy="2380500"/>
          </a:xfrm>
        </p:grpSpPr>
        <p:sp>
          <p:nvSpPr>
            <p:cNvPr id="200" name="Google Shape;200;ga2c893ed57_1_5135"/>
            <p:cNvSpPr/>
            <p:nvPr/>
          </p:nvSpPr>
          <p:spPr>
            <a:xfrm>
              <a:off x="5127061" y="3798425"/>
              <a:ext cx="2818800" cy="2380500"/>
            </a:xfrm>
            <a:prstGeom prst="snip1Rect">
              <a:avLst>
                <a:gd fmla="val 16667" name="adj"/>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ga2c893ed57_1_5135"/>
            <p:cNvSpPr txBox="1"/>
            <p:nvPr/>
          </p:nvSpPr>
          <p:spPr>
            <a:xfrm>
              <a:off x="7105375" y="5797775"/>
              <a:ext cx="863700" cy="36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000">
                  <a:latin typeface="Calibri"/>
                  <a:ea typeface="Calibri"/>
                  <a:cs typeface="Calibri"/>
                  <a:sym typeface="Calibri"/>
                </a:rPr>
                <a:t> Solidity</a:t>
              </a:r>
              <a:endParaRPr sz="1000">
                <a:latin typeface="Calibri"/>
                <a:ea typeface="Calibri"/>
                <a:cs typeface="Calibri"/>
                <a:sym typeface="Calibri"/>
              </a:endParaRPr>
            </a:p>
          </p:txBody>
        </p:sp>
      </p:grpSp>
      <p:sp>
        <p:nvSpPr>
          <p:cNvPr id="202" name="Google Shape;202;ga2c893ed57_1_5135"/>
          <p:cNvSpPr txBox="1"/>
          <p:nvPr/>
        </p:nvSpPr>
        <p:spPr>
          <a:xfrm>
            <a:off x="5692425" y="4095688"/>
            <a:ext cx="1266300" cy="741600"/>
          </a:xfrm>
          <a:prstGeom prst="rect">
            <a:avLst/>
          </a:prstGeom>
          <a:noFill/>
          <a:ln cap="flat" cmpd="sng" w="9525">
            <a:solidFill>
              <a:srgbClr val="000000"/>
            </a:solidFill>
            <a:prstDash val="dot"/>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US" sz="1000">
                <a:latin typeface="Calibri"/>
                <a:ea typeface="Calibri"/>
                <a:cs typeface="Calibri"/>
                <a:sym typeface="Calibri"/>
              </a:rPr>
              <a:t>Push vendor and product info to storage using Pinata</a:t>
            </a:r>
            <a:endParaRPr sz="1000">
              <a:latin typeface="Calibri"/>
              <a:ea typeface="Calibri"/>
              <a:cs typeface="Calibri"/>
              <a:sym typeface="Calibri"/>
            </a:endParaRPr>
          </a:p>
        </p:txBody>
      </p:sp>
      <p:sp>
        <p:nvSpPr>
          <p:cNvPr id="197" name="Google Shape;197;ga2c893ed57_1_5135"/>
          <p:cNvSpPr/>
          <p:nvPr/>
        </p:nvSpPr>
        <p:spPr>
          <a:xfrm>
            <a:off x="6656400" y="2655350"/>
            <a:ext cx="1079700" cy="610200"/>
          </a:xfrm>
          <a:prstGeom prst="parallelogram">
            <a:avLst>
              <a:gd fmla="val 25000" name="adj"/>
            </a:avLst>
          </a:prstGeom>
          <a:solidFill>
            <a:srgbClr val="D5A6BD"/>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100"/>
              <a:t>User interface</a:t>
            </a:r>
            <a:endParaRPr sz="1100"/>
          </a:p>
        </p:txBody>
      </p:sp>
      <p:cxnSp>
        <p:nvCxnSpPr>
          <p:cNvPr id="203" name="Google Shape;203;ga2c893ed57_1_5135"/>
          <p:cNvCxnSpPr>
            <a:stCxn id="192" idx="1"/>
            <a:endCxn id="197" idx="2"/>
          </p:cNvCxnSpPr>
          <p:nvPr/>
        </p:nvCxnSpPr>
        <p:spPr>
          <a:xfrm rot="10800000">
            <a:off x="7659700" y="2960450"/>
            <a:ext cx="1420800" cy="0"/>
          </a:xfrm>
          <a:prstGeom prst="straightConnector1">
            <a:avLst/>
          </a:prstGeom>
          <a:noFill/>
          <a:ln cap="flat" cmpd="sng" w="9525">
            <a:solidFill>
              <a:schemeClr val="dk2"/>
            </a:solidFill>
            <a:prstDash val="solid"/>
            <a:round/>
            <a:headEnd len="med" w="med" type="stealth"/>
            <a:tailEnd len="med" w="med" type="triangle"/>
          </a:ln>
        </p:spPr>
      </p:cxnSp>
      <p:cxnSp>
        <p:nvCxnSpPr>
          <p:cNvPr id="204" name="Google Shape;204;ga2c893ed57_1_5135"/>
          <p:cNvCxnSpPr>
            <a:stCxn id="197" idx="5"/>
            <a:endCxn id="195" idx="3"/>
          </p:cNvCxnSpPr>
          <p:nvPr/>
        </p:nvCxnSpPr>
        <p:spPr>
          <a:xfrm flipH="1">
            <a:off x="4200375" y="2960450"/>
            <a:ext cx="2532300" cy="67500"/>
          </a:xfrm>
          <a:prstGeom prst="straightConnector1">
            <a:avLst/>
          </a:prstGeom>
          <a:noFill/>
          <a:ln cap="flat" cmpd="sng" w="9525">
            <a:solidFill>
              <a:schemeClr val="dk2"/>
            </a:solidFill>
            <a:prstDash val="solid"/>
            <a:round/>
            <a:headEnd len="med" w="med" type="stealth"/>
            <a:tailEnd len="med" w="med" type="triangle"/>
          </a:ln>
        </p:spPr>
      </p:cxnSp>
      <p:cxnSp>
        <p:nvCxnSpPr>
          <p:cNvPr id="205" name="Google Shape;205;ga2c893ed57_1_5135"/>
          <p:cNvCxnSpPr>
            <a:stCxn id="197" idx="3"/>
            <a:endCxn id="194" idx="1"/>
          </p:cNvCxnSpPr>
          <p:nvPr/>
        </p:nvCxnSpPr>
        <p:spPr>
          <a:xfrm flipH="1">
            <a:off x="7111575" y="3265550"/>
            <a:ext cx="8400" cy="1784700"/>
          </a:xfrm>
          <a:prstGeom prst="straightConnector1">
            <a:avLst/>
          </a:prstGeom>
          <a:noFill/>
          <a:ln cap="flat" cmpd="sng" w="9525">
            <a:solidFill>
              <a:schemeClr val="dk2"/>
            </a:solidFill>
            <a:prstDash val="solid"/>
            <a:round/>
            <a:headEnd len="med" w="med" type="stealth"/>
            <a:tailEnd len="med" w="med" type="triangle"/>
          </a:ln>
        </p:spPr>
      </p:cxnSp>
      <p:grpSp>
        <p:nvGrpSpPr>
          <p:cNvPr id="206" name="Google Shape;206;ga2c893ed57_1_5135"/>
          <p:cNvGrpSpPr/>
          <p:nvPr/>
        </p:nvGrpSpPr>
        <p:grpSpPr>
          <a:xfrm>
            <a:off x="6133169" y="2151610"/>
            <a:ext cx="2414931" cy="1617684"/>
            <a:chOff x="6035163" y="2184479"/>
            <a:chExt cx="2722890" cy="1755300"/>
          </a:xfrm>
        </p:grpSpPr>
        <p:sp>
          <p:nvSpPr>
            <p:cNvPr id="207" name="Google Shape;207;ga2c893ed57_1_5135"/>
            <p:cNvSpPr/>
            <p:nvPr/>
          </p:nvSpPr>
          <p:spPr>
            <a:xfrm>
              <a:off x="6035163" y="2184479"/>
              <a:ext cx="2397300" cy="1755300"/>
            </a:xfrm>
            <a:prstGeom prst="snip1Rect">
              <a:avLst>
                <a:gd fmla="val 16667" name="adj"/>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ga2c893ed57_1_5135"/>
            <p:cNvSpPr txBox="1"/>
            <p:nvPr/>
          </p:nvSpPr>
          <p:spPr>
            <a:xfrm>
              <a:off x="7444653" y="3571676"/>
              <a:ext cx="1313400" cy="36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100">
                  <a:latin typeface="Calibri"/>
                  <a:ea typeface="Calibri"/>
                  <a:cs typeface="Calibri"/>
                  <a:sym typeface="Calibri"/>
                </a:rPr>
                <a:t>Python</a:t>
              </a:r>
              <a:endParaRPr sz="1100">
                <a:latin typeface="Calibri"/>
                <a:ea typeface="Calibri"/>
                <a:cs typeface="Calibri"/>
                <a:sym typeface="Calibri"/>
              </a:endParaRPr>
            </a:p>
          </p:txBody>
        </p:sp>
      </p:grpSp>
      <p:sp>
        <p:nvSpPr>
          <p:cNvPr id="209" name="Google Shape;209;ga2c893ed57_1_5135"/>
          <p:cNvSpPr txBox="1"/>
          <p:nvPr/>
        </p:nvSpPr>
        <p:spPr>
          <a:xfrm>
            <a:off x="7272525" y="4082950"/>
            <a:ext cx="1386300" cy="741600"/>
          </a:xfrm>
          <a:prstGeom prst="rect">
            <a:avLst/>
          </a:prstGeom>
          <a:noFill/>
          <a:ln cap="flat" cmpd="sng" w="9525">
            <a:solidFill>
              <a:srgbClr val="000000"/>
            </a:solidFill>
            <a:prstDash val="dot"/>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1000">
                <a:latin typeface="Calibri"/>
                <a:ea typeface="Calibri"/>
                <a:cs typeface="Calibri"/>
                <a:sym typeface="Calibri"/>
              </a:rPr>
              <a:t>Return vendor or product info upon customer request</a:t>
            </a:r>
            <a:endParaRPr sz="1000">
              <a:latin typeface="Calibri"/>
              <a:ea typeface="Calibri"/>
              <a:cs typeface="Calibri"/>
              <a:sym typeface="Calibri"/>
            </a:endParaRPr>
          </a:p>
        </p:txBody>
      </p:sp>
      <p:sp>
        <p:nvSpPr>
          <p:cNvPr id="210" name="Google Shape;210;ga2c893ed57_1_5135"/>
          <p:cNvSpPr txBox="1"/>
          <p:nvPr/>
        </p:nvSpPr>
        <p:spPr>
          <a:xfrm>
            <a:off x="4881450" y="2655350"/>
            <a:ext cx="1386300" cy="32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000">
                <a:latin typeface="Calibri"/>
                <a:ea typeface="Calibri"/>
                <a:cs typeface="Calibri"/>
                <a:sym typeface="Calibri"/>
              </a:rPr>
              <a:t>Conduct transaction</a:t>
            </a:r>
            <a:endParaRPr sz="1000">
              <a:latin typeface="Calibri"/>
              <a:ea typeface="Calibri"/>
              <a:cs typeface="Calibri"/>
              <a:sym typeface="Calibri"/>
            </a:endParaRPr>
          </a:p>
        </p:txBody>
      </p:sp>
      <p:sp>
        <p:nvSpPr>
          <p:cNvPr id="211" name="Google Shape;211;ga2c893ed57_1_5135"/>
          <p:cNvSpPr txBox="1"/>
          <p:nvPr/>
        </p:nvSpPr>
        <p:spPr>
          <a:xfrm>
            <a:off x="2118075" y="3958525"/>
            <a:ext cx="863700" cy="13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12" name="Google Shape;212;ga2c893ed57_1_5135"/>
          <p:cNvSpPr txBox="1"/>
          <p:nvPr/>
        </p:nvSpPr>
        <p:spPr>
          <a:xfrm>
            <a:off x="1980350" y="3785425"/>
            <a:ext cx="863700" cy="48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000">
                <a:latin typeface="Calibri"/>
                <a:ea typeface="Calibri"/>
                <a:cs typeface="Calibri"/>
                <a:sym typeface="Calibri"/>
              </a:rPr>
              <a:t>Using ERC 721 standard</a:t>
            </a:r>
            <a:endParaRPr sz="1000">
              <a:latin typeface="Calibri"/>
              <a:ea typeface="Calibri"/>
              <a:cs typeface="Calibri"/>
              <a:sym typeface="Calibri"/>
            </a:endParaRPr>
          </a:p>
        </p:txBody>
      </p:sp>
      <p:sp>
        <p:nvSpPr>
          <p:cNvPr id="213" name="Google Shape;213;ga2c893ed57_1_5135"/>
          <p:cNvSpPr txBox="1"/>
          <p:nvPr/>
        </p:nvSpPr>
        <p:spPr>
          <a:xfrm>
            <a:off x="4996575" y="3028025"/>
            <a:ext cx="863700" cy="48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000">
                <a:latin typeface="Calibri"/>
                <a:ea typeface="Calibri"/>
                <a:cs typeface="Calibri"/>
                <a:sym typeface="Calibri"/>
              </a:rPr>
              <a:t>Using Web3</a:t>
            </a:r>
            <a:endParaRPr sz="1000">
              <a:latin typeface="Calibri"/>
              <a:ea typeface="Calibri"/>
              <a:cs typeface="Calibri"/>
              <a:sym typeface="Calibri"/>
            </a:endParaRPr>
          </a:p>
        </p:txBody>
      </p:sp>
      <p:grpSp>
        <p:nvGrpSpPr>
          <p:cNvPr id="214" name="Google Shape;214;ga2c893ed57_1_5135"/>
          <p:cNvGrpSpPr/>
          <p:nvPr/>
        </p:nvGrpSpPr>
        <p:grpSpPr>
          <a:xfrm>
            <a:off x="2607452" y="4656735"/>
            <a:ext cx="1765911" cy="1039920"/>
            <a:chOff x="2470191" y="4893127"/>
            <a:chExt cx="1849121" cy="1121812"/>
          </a:xfrm>
        </p:grpSpPr>
        <p:grpSp>
          <p:nvGrpSpPr>
            <p:cNvPr id="215" name="Google Shape;215;ga2c893ed57_1_5135"/>
            <p:cNvGrpSpPr/>
            <p:nvPr/>
          </p:nvGrpSpPr>
          <p:grpSpPr>
            <a:xfrm>
              <a:off x="2470191" y="4893127"/>
              <a:ext cx="1849121" cy="1121812"/>
              <a:chOff x="6330574" y="1851151"/>
              <a:chExt cx="2696298" cy="1755300"/>
            </a:xfrm>
          </p:grpSpPr>
          <p:sp>
            <p:nvSpPr>
              <p:cNvPr id="216" name="Google Shape;216;ga2c893ed57_1_5135"/>
              <p:cNvSpPr/>
              <p:nvPr/>
            </p:nvSpPr>
            <p:spPr>
              <a:xfrm>
                <a:off x="6330574" y="1851151"/>
                <a:ext cx="2397300" cy="1755300"/>
              </a:xfrm>
              <a:prstGeom prst="snip1Rect">
                <a:avLst>
                  <a:gd fmla="val 16667" name="adj"/>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ga2c893ed57_1_5135"/>
              <p:cNvSpPr txBox="1"/>
              <p:nvPr/>
            </p:nvSpPr>
            <p:spPr>
              <a:xfrm>
                <a:off x="7713472" y="3130598"/>
                <a:ext cx="1313400" cy="36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100">
                    <a:latin typeface="Calibri"/>
                    <a:ea typeface="Calibri"/>
                    <a:cs typeface="Calibri"/>
                    <a:sym typeface="Calibri"/>
                  </a:rPr>
                  <a:t>Python</a:t>
                </a:r>
                <a:endParaRPr sz="1100">
                  <a:latin typeface="Calibri"/>
                  <a:ea typeface="Calibri"/>
                  <a:cs typeface="Calibri"/>
                  <a:sym typeface="Calibri"/>
                </a:endParaRPr>
              </a:p>
            </p:txBody>
          </p:sp>
        </p:grpSp>
        <p:sp>
          <p:nvSpPr>
            <p:cNvPr id="218" name="Google Shape;218;ga2c893ed57_1_5135"/>
            <p:cNvSpPr/>
            <p:nvPr/>
          </p:nvSpPr>
          <p:spPr>
            <a:xfrm>
              <a:off x="2824363" y="5160325"/>
              <a:ext cx="1022700" cy="449700"/>
            </a:xfrm>
            <a:prstGeom prst="parallelogram">
              <a:avLst>
                <a:gd fmla="val 25000" name="adj"/>
              </a:avLst>
            </a:prstGeom>
            <a:solidFill>
              <a:srgbClr val="D5A6BD"/>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100"/>
                <a:t>User interface</a:t>
              </a:r>
              <a:endParaRPr sz="1100"/>
            </a:p>
          </p:txBody>
        </p:sp>
      </p:grpSp>
      <p:cxnSp>
        <p:nvCxnSpPr>
          <p:cNvPr id="219" name="Google Shape;219;ga2c893ed57_1_5135"/>
          <p:cNvCxnSpPr>
            <a:stCxn id="193" idx="3"/>
            <a:endCxn id="218" idx="5"/>
          </p:cNvCxnSpPr>
          <p:nvPr/>
        </p:nvCxnSpPr>
        <p:spPr>
          <a:xfrm flipH="1" rot="10800000">
            <a:off x="1862250" y="5112763"/>
            <a:ext cx="1135500" cy="26400"/>
          </a:xfrm>
          <a:prstGeom prst="straightConnector1">
            <a:avLst/>
          </a:prstGeom>
          <a:noFill/>
          <a:ln cap="flat" cmpd="sng" w="9525">
            <a:solidFill>
              <a:schemeClr val="dk2"/>
            </a:solidFill>
            <a:prstDash val="solid"/>
            <a:round/>
            <a:headEnd len="med" w="med" type="none"/>
            <a:tailEnd len="med" w="med" type="triangle"/>
          </a:ln>
        </p:spPr>
      </p:cxnSp>
      <p:cxnSp>
        <p:nvCxnSpPr>
          <p:cNvPr id="220" name="Google Shape;220;ga2c893ed57_1_5135"/>
          <p:cNvCxnSpPr>
            <a:stCxn id="218" idx="1"/>
          </p:cNvCxnSpPr>
          <p:nvPr/>
        </p:nvCxnSpPr>
        <p:spPr>
          <a:xfrm rot="10800000">
            <a:off x="3454334" y="3729027"/>
            <a:ext cx="31800" cy="11754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4" name="Shape 224"/>
        <p:cNvGrpSpPr/>
        <p:nvPr/>
      </p:nvGrpSpPr>
      <p:grpSpPr>
        <a:xfrm>
          <a:off x="0" y="0"/>
          <a:ext cx="0" cy="0"/>
          <a:chOff x="0" y="0"/>
          <a:chExt cx="0" cy="0"/>
        </a:xfrm>
      </p:grpSpPr>
      <p:sp>
        <p:nvSpPr>
          <p:cNvPr id="225" name="Google Shape;225;p6"/>
          <p:cNvSpPr/>
          <p:nvPr/>
        </p:nvSpPr>
        <p:spPr>
          <a:xfrm>
            <a:off x="0" y="1"/>
            <a:ext cx="12191696"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6" name="Google Shape;226;p6"/>
          <p:cNvSpPr/>
          <p:nvPr/>
        </p:nvSpPr>
        <p:spPr>
          <a:xfrm>
            <a:off x="155" y="4700"/>
            <a:ext cx="121917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Calibri"/>
              <a:ea typeface="Calibri"/>
              <a:cs typeface="Calibri"/>
              <a:sym typeface="Calibri"/>
            </a:endParaRPr>
          </a:p>
        </p:txBody>
      </p:sp>
      <p:grpSp>
        <p:nvGrpSpPr>
          <p:cNvPr id="227" name="Google Shape;227;p6"/>
          <p:cNvGrpSpPr/>
          <p:nvPr/>
        </p:nvGrpSpPr>
        <p:grpSpPr>
          <a:xfrm>
            <a:off x="-8141" y="606625"/>
            <a:ext cx="5646974" cy="5876259"/>
            <a:chOff x="-19221" y="0"/>
            <a:chExt cx="5646974" cy="6483075"/>
          </a:xfrm>
        </p:grpSpPr>
        <p:sp>
          <p:nvSpPr>
            <p:cNvPr id="228" name="Google Shape;228;p6"/>
            <p:cNvSpPr/>
            <p:nvPr/>
          </p:nvSpPr>
          <p:spPr>
            <a:xfrm>
              <a:off x="-19220" y="116610"/>
              <a:ext cx="5535001" cy="6250127"/>
            </a:xfrm>
            <a:custGeom>
              <a:rect b="b" l="l" r="r" t="t"/>
              <a:pathLst>
                <a:path extrusionOk="0" h="6250127" w="5535001">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0">
                  <a:srgbClr val="70AD47">
                    <a:alpha val="9803"/>
                  </a:srgbClr>
                </a:gs>
                <a:gs pos="37000">
                  <a:srgbClr val="70AD47">
                    <a:alpha val="9803"/>
                  </a:srgbClr>
                </a:gs>
                <a:gs pos="85000">
                  <a:srgbClr val="4472C4">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9" name="Google Shape;229;p6"/>
            <p:cNvSpPr/>
            <p:nvPr/>
          </p:nvSpPr>
          <p:spPr>
            <a:xfrm>
              <a:off x="-19221" y="176241"/>
              <a:ext cx="5646908" cy="6130481"/>
            </a:xfrm>
            <a:custGeom>
              <a:rect b="b" l="l" r="r" t="t"/>
              <a:pathLst>
                <a:path extrusionOk="0" h="6130481" w="5646908">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0">
                  <a:srgbClr val="FFFFFF">
                    <a:alpha val="9803"/>
                  </a:srgbClr>
                </a:gs>
                <a:gs pos="2000">
                  <a:srgbClr val="FFFFFF">
                    <a:alpha val="9803"/>
                  </a:srgbClr>
                </a:gs>
                <a:gs pos="54000">
                  <a:srgbClr val="70AD47">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0" name="Google Shape;230;p6"/>
            <p:cNvSpPr/>
            <p:nvPr/>
          </p:nvSpPr>
          <p:spPr>
            <a:xfrm>
              <a:off x="-19221" y="176241"/>
              <a:ext cx="5517522" cy="6130481"/>
            </a:xfrm>
            <a:custGeom>
              <a:rect b="b" l="l" r="r" t="t"/>
              <a:pathLst>
                <a:path extrusionOk="0" h="6130481" w="5517522">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0">
                  <a:srgbClr val="5D6CC9"/>
                </a:gs>
                <a:gs pos="100000">
                  <a:srgbClr val="2F3875"/>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1" name="Google Shape;231;p6"/>
            <p:cNvSpPr/>
            <p:nvPr/>
          </p:nvSpPr>
          <p:spPr>
            <a:xfrm>
              <a:off x="-19220" y="176241"/>
              <a:ext cx="5517475" cy="6130481"/>
            </a:xfrm>
            <a:custGeom>
              <a:rect b="b" l="l" r="r" t="t"/>
              <a:pathLst>
                <a:path extrusionOk="0" h="6130481" w="5517475">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0">
                  <a:srgbClr val="A8B8DF"/>
                </a:gs>
                <a:gs pos="100000">
                  <a:srgbClr val="516DB4"/>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2" name="Google Shape;232;p6"/>
            <p:cNvSpPr/>
            <p:nvPr/>
          </p:nvSpPr>
          <p:spPr>
            <a:xfrm>
              <a:off x="-19221" y="0"/>
              <a:ext cx="5646974" cy="6483075"/>
            </a:xfrm>
            <a:custGeom>
              <a:rect b="b" l="l" r="r" t="t"/>
              <a:pathLst>
                <a:path extrusionOk="0" h="6483075" w="5646974">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0">
                  <a:srgbClr val="A8B8DF"/>
                </a:gs>
                <a:gs pos="100000">
                  <a:srgbClr val="516DB4"/>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233" name="Google Shape;233;p6"/>
          <p:cNvSpPr txBox="1"/>
          <p:nvPr>
            <p:ph type="title"/>
          </p:nvPr>
        </p:nvSpPr>
        <p:spPr>
          <a:xfrm>
            <a:off x="804672" y="2053641"/>
            <a:ext cx="3669161" cy="276009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2"/>
              </a:buClr>
              <a:buSzPts val="4000"/>
              <a:buFont typeface="Calibri"/>
              <a:buNone/>
            </a:pPr>
            <a:r>
              <a:rPr lang="en-US" sz="4000">
                <a:solidFill>
                  <a:schemeClr val="dk2"/>
                </a:solidFill>
                <a:latin typeface="Calibri"/>
                <a:ea typeface="Calibri"/>
                <a:cs typeface="Calibri"/>
                <a:sym typeface="Calibri"/>
              </a:rPr>
              <a:t>Personas</a:t>
            </a:r>
            <a:endParaRPr>
              <a:solidFill>
                <a:schemeClr val="dk2"/>
              </a:solidFill>
            </a:endParaRPr>
          </a:p>
        </p:txBody>
      </p:sp>
      <p:sp>
        <p:nvSpPr>
          <p:cNvPr id="234" name="Google Shape;234;p6"/>
          <p:cNvSpPr txBox="1"/>
          <p:nvPr>
            <p:ph idx="1" type="body"/>
          </p:nvPr>
        </p:nvSpPr>
        <p:spPr>
          <a:xfrm>
            <a:off x="5535000" y="174450"/>
            <a:ext cx="5461500" cy="17766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2E75B5"/>
              </a:buClr>
              <a:buSzPts val="1800"/>
              <a:buNone/>
            </a:pPr>
            <a:r>
              <a:rPr b="1" lang="en-US" sz="1800"/>
              <a:t>Market Owner</a:t>
            </a:r>
            <a:endParaRPr/>
          </a:p>
          <a:p>
            <a:pPr indent="0" lvl="0" marL="0" rtl="0" algn="ctr">
              <a:lnSpc>
                <a:spcPct val="90000"/>
              </a:lnSpc>
              <a:spcBef>
                <a:spcPts val="0"/>
              </a:spcBef>
              <a:spcAft>
                <a:spcPts val="0"/>
              </a:spcAft>
              <a:buClr>
                <a:srgbClr val="2E75B5"/>
              </a:buClr>
              <a:buSzPts val="1800"/>
              <a:buNone/>
            </a:pPr>
            <a:r>
              <a:t/>
            </a:r>
            <a:endParaRPr/>
          </a:p>
          <a:p>
            <a:pPr indent="0" lvl="0" marL="0" rtl="0" algn="l">
              <a:lnSpc>
                <a:spcPct val="115000"/>
              </a:lnSpc>
              <a:spcBef>
                <a:spcPts val="0"/>
              </a:spcBef>
              <a:spcAft>
                <a:spcPts val="0"/>
              </a:spcAft>
              <a:buNone/>
            </a:pPr>
            <a:r>
              <a:rPr lang="en-US" sz="1500"/>
              <a:t>What problems do they care about?</a:t>
            </a:r>
            <a:endParaRPr sz="1500"/>
          </a:p>
          <a:p>
            <a:pPr indent="-76200" lvl="1" marL="457200" rtl="0" algn="l">
              <a:lnSpc>
                <a:spcPct val="115000"/>
              </a:lnSpc>
              <a:spcBef>
                <a:spcPts val="0"/>
              </a:spcBef>
              <a:spcAft>
                <a:spcPts val="0"/>
              </a:spcAft>
              <a:buClr>
                <a:schemeClr val="dk2"/>
              </a:buClr>
              <a:buSzPts val="1200"/>
              <a:buChar char="○"/>
            </a:pPr>
            <a:r>
              <a:rPr lang="en-US" sz="1200"/>
              <a:t> Getting more vendors/customers to participate in their market</a:t>
            </a:r>
            <a:endParaRPr sz="1200"/>
          </a:p>
          <a:p>
            <a:pPr indent="0" lvl="0" marL="0" rtl="0" algn="l">
              <a:lnSpc>
                <a:spcPct val="115000"/>
              </a:lnSpc>
              <a:spcBef>
                <a:spcPts val="0"/>
              </a:spcBef>
              <a:spcAft>
                <a:spcPts val="0"/>
              </a:spcAft>
              <a:buNone/>
            </a:pPr>
            <a:r>
              <a:rPr lang="en-US" sz="1500"/>
              <a:t>What should they find that is novel?</a:t>
            </a:r>
            <a:endParaRPr sz="1500"/>
          </a:p>
          <a:p>
            <a:pPr indent="-76200" lvl="1" marL="457200" rtl="0" algn="l">
              <a:lnSpc>
                <a:spcPct val="115000"/>
              </a:lnSpc>
              <a:spcBef>
                <a:spcPts val="0"/>
              </a:spcBef>
              <a:spcAft>
                <a:spcPts val="0"/>
              </a:spcAft>
              <a:buClr>
                <a:schemeClr val="dk2"/>
              </a:buClr>
              <a:buSzPts val="1200"/>
              <a:buChar char="○"/>
            </a:pPr>
            <a:r>
              <a:rPr lang="en-US" sz="1200"/>
              <a:t> Fully automated record keeping, Inventory mgmt, ability to authenticate vendors</a:t>
            </a:r>
            <a:endParaRPr sz="1200"/>
          </a:p>
        </p:txBody>
      </p:sp>
      <p:sp>
        <p:nvSpPr>
          <p:cNvPr id="235" name="Google Shape;235;p6"/>
          <p:cNvSpPr txBox="1"/>
          <p:nvPr/>
        </p:nvSpPr>
        <p:spPr>
          <a:xfrm>
            <a:off x="5851175" y="1951050"/>
            <a:ext cx="5646900" cy="2220600"/>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rgbClr val="2E75B5"/>
              </a:buClr>
              <a:buSzPts val="2000"/>
              <a:buFont typeface="Arial"/>
              <a:buNone/>
            </a:pPr>
            <a:r>
              <a:rPr b="1" lang="en-US" sz="2000">
                <a:solidFill>
                  <a:schemeClr val="dk2"/>
                </a:solidFill>
                <a:latin typeface="Roboto"/>
                <a:ea typeface="Roboto"/>
                <a:cs typeface="Roboto"/>
                <a:sym typeface="Roboto"/>
              </a:rPr>
              <a:t>Farmer</a:t>
            </a:r>
            <a:endParaRPr>
              <a:solidFill>
                <a:schemeClr val="dk2"/>
              </a:solidFill>
              <a:latin typeface="Roboto"/>
              <a:ea typeface="Roboto"/>
              <a:cs typeface="Roboto"/>
              <a:sym typeface="Roboto"/>
            </a:endParaRPr>
          </a:p>
          <a:p>
            <a:pPr indent="0" lvl="0" marL="342900" marR="0" rtl="0" algn="l">
              <a:lnSpc>
                <a:spcPct val="90000"/>
              </a:lnSpc>
              <a:spcBef>
                <a:spcPts val="0"/>
              </a:spcBef>
              <a:spcAft>
                <a:spcPts val="0"/>
              </a:spcAft>
              <a:buNone/>
            </a:pPr>
            <a:r>
              <a:t/>
            </a:r>
            <a:endParaRPr sz="1600">
              <a:solidFill>
                <a:schemeClr val="dk2"/>
              </a:solidFill>
            </a:endParaRPr>
          </a:p>
          <a:p>
            <a:pPr indent="0" lvl="0" marL="457200" marR="0" rtl="0" algn="l">
              <a:lnSpc>
                <a:spcPct val="115000"/>
              </a:lnSpc>
              <a:spcBef>
                <a:spcPts val="0"/>
              </a:spcBef>
              <a:spcAft>
                <a:spcPts val="0"/>
              </a:spcAft>
              <a:buNone/>
            </a:pPr>
            <a:r>
              <a:rPr lang="en-US" sz="1500">
                <a:solidFill>
                  <a:schemeClr val="dk2"/>
                </a:solidFill>
                <a:latin typeface="Roboto"/>
                <a:ea typeface="Roboto"/>
                <a:cs typeface="Roboto"/>
                <a:sym typeface="Roboto"/>
              </a:rPr>
              <a:t>What problems do they care about?</a:t>
            </a:r>
            <a:endParaRPr sz="1500">
              <a:solidFill>
                <a:schemeClr val="dk2"/>
              </a:solidFill>
              <a:latin typeface="Roboto"/>
              <a:ea typeface="Roboto"/>
              <a:cs typeface="Roboto"/>
              <a:sym typeface="Roboto"/>
            </a:endParaRPr>
          </a:p>
          <a:p>
            <a:pPr indent="-304800" lvl="1" marL="914400" marR="0" rtl="0" algn="l">
              <a:lnSpc>
                <a:spcPct val="115000"/>
              </a:lnSpc>
              <a:spcBef>
                <a:spcPts val="0"/>
              </a:spcBef>
              <a:spcAft>
                <a:spcPts val="0"/>
              </a:spcAft>
              <a:buClr>
                <a:schemeClr val="dk2"/>
              </a:buClr>
              <a:buSzPts val="1200"/>
              <a:buFont typeface="Roboto"/>
              <a:buChar char="○"/>
            </a:pPr>
            <a:r>
              <a:rPr lang="en-US" sz="1200">
                <a:solidFill>
                  <a:schemeClr val="dk2"/>
                </a:solidFill>
                <a:latin typeface="Roboto"/>
                <a:ea typeface="Roboto"/>
                <a:cs typeface="Roboto"/>
                <a:sym typeface="Roboto"/>
              </a:rPr>
              <a:t>Proving the quality/history of the food that is brought market, money straight into their pocket, inventory mgmt, demand planning, access to more customers</a:t>
            </a:r>
            <a:endParaRPr sz="1500">
              <a:solidFill>
                <a:schemeClr val="dk2"/>
              </a:solidFill>
              <a:latin typeface="Roboto"/>
              <a:ea typeface="Roboto"/>
              <a:cs typeface="Roboto"/>
              <a:sym typeface="Roboto"/>
            </a:endParaRPr>
          </a:p>
          <a:p>
            <a:pPr indent="0" lvl="0" marL="457200" marR="0" rtl="0" algn="l">
              <a:lnSpc>
                <a:spcPct val="115000"/>
              </a:lnSpc>
              <a:spcBef>
                <a:spcPts val="0"/>
              </a:spcBef>
              <a:spcAft>
                <a:spcPts val="0"/>
              </a:spcAft>
              <a:buNone/>
            </a:pPr>
            <a:r>
              <a:rPr lang="en-US" sz="1500">
                <a:solidFill>
                  <a:schemeClr val="dk2"/>
                </a:solidFill>
                <a:latin typeface="Roboto"/>
                <a:ea typeface="Roboto"/>
                <a:cs typeface="Roboto"/>
                <a:sym typeface="Roboto"/>
              </a:rPr>
              <a:t>What should they find that is novel?</a:t>
            </a:r>
            <a:endParaRPr sz="1500">
              <a:solidFill>
                <a:schemeClr val="dk2"/>
              </a:solidFill>
              <a:latin typeface="Roboto"/>
              <a:ea typeface="Roboto"/>
              <a:cs typeface="Roboto"/>
              <a:sym typeface="Roboto"/>
            </a:endParaRPr>
          </a:p>
          <a:p>
            <a:pPr indent="-304800" lvl="1" marL="914400" marR="0" rtl="0" algn="l">
              <a:lnSpc>
                <a:spcPct val="115000"/>
              </a:lnSpc>
              <a:spcBef>
                <a:spcPts val="0"/>
              </a:spcBef>
              <a:spcAft>
                <a:spcPts val="0"/>
              </a:spcAft>
              <a:buClr>
                <a:schemeClr val="dk2"/>
              </a:buClr>
              <a:buSzPts val="1200"/>
              <a:buFont typeface="Roboto"/>
              <a:buChar char="○"/>
            </a:pPr>
            <a:r>
              <a:rPr lang="en-US" sz="1200">
                <a:solidFill>
                  <a:schemeClr val="dk2"/>
                </a:solidFill>
                <a:latin typeface="Roboto"/>
                <a:ea typeface="Roboto"/>
                <a:cs typeface="Roboto"/>
                <a:sym typeface="Roboto"/>
              </a:rPr>
              <a:t>Simplified inventory mgmt, paid directly from consumers immediately, ledgers of what was sold</a:t>
            </a:r>
            <a:endParaRPr sz="1500">
              <a:solidFill>
                <a:schemeClr val="dk2"/>
              </a:solidFill>
              <a:latin typeface="Roboto"/>
              <a:ea typeface="Roboto"/>
              <a:cs typeface="Roboto"/>
              <a:sym typeface="Roboto"/>
            </a:endParaRPr>
          </a:p>
          <a:p>
            <a:pPr indent="0" lvl="0" marL="0" marR="0" rtl="0" algn="l">
              <a:lnSpc>
                <a:spcPct val="90000"/>
              </a:lnSpc>
              <a:spcBef>
                <a:spcPts val="1000"/>
              </a:spcBef>
              <a:spcAft>
                <a:spcPts val="0"/>
              </a:spcAft>
              <a:buClr>
                <a:schemeClr val="dk1"/>
              </a:buClr>
              <a:buSzPts val="2000"/>
              <a:buFont typeface="Arial"/>
              <a:buNone/>
            </a:pPr>
            <a:r>
              <a:t/>
            </a:r>
            <a:endParaRPr sz="2000">
              <a:solidFill>
                <a:srgbClr val="2E75B5"/>
              </a:solidFill>
              <a:latin typeface="Calibri"/>
              <a:ea typeface="Calibri"/>
              <a:cs typeface="Calibri"/>
              <a:sym typeface="Calibri"/>
            </a:endParaRPr>
          </a:p>
        </p:txBody>
      </p:sp>
      <p:sp>
        <p:nvSpPr>
          <p:cNvPr id="236" name="Google Shape;236;p6"/>
          <p:cNvSpPr txBox="1"/>
          <p:nvPr/>
        </p:nvSpPr>
        <p:spPr>
          <a:xfrm>
            <a:off x="5535000" y="4403750"/>
            <a:ext cx="5818500" cy="1959300"/>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rgbClr val="2E75B5"/>
              </a:buClr>
              <a:buSzPts val="2000"/>
              <a:buFont typeface="Arial"/>
              <a:buNone/>
            </a:pPr>
            <a:r>
              <a:rPr b="1" lang="en-US" sz="2000">
                <a:solidFill>
                  <a:schemeClr val="dk2"/>
                </a:solidFill>
                <a:latin typeface="Roboto"/>
                <a:ea typeface="Roboto"/>
                <a:cs typeface="Roboto"/>
                <a:sym typeface="Roboto"/>
              </a:rPr>
              <a:t>Buyer</a:t>
            </a:r>
            <a:endParaRPr>
              <a:solidFill>
                <a:schemeClr val="dk2"/>
              </a:solidFill>
              <a:latin typeface="Roboto"/>
              <a:ea typeface="Roboto"/>
              <a:cs typeface="Roboto"/>
              <a:sym typeface="Roboto"/>
            </a:endParaRPr>
          </a:p>
          <a:p>
            <a:pPr indent="0" lvl="0" marL="457200" marR="0" rtl="0" algn="l">
              <a:lnSpc>
                <a:spcPct val="90000"/>
              </a:lnSpc>
              <a:spcBef>
                <a:spcPts val="0"/>
              </a:spcBef>
              <a:spcAft>
                <a:spcPts val="0"/>
              </a:spcAft>
              <a:buNone/>
            </a:pPr>
            <a:r>
              <a:t/>
            </a:r>
            <a:endParaRPr sz="1600">
              <a:solidFill>
                <a:schemeClr val="dk2"/>
              </a:solidFill>
            </a:endParaRPr>
          </a:p>
          <a:p>
            <a:pPr indent="0" lvl="0" marL="457200" rtl="0" algn="l">
              <a:lnSpc>
                <a:spcPct val="90000"/>
              </a:lnSpc>
              <a:spcBef>
                <a:spcPts val="0"/>
              </a:spcBef>
              <a:spcAft>
                <a:spcPts val="0"/>
              </a:spcAft>
              <a:buNone/>
            </a:pPr>
            <a:r>
              <a:rPr lang="en-US" sz="1500">
                <a:solidFill>
                  <a:schemeClr val="dk2"/>
                </a:solidFill>
                <a:latin typeface="Roboto"/>
                <a:ea typeface="Roboto"/>
                <a:cs typeface="Roboto"/>
                <a:sym typeface="Roboto"/>
              </a:rPr>
              <a:t>What problems do they care about?</a:t>
            </a:r>
            <a:endParaRPr sz="1600">
              <a:solidFill>
                <a:schemeClr val="dk2"/>
              </a:solidFill>
              <a:latin typeface="Roboto"/>
              <a:ea typeface="Roboto"/>
              <a:cs typeface="Roboto"/>
              <a:sym typeface="Roboto"/>
            </a:endParaRPr>
          </a:p>
          <a:p>
            <a:pPr indent="-304800" lvl="1" marL="914400" marR="0" rtl="0" algn="l">
              <a:lnSpc>
                <a:spcPct val="90000"/>
              </a:lnSpc>
              <a:spcBef>
                <a:spcPts val="0"/>
              </a:spcBef>
              <a:spcAft>
                <a:spcPts val="0"/>
              </a:spcAft>
              <a:buClr>
                <a:schemeClr val="dk2"/>
              </a:buClr>
              <a:buSzPts val="1200"/>
              <a:buFont typeface="Roboto"/>
              <a:buChar char="○"/>
            </a:pPr>
            <a:r>
              <a:rPr lang="en-US" sz="1200">
                <a:solidFill>
                  <a:schemeClr val="dk2"/>
                </a:solidFill>
                <a:latin typeface="Roboto"/>
                <a:ea typeface="Roboto"/>
                <a:cs typeface="Roboto"/>
                <a:sym typeface="Roboto"/>
              </a:rPr>
              <a:t>Ability to pre-order, single place to buy from multiple vendors, visibility to product quality/history</a:t>
            </a:r>
            <a:r>
              <a:rPr lang="en-US" sz="1200">
                <a:solidFill>
                  <a:schemeClr val="dk2"/>
                </a:solidFill>
                <a:latin typeface="Roboto"/>
                <a:ea typeface="Roboto"/>
                <a:cs typeface="Roboto"/>
                <a:sym typeface="Roboto"/>
              </a:rPr>
              <a:t> </a:t>
            </a:r>
            <a:endParaRPr sz="1200">
              <a:solidFill>
                <a:schemeClr val="dk2"/>
              </a:solidFill>
              <a:latin typeface="Roboto"/>
              <a:ea typeface="Roboto"/>
              <a:cs typeface="Roboto"/>
              <a:sym typeface="Roboto"/>
            </a:endParaRPr>
          </a:p>
          <a:p>
            <a:pPr indent="0" lvl="0" marL="457200" rtl="0" algn="l">
              <a:lnSpc>
                <a:spcPct val="90000"/>
              </a:lnSpc>
              <a:spcBef>
                <a:spcPts val="0"/>
              </a:spcBef>
              <a:spcAft>
                <a:spcPts val="0"/>
              </a:spcAft>
              <a:buNone/>
            </a:pPr>
            <a:r>
              <a:rPr lang="en-US" sz="1500">
                <a:solidFill>
                  <a:schemeClr val="dk2"/>
                </a:solidFill>
                <a:latin typeface="Roboto"/>
                <a:ea typeface="Roboto"/>
                <a:cs typeface="Roboto"/>
                <a:sym typeface="Roboto"/>
              </a:rPr>
              <a:t>What should they find that is novel?</a:t>
            </a:r>
            <a:endParaRPr sz="1200">
              <a:solidFill>
                <a:schemeClr val="dk2"/>
              </a:solidFill>
              <a:latin typeface="Roboto"/>
              <a:ea typeface="Roboto"/>
              <a:cs typeface="Roboto"/>
              <a:sym typeface="Roboto"/>
            </a:endParaRPr>
          </a:p>
          <a:p>
            <a:pPr indent="-304800" lvl="1" marL="914400" marR="0" rtl="0" algn="l">
              <a:lnSpc>
                <a:spcPct val="90000"/>
              </a:lnSpc>
              <a:spcBef>
                <a:spcPts val="0"/>
              </a:spcBef>
              <a:spcAft>
                <a:spcPts val="0"/>
              </a:spcAft>
              <a:buClr>
                <a:schemeClr val="dk2"/>
              </a:buClr>
              <a:buSzPts val="1200"/>
              <a:buFont typeface="Roboto"/>
              <a:buChar char="○"/>
            </a:pPr>
            <a:r>
              <a:rPr lang="en-US" sz="1200">
                <a:solidFill>
                  <a:schemeClr val="dk2"/>
                </a:solidFill>
                <a:latin typeface="Roboto"/>
                <a:ea typeface="Roboto"/>
                <a:cs typeface="Roboto"/>
                <a:sym typeface="Roboto"/>
              </a:rPr>
              <a:t>Interface to make purchases, buy </a:t>
            </a:r>
            <a:r>
              <a:rPr lang="en-US" sz="1200">
                <a:solidFill>
                  <a:schemeClr val="dk2"/>
                </a:solidFill>
                <a:latin typeface="Roboto"/>
                <a:ea typeface="Roboto"/>
                <a:cs typeface="Roboto"/>
                <a:sym typeface="Roboto"/>
              </a:rPr>
              <a:t>directly</a:t>
            </a:r>
            <a:r>
              <a:rPr lang="en-US" sz="1200">
                <a:solidFill>
                  <a:schemeClr val="dk2"/>
                </a:solidFill>
                <a:latin typeface="Roboto"/>
                <a:ea typeface="Roboto"/>
                <a:cs typeface="Roboto"/>
                <a:sym typeface="Roboto"/>
              </a:rPr>
              <a:t> from the farmer, view of product quality/history</a:t>
            </a:r>
            <a:endParaRPr sz="1200">
              <a:solidFill>
                <a:schemeClr val="dk2"/>
              </a:solidFill>
              <a:latin typeface="Roboto"/>
              <a:ea typeface="Roboto"/>
              <a:cs typeface="Roboto"/>
              <a:sym typeface="Roboto"/>
            </a:endParaRPr>
          </a:p>
          <a:p>
            <a:pPr indent="0" lvl="0" marL="0" marR="0" rtl="0" algn="l">
              <a:lnSpc>
                <a:spcPct val="90000"/>
              </a:lnSpc>
              <a:spcBef>
                <a:spcPts val="0"/>
              </a:spcBef>
              <a:spcAft>
                <a:spcPts val="1000"/>
              </a:spcAft>
              <a:buClr>
                <a:schemeClr val="dk1"/>
              </a:buClr>
              <a:buSzPts val="2000"/>
              <a:buFont typeface="Arial"/>
              <a:buNone/>
            </a:pPr>
            <a:r>
              <a:t/>
            </a:r>
            <a:endParaRPr sz="2000">
              <a:solidFill>
                <a:srgbClr val="2E75B5"/>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ga2c893ed57_1_71"/>
          <p:cNvSpPr txBox="1"/>
          <p:nvPr>
            <p:ph type="title"/>
          </p:nvPr>
        </p:nvSpPr>
        <p:spPr>
          <a:xfrm>
            <a:off x="838200" y="365126"/>
            <a:ext cx="10515600" cy="519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959"/>
              <a:buFont typeface="Calibri"/>
              <a:buNone/>
            </a:pPr>
            <a:r>
              <a:rPr lang="en-US" sz="3959">
                <a:solidFill>
                  <a:schemeClr val="dk2"/>
                </a:solidFill>
              </a:rPr>
              <a:t>Workflows</a:t>
            </a:r>
            <a:endParaRPr>
              <a:solidFill>
                <a:schemeClr val="dk2"/>
              </a:solidFill>
            </a:endParaRPr>
          </a:p>
        </p:txBody>
      </p:sp>
      <p:sp>
        <p:nvSpPr>
          <p:cNvPr id="242" name="Google Shape;242;ga2c893ed57_1_71"/>
          <p:cNvSpPr/>
          <p:nvPr/>
        </p:nvSpPr>
        <p:spPr>
          <a:xfrm>
            <a:off x="2076851" y="1617700"/>
            <a:ext cx="1416600" cy="715500"/>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Calibri"/>
                <a:ea typeface="Calibri"/>
                <a:cs typeface="Calibri"/>
                <a:sym typeface="Calibri"/>
              </a:rPr>
              <a:t>Owner Registers Farmer’s Market</a:t>
            </a:r>
            <a:endParaRPr/>
          </a:p>
        </p:txBody>
      </p:sp>
      <p:sp>
        <p:nvSpPr>
          <p:cNvPr id="243" name="Google Shape;243;ga2c893ed57_1_71"/>
          <p:cNvSpPr/>
          <p:nvPr/>
        </p:nvSpPr>
        <p:spPr>
          <a:xfrm>
            <a:off x="2158000" y="2861325"/>
            <a:ext cx="1254300" cy="735600"/>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Calibri"/>
                <a:ea typeface="Calibri"/>
                <a:cs typeface="Calibri"/>
                <a:sym typeface="Calibri"/>
              </a:rPr>
              <a:t>Register Farmer/Vendor</a:t>
            </a:r>
            <a:endParaRPr/>
          </a:p>
        </p:txBody>
      </p:sp>
      <p:sp>
        <p:nvSpPr>
          <p:cNvPr id="244" name="Google Shape;244;ga2c893ed57_1_71"/>
          <p:cNvSpPr txBox="1"/>
          <p:nvPr/>
        </p:nvSpPr>
        <p:spPr>
          <a:xfrm>
            <a:off x="644050" y="1685674"/>
            <a:ext cx="10416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Market Owner</a:t>
            </a:r>
            <a:endParaRPr/>
          </a:p>
        </p:txBody>
      </p:sp>
      <p:sp>
        <p:nvSpPr>
          <p:cNvPr id="245" name="Google Shape;245;ga2c893ed57_1_71"/>
          <p:cNvSpPr txBox="1"/>
          <p:nvPr/>
        </p:nvSpPr>
        <p:spPr>
          <a:xfrm>
            <a:off x="644055" y="3613167"/>
            <a:ext cx="1041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Farmers</a:t>
            </a:r>
            <a:endParaRPr/>
          </a:p>
        </p:txBody>
      </p:sp>
      <p:sp>
        <p:nvSpPr>
          <p:cNvPr id="246" name="Google Shape;246;ga2c893ed57_1_71"/>
          <p:cNvSpPr txBox="1"/>
          <p:nvPr/>
        </p:nvSpPr>
        <p:spPr>
          <a:xfrm>
            <a:off x="644050" y="5562850"/>
            <a:ext cx="1041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Buyers</a:t>
            </a:r>
            <a:endParaRPr/>
          </a:p>
        </p:txBody>
      </p:sp>
      <p:cxnSp>
        <p:nvCxnSpPr>
          <p:cNvPr id="247" name="Google Shape;247;ga2c893ed57_1_71"/>
          <p:cNvCxnSpPr>
            <a:stCxn id="242" idx="2"/>
            <a:endCxn id="243" idx="0"/>
          </p:cNvCxnSpPr>
          <p:nvPr/>
        </p:nvCxnSpPr>
        <p:spPr>
          <a:xfrm>
            <a:off x="2785151" y="2333200"/>
            <a:ext cx="0" cy="5280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48" name="Google Shape;248;ga2c893ed57_1_71"/>
          <p:cNvCxnSpPr>
            <a:stCxn id="243" idx="3"/>
            <a:endCxn id="249" idx="1"/>
          </p:cNvCxnSpPr>
          <p:nvPr/>
        </p:nvCxnSpPr>
        <p:spPr>
          <a:xfrm>
            <a:off x="3412300" y="3229125"/>
            <a:ext cx="527400" cy="0"/>
          </a:xfrm>
          <a:prstGeom prst="straightConnector1">
            <a:avLst/>
          </a:prstGeom>
          <a:noFill/>
          <a:ln cap="flat" cmpd="sng" w="9525">
            <a:solidFill>
              <a:schemeClr val="accent1"/>
            </a:solidFill>
            <a:prstDash val="solid"/>
            <a:miter lim="800000"/>
            <a:headEnd len="sm" w="sm" type="none"/>
            <a:tailEnd len="med" w="med" type="triangle"/>
          </a:ln>
        </p:spPr>
      </p:cxnSp>
      <p:cxnSp>
        <p:nvCxnSpPr>
          <p:cNvPr id="250" name="Google Shape;250;ga2c893ed57_1_71"/>
          <p:cNvCxnSpPr/>
          <p:nvPr/>
        </p:nvCxnSpPr>
        <p:spPr>
          <a:xfrm>
            <a:off x="1685675" y="2693504"/>
            <a:ext cx="9518400" cy="0"/>
          </a:xfrm>
          <a:prstGeom prst="straightConnector1">
            <a:avLst/>
          </a:prstGeom>
          <a:noFill/>
          <a:ln cap="flat" cmpd="sng" w="9525">
            <a:solidFill>
              <a:schemeClr val="dk1"/>
            </a:solidFill>
            <a:prstDash val="solid"/>
            <a:miter lim="800000"/>
            <a:headEnd len="sm" w="sm" type="none"/>
            <a:tailEnd len="sm" w="sm" type="none"/>
          </a:ln>
        </p:spPr>
      </p:cxnSp>
      <p:cxnSp>
        <p:nvCxnSpPr>
          <p:cNvPr id="251" name="Google Shape;251;ga2c893ed57_1_71"/>
          <p:cNvCxnSpPr/>
          <p:nvPr/>
        </p:nvCxnSpPr>
        <p:spPr>
          <a:xfrm>
            <a:off x="1685675" y="5309546"/>
            <a:ext cx="9518400" cy="0"/>
          </a:xfrm>
          <a:prstGeom prst="straightConnector1">
            <a:avLst/>
          </a:prstGeom>
          <a:noFill/>
          <a:ln cap="flat" cmpd="sng" w="9525">
            <a:solidFill>
              <a:schemeClr val="dk1"/>
            </a:solidFill>
            <a:prstDash val="solid"/>
            <a:miter lim="800000"/>
            <a:headEnd len="sm" w="sm" type="none"/>
            <a:tailEnd len="sm" w="sm" type="none"/>
          </a:ln>
        </p:spPr>
      </p:cxnSp>
      <p:sp>
        <p:nvSpPr>
          <p:cNvPr id="249" name="Google Shape;249;ga2c893ed57_1_71"/>
          <p:cNvSpPr/>
          <p:nvPr/>
        </p:nvSpPr>
        <p:spPr>
          <a:xfrm>
            <a:off x="3939680" y="2861325"/>
            <a:ext cx="1254300" cy="735600"/>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Calibri"/>
                <a:ea typeface="Calibri"/>
                <a:cs typeface="Calibri"/>
                <a:sym typeface="Calibri"/>
              </a:rPr>
              <a:t>Register Product</a:t>
            </a:r>
            <a:endParaRPr/>
          </a:p>
        </p:txBody>
      </p:sp>
      <p:sp>
        <p:nvSpPr>
          <p:cNvPr id="252" name="Google Shape;252;ga2c893ed57_1_71"/>
          <p:cNvSpPr/>
          <p:nvPr/>
        </p:nvSpPr>
        <p:spPr>
          <a:xfrm>
            <a:off x="4813880" y="4081338"/>
            <a:ext cx="1254300" cy="735600"/>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Calibri"/>
                <a:ea typeface="Calibri"/>
                <a:cs typeface="Calibri"/>
                <a:sym typeface="Calibri"/>
              </a:rPr>
              <a:t>Update Product History</a:t>
            </a:r>
            <a:endParaRPr/>
          </a:p>
        </p:txBody>
      </p:sp>
      <p:sp>
        <p:nvSpPr>
          <p:cNvPr id="253" name="Google Shape;253;ga2c893ed57_1_71"/>
          <p:cNvSpPr/>
          <p:nvPr/>
        </p:nvSpPr>
        <p:spPr>
          <a:xfrm>
            <a:off x="3105680" y="4081350"/>
            <a:ext cx="1254300" cy="735600"/>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Calibri"/>
                <a:ea typeface="Calibri"/>
                <a:cs typeface="Calibri"/>
                <a:sym typeface="Calibri"/>
              </a:rPr>
              <a:t>Update  Product</a:t>
            </a:r>
            <a:endParaRPr/>
          </a:p>
        </p:txBody>
      </p:sp>
      <p:sp>
        <p:nvSpPr>
          <p:cNvPr id="254" name="Google Shape;254;ga2c893ed57_1_71"/>
          <p:cNvSpPr/>
          <p:nvPr/>
        </p:nvSpPr>
        <p:spPr>
          <a:xfrm>
            <a:off x="4778025" y="5723450"/>
            <a:ext cx="1154400" cy="549900"/>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Calibri"/>
                <a:ea typeface="Calibri"/>
                <a:cs typeface="Calibri"/>
                <a:sym typeface="Calibri"/>
              </a:rPr>
              <a:t>View Product history</a:t>
            </a:r>
            <a:endParaRPr/>
          </a:p>
        </p:txBody>
      </p:sp>
      <p:sp>
        <p:nvSpPr>
          <p:cNvPr id="255" name="Google Shape;255;ga2c893ed57_1_71"/>
          <p:cNvSpPr/>
          <p:nvPr/>
        </p:nvSpPr>
        <p:spPr>
          <a:xfrm>
            <a:off x="7402405" y="5630600"/>
            <a:ext cx="1254300" cy="735600"/>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Calibri"/>
                <a:ea typeface="Calibri"/>
                <a:cs typeface="Calibri"/>
                <a:sym typeface="Calibri"/>
              </a:rPr>
              <a:t>Make Purchase of Product</a:t>
            </a:r>
            <a:endParaRPr/>
          </a:p>
        </p:txBody>
      </p:sp>
      <p:cxnSp>
        <p:nvCxnSpPr>
          <p:cNvPr id="256" name="Google Shape;256;ga2c893ed57_1_71"/>
          <p:cNvCxnSpPr>
            <a:stCxn id="249" idx="2"/>
            <a:endCxn id="252" idx="0"/>
          </p:cNvCxnSpPr>
          <p:nvPr/>
        </p:nvCxnSpPr>
        <p:spPr>
          <a:xfrm flipH="1" rot="-5400000">
            <a:off x="4761680" y="3402075"/>
            <a:ext cx="484500" cy="874200"/>
          </a:xfrm>
          <a:prstGeom prst="bentConnector3">
            <a:avLst>
              <a:gd fmla="val 49991" name="adj1"/>
            </a:avLst>
          </a:prstGeom>
          <a:noFill/>
          <a:ln cap="flat" cmpd="sng" w="9525">
            <a:solidFill>
              <a:schemeClr val="accent1"/>
            </a:solidFill>
            <a:prstDash val="solid"/>
            <a:miter lim="800000"/>
            <a:headEnd len="sm" w="sm" type="none"/>
            <a:tailEnd len="med" w="med" type="triangle"/>
          </a:ln>
        </p:spPr>
      </p:cxnSp>
      <p:cxnSp>
        <p:nvCxnSpPr>
          <p:cNvPr id="257" name="Google Shape;257;ga2c893ed57_1_71"/>
          <p:cNvCxnSpPr>
            <a:stCxn id="254" idx="3"/>
            <a:endCxn id="255" idx="1"/>
          </p:cNvCxnSpPr>
          <p:nvPr/>
        </p:nvCxnSpPr>
        <p:spPr>
          <a:xfrm>
            <a:off x="5932425" y="5998400"/>
            <a:ext cx="1470000" cy="0"/>
          </a:xfrm>
          <a:prstGeom prst="straightConnector1">
            <a:avLst/>
          </a:prstGeom>
          <a:noFill/>
          <a:ln cap="flat" cmpd="sng" w="9525">
            <a:solidFill>
              <a:schemeClr val="accent1"/>
            </a:solidFill>
            <a:prstDash val="solid"/>
            <a:miter lim="800000"/>
            <a:headEnd len="sm" w="sm" type="none"/>
            <a:tailEnd len="med" w="med" type="triangle"/>
          </a:ln>
        </p:spPr>
      </p:cxnSp>
      <p:sp>
        <p:nvSpPr>
          <p:cNvPr id="258" name="Google Shape;258;ga2c893ed57_1_71"/>
          <p:cNvSpPr txBox="1"/>
          <p:nvPr/>
        </p:nvSpPr>
        <p:spPr>
          <a:xfrm>
            <a:off x="7448025" y="3330222"/>
            <a:ext cx="1154400" cy="549900"/>
          </a:xfrm>
          <a:prstGeom prst="rect">
            <a:avLst/>
          </a:prstGeom>
          <a:solidFill>
            <a:srgbClr val="F6B26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latin typeface="Calibri"/>
                <a:ea typeface="Calibri"/>
                <a:cs typeface="Calibri"/>
                <a:sym typeface="Calibri"/>
              </a:rPr>
              <a:t>Contract Payment</a:t>
            </a:r>
            <a:endParaRPr/>
          </a:p>
        </p:txBody>
      </p:sp>
      <p:cxnSp>
        <p:nvCxnSpPr>
          <p:cNvPr id="259" name="Google Shape;259;ga2c893ed57_1_71"/>
          <p:cNvCxnSpPr>
            <a:stCxn id="255" idx="0"/>
            <a:endCxn id="258" idx="2"/>
          </p:cNvCxnSpPr>
          <p:nvPr/>
        </p:nvCxnSpPr>
        <p:spPr>
          <a:xfrm rot="10800000">
            <a:off x="8025355" y="3880100"/>
            <a:ext cx="4200" cy="1750500"/>
          </a:xfrm>
          <a:prstGeom prst="straightConnector1">
            <a:avLst/>
          </a:prstGeom>
          <a:noFill/>
          <a:ln cap="flat" cmpd="sng" w="9525">
            <a:solidFill>
              <a:schemeClr val="accent1"/>
            </a:solidFill>
            <a:prstDash val="solid"/>
            <a:miter lim="800000"/>
            <a:headEnd len="sm" w="sm" type="none"/>
            <a:tailEnd len="med" w="med" type="triangle"/>
          </a:ln>
        </p:spPr>
      </p:cxnSp>
      <p:sp>
        <p:nvSpPr>
          <p:cNvPr id="260" name="Google Shape;260;ga2c893ed57_1_71"/>
          <p:cNvSpPr txBox="1"/>
          <p:nvPr/>
        </p:nvSpPr>
        <p:spPr>
          <a:xfrm>
            <a:off x="7448025" y="1685675"/>
            <a:ext cx="1154400" cy="549900"/>
          </a:xfrm>
          <a:prstGeom prst="rect">
            <a:avLst/>
          </a:prstGeom>
          <a:solidFill>
            <a:srgbClr val="F6B26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latin typeface="Calibri"/>
                <a:ea typeface="Calibri"/>
                <a:cs typeface="Calibri"/>
                <a:sym typeface="Calibri"/>
              </a:rPr>
              <a:t>Transaction </a:t>
            </a:r>
            <a:endParaRPr sz="1200">
              <a:latin typeface="Calibri"/>
              <a:ea typeface="Calibri"/>
              <a:cs typeface="Calibri"/>
              <a:sym typeface="Calibri"/>
            </a:endParaRPr>
          </a:p>
          <a:p>
            <a:pPr indent="0" lvl="0" marL="0" marR="0" rtl="0" algn="ctr">
              <a:spcBef>
                <a:spcPts val="0"/>
              </a:spcBef>
              <a:spcAft>
                <a:spcPts val="0"/>
              </a:spcAft>
              <a:buNone/>
            </a:pPr>
            <a:r>
              <a:rPr lang="en-US" sz="1200">
                <a:latin typeface="Calibri"/>
                <a:ea typeface="Calibri"/>
                <a:cs typeface="Calibri"/>
                <a:sym typeface="Calibri"/>
              </a:rPr>
              <a:t>Fee</a:t>
            </a:r>
            <a:endParaRPr/>
          </a:p>
        </p:txBody>
      </p:sp>
      <p:cxnSp>
        <p:nvCxnSpPr>
          <p:cNvPr id="261" name="Google Shape;261;ga2c893ed57_1_71"/>
          <p:cNvCxnSpPr>
            <a:stCxn id="258" idx="0"/>
            <a:endCxn id="260" idx="2"/>
          </p:cNvCxnSpPr>
          <p:nvPr/>
        </p:nvCxnSpPr>
        <p:spPr>
          <a:xfrm rot="10800000">
            <a:off x="8025225" y="2235522"/>
            <a:ext cx="0" cy="10947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62" name="Google Shape;262;ga2c893ed57_1_71"/>
          <p:cNvCxnSpPr>
            <a:stCxn id="258" idx="3"/>
            <a:endCxn id="263" idx="1"/>
          </p:cNvCxnSpPr>
          <p:nvPr/>
        </p:nvCxnSpPr>
        <p:spPr>
          <a:xfrm flipH="1" rot="10800000">
            <a:off x="8602425" y="3604872"/>
            <a:ext cx="422400" cy="300"/>
          </a:xfrm>
          <a:prstGeom prst="straightConnector1">
            <a:avLst/>
          </a:prstGeom>
          <a:noFill/>
          <a:ln cap="flat" cmpd="sng" w="9525">
            <a:solidFill>
              <a:schemeClr val="accent1"/>
            </a:solidFill>
            <a:prstDash val="solid"/>
            <a:miter lim="800000"/>
            <a:headEnd len="sm" w="sm" type="none"/>
            <a:tailEnd len="med" w="med" type="triangle"/>
          </a:ln>
        </p:spPr>
      </p:cxnSp>
      <p:sp>
        <p:nvSpPr>
          <p:cNvPr id="263" name="Google Shape;263;ga2c893ed57_1_71"/>
          <p:cNvSpPr/>
          <p:nvPr/>
        </p:nvSpPr>
        <p:spPr>
          <a:xfrm>
            <a:off x="9024825" y="3330064"/>
            <a:ext cx="1254300" cy="549900"/>
          </a:xfrm>
          <a:prstGeom prst="roundRect">
            <a:avLst>
              <a:gd fmla="val 50000"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Calibri"/>
                <a:ea typeface="Calibri"/>
                <a:cs typeface="Calibri"/>
                <a:sym typeface="Calibri"/>
              </a:rPr>
              <a:t>Vendor Notified</a:t>
            </a:r>
            <a:endParaRPr/>
          </a:p>
        </p:txBody>
      </p:sp>
      <p:sp>
        <p:nvSpPr>
          <p:cNvPr id="264" name="Google Shape;264;ga2c893ed57_1_71"/>
          <p:cNvSpPr/>
          <p:nvPr/>
        </p:nvSpPr>
        <p:spPr>
          <a:xfrm>
            <a:off x="9024750" y="4269150"/>
            <a:ext cx="1254300" cy="735600"/>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Calibri"/>
                <a:ea typeface="Calibri"/>
                <a:cs typeface="Calibri"/>
                <a:sym typeface="Calibri"/>
              </a:rPr>
              <a:t>Vendor Ships Product</a:t>
            </a:r>
            <a:endParaRPr/>
          </a:p>
        </p:txBody>
      </p:sp>
      <p:cxnSp>
        <p:nvCxnSpPr>
          <p:cNvPr id="265" name="Google Shape;265;ga2c893ed57_1_71"/>
          <p:cNvCxnSpPr>
            <a:stCxn id="263" idx="2"/>
            <a:endCxn id="264" idx="0"/>
          </p:cNvCxnSpPr>
          <p:nvPr/>
        </p:nvCxnSpPr>
        <p:spPr>
          <a:xfrm>
            <a:off x="9651975" y="3879964"/>
            <a:ext cx="0" cy="389100"/>
          </a:xfrm>
          <a:prstGeom prst="straightConnector1">
            <a:avLst/>
          </a:prstGeom>
          <a:noFill/>
          <a:ln cap="flat" cmpd="sng" w="9525">
            <a:solidFill>
              <a:schemeClr val="accent1"/>
            </a:solidFill>
            <a:prstDash val="solid"/>
            <a:miter lim="800000"/>
            <a:headEnd len="sm" w="sm" type="none"/>
            <a:tailEnd len="med" w="med" type="triangle"/>
          </a:ln>
        </p:spPr>
      </p:cxnSp>
      <p:sp>
        <p:nvSpPr>
          <p:cNvPr id="266" name="Google Shape;266;ga2c893ed57_1_71"/>
          <p:cNvSpPr/>
          <p:nvPr/>
        </p:nvSpPr>
        <p:spPr>
          <a:xfrm>
            <a:off x="9024825" y="5684600"/>
            <a:ext cx="1254300" cy="627600"/>
          </a:xfrm>
          <a:prstGeom prst="roundRect">
            <a:avLst>
              <a:gd fmla="val 50000"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Calibri"/>
                <a:ea typeface="Calibri"/>
                <a:cs typeface="Calibri"/>
                <a:sym typeface="Calibri"/>
              </a:rPr>
              <a:t>Buyer Receives Product</a:t>
            </a:r>
            <a:endParaRPr/>
          </a:p>
        </p:txBody>
      </p:sp>
      <p:cxnSp>
        <p:nvCxnSpPr>
          <p:cNvPr id="267" name="Google Shape;267;ga2c893ed57_1_71"/>
          <p:cNvCxnSpPr>
            <a:stCxn id="264" idx="2"/>
            <a:endCxn id="266" idx="0"/>
          </p:cNvCxnSpPr>
          <p:nvPr/>
        </p:nvCxnSpPr>
        <p:spPr>
          <a:xfrm>
            <a:off x="9651900" y="5004750"/>
            <a:ext cx="0" cy="6798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68" name="Google Shape;268;ga2c893ed57_1_71"/>
          <p:cNvCxnSpPr>
            <a:stCxn id="253" idx="0"/>
            <a:endCxn id="249" idx="2"/>
          </p:cNvCxnSpPr>
          <p:nvPr/>
        </p:nvCxnSpPr>
        <p:spPr>
          <a:xfrm rot="-5400000">
            <a:off x="3907580" y="3422100"/>
            <a:ext cx="484500" cy="834000"/>
          </a:xfrm>
          <a:prstGeom prst="bentConnector3">
            <a:avLst>
              <a:gd fmla="val 49992" name="adj1"/>
            </a:avLst>
          </a:prstGeom>
          <a:noFill/>
          <a:ln cap="flat" cmpd="sng" w="9525">
            <a:solidFill>
              <a:schemeClr val="accent1"/>
            </a:solidFill>
            <a:prstDash val="solid"/>
            <a:round/>
            <a:headEnd len="med" w="med" type="stealth"/>
            <a:tailEnd len="med" w="med" type="none"/>
          </a:ln>
        </p:spPr>
      </p:cxnSp>
      <p:cxnSp>
        <p:nvCxnSpPr>
          <p:cNvPr id="269" name="Google Shape;269;ga2c893ed57_1_71"/>
          <p:cNvCxnSpPr>
            <a:stCxn id="252" idx="2"/>
            <a:endCxn id="254" idx="0"/>
          </p:cNvCxnSpPr>
          <p:nvPr/>
        </p:nvCxnSpPr>
        <p:spPr>
          <a:xfrm rot="5400000">
            <a:off x="4944830" y="5227338"/>
            <a:ext cx="906600" cy="85800"/>
          </a:xfrm>
          <a:prstGeom prst="bentConnector3">
            <a:avLst>
              <a:gd fmla="val 32483" name="adj1"/>
            </a:avLst>
          </a:prstGeom>
          <a:noFill/>
          <a:ln cap="flat" cmpd="sng" w="9525">
            <a:solidFill>
              <a:schemeClr val="accent1"/>
            </a:solidFill>
            <a:prstDash val="solid"/>
            <a:miter lim="800000"/>
            <a:headEnd len="sm" w="sm" type="none"/>
            <a:tailEnd len="med" w="med" type="triangle"/>
          </a:ln>
        </p:spPr>
      </p:cxnSp>
      <p:cxnSp>
        <p:nvCxnSpPr>
          <p:cNvPr id="270" name="Google Shape;270;ga2c893ed57_1_71"/>
          <p:cNvCxnSpPr>
            <a:stCxn id="254" idx="0"/>
            <a:endCxn id="253" idx="2"/>
          </p:cNvCxnSpPr>
          <p:nvPr/>
        </p:nvCxnSpPr>
        <p:spPr>
          <a:xfrm flipH="1" rot="5400000">
            <a:off x="4090725" y="4458950"/>
            <a:ext cx="906600" cy="1622400"/>
          </a:xfrm>
          <a:prstGeom prst="bentConnector3">
            <a:avLst>
              <a:gd fmla="val 67508" name="adj1"/>
            </a:avLst>
          </a:prstGeom>
          <a:noFill/>
          <a:ln cap="flat" cmpd="sng" w="9525">
            <a:solidFill>
              <a:schemeClr val="accent1"/>
            </a:solidFill>
            <a:prstDash val="solid"/>
            <a:round/>
            <a:headEnd len="med" w="med" type="stealth"/>
            <a:tailEnd len="med" w="med" type="none"/>
          </a:ln>
        </p:spPr>
      </p:cxnSp>
      <p:sp>
        <p:nvSpPr>
          <p:cNvPr id="271" name="Google Shape;271;ga2c893ed57_1_71"/>
          <p:cNvSpPr/>
          <p:nvPr/>
        </p:nvSpPr>
        <p:spPr>
          <a:xfrm>
            <a:off x="1685675" y="5675300"/>
            <a:ext cx="1154400" cy="646200"/>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Calibri"/>
                <a:ea typeface="Calibri"/>
                <a:cs typeface="Calibri"/>
                <a:sym typeface="Calibri"/>
              </a:rPr>
              <a:t>View Registered Vendors</a:t>
            </a:r>
            <a:endParaRPr/>
          </a:p>
        </p:txBody>
      </p:sp>
      <p:sp>
        <p:nvSpPr>
          <p:cNvPr id="272" name="Google Shape;272;ga2c893ed57_1_71"/>
          <p:cNvSpPr/>
          <p:nvPr/>
        </p:nvSpPr>
        <p:spPr>
          <a:xfrm>
            <a:off x="3231838" y="5723450"/>
            <a:ext cx="1154400" cy="549900"/>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Calibri"/>
                <a:ea typeface="Calibri"/>
                <a:cs typeface="Calibri"/>
                <a:sym typeface="Calibri"/>
              </a:rPr>
              <a:t>View Products</a:t>
            </a:r>
            <a:endParaRPr/>
          </a:p>
        </p:txBody>
      </p:sp>
      <p:cxnSp>
        <p:nvCxnSpPr>
          <p:cNvPr id="273" name="Google Shape;273;ga2c893ed57_1_71"/>
          <p:cNvCxnSpPr>
            <a:stCxn id="271" idx="3"/>
            <a:endCxn id="272" idx="1"/>
          </p:cNvCxnSpPr>
          <p:nvPr/>
        </p:nvCxnSpPr>
        <p:spPr>
          <a:xfrm>
            <a:off x="2840075" y="5998400"/>
            <a:ext cx="391800" cy="0"/>
          </a:xfrm>
          <a:prstGeom prst="straightConnector1">
            <a:avLst/>
          </a:prstGeom>
          <a:noFill/>
          <a:ln cap="flat" cmpd="sng" w="9525">
            <a:solidFill>
              <a:schemeClr val="accent1"/>
            </a:solidFill>
            <a:prstDash val="solid"/>
            <a:miter lim="800000"/>
            <a:headEnd len="sm" w="sm" type="none"/>
            <a:tailEnd len="med" w="med" type="triangle"/>
          </a:ln>
        </p:spPr>
      </p:cxnSp>
      <p:cxnSp>
        <p:nvCxnSpPr>
          <p:cNvPr id="274" name="Google Shape;274;ga2c893ed57_1_71"/>
          <p:cNvCxnSpPr>
            <a:stCxn id="272" idx="3"/>
            <a:endCxn id="254" idx="1"/>
          </p:cNvCxnSpPr>
          <p:nvPr/>
        </p:nvCxnSpPr>
        <p:spPr>
          <a:xfrm>
            <a:off x="4386238" y="5998400"/>
            <a:ext cx="391800" cy="0"/>
          </a:xfrm>
          <a:prstGeom prst="straightConnector1">
            <a:avLst/>
          </a:prstGeom>
          <a:noFill/>
          <a:ln cap="flat" cmpd="sng" w="9525">
            <a:solidFill>
              <a:schemeClr val="accent1"/>
            </a:solidFill>
            <a:prstDash val="solid"/>
            <a:miter lim="800000"/>
            <a:headEnd len="sm" w="sm" type="none"/>
            <a:tailEnd len="med" w="med" type="triangle"/>
          </a:ln>
        </p:spPr>
      </p:cxnSp>
      <p:cxnSp>
        <p:nvCxnSpPr>
          <p:cNvPr id="275" name="Google Shape;275;ga2c893ed57_1_71"/>
          <p:cNvCxnSpPr>
            <a:stCxn id="272" idx="2"/>
            <a:endCxn id="255" idx="2"/>
          </p:cNvCxnSpPr>
          <p:nvPr/>
        </p:nvCxnSpPr>
        <p:spPr>
          <a:xfrm flipH="1" rot="-5400000">
            <a:off x="5872738" y="4209650"/>
            <a:ext cx="93000" cy="4220400"/>
          </a:xfrm>
          <a:prstGeom prst="bentConnector3">
            <a:avLst>
              <a:gd fmla="val 355887" name="adj1"/>
            </a:avLst>
          </a:prstGeom>
          <a:noFill/>
          <a:ln cap="flat" cmpd="sng" w="9525">
            <a:solidFill>
              <a:schemeClr val="dk2"/>
            </a:solidFill>
            <a:prstDash val="solid"/>
            <a:round/>
            <a:headEnd len="med" w="med" type="none"/>
            <a:tailEnd len="med" w="med" type="stealth"/>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79" name="Shape 279"/>
        <p:cNvGrpSpPr/>
        <p:nvPr/>
      </p:nvGrpSpPr>
      <p:grpSpPr>
        <a:xfrm>
          <a:off x="0" y="0"/>
          <a:ext cx="0" cy="0"/>
          <a:chOff x="0" y="0"/>
          <a:chExt cx="0" cy="0"/>
        </a:xfrm>
      </p:grpSpPr>
      <p:sp>
        <p:nvSpPr>
          <p:cNvPr id="280" name="Google Shape;280;p7"/>
          <p:cNvSpPr txBox="1"/>
          <p:nvPr>
            <p:ph type="title"/>
          </p:nvPr>
        </p:nvSpPr>
        <p:spPr>
          <a:xfrm>
            <a:off x="838200" y="365126"/>
            <a:ext cx="10515600" cy="519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959"/>
              <a:buFont typeface="Calibri"/>
              <a:buNone/>
            </a:pPr>
            <a:r>
              <a:rPr lang="en-US" sz="3959"/>
              <a:t>Workflows (original)</a:t>
            </a:r>
            <a:endParaRPr/>
          </a:p>
        </p:txBody>
      </p:sp>
      <p:sp>
        <p:nvSpPr>
          <p:cNvPr id="281" name="Google Shape;281;p7"/>
          <p:cNvSpPr/>
          <p:nvPr/>
        </p:nvSpPr>
        <p:spPr>
          <a:xfrm>
            <a:off x="1835376" y="1600200"/>
            <a:ext cx="1416600" cy="715500"/>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Calibri"/>
                <a:ea typeface="Calibri"/>
                <a:cs typeface="Calibri"/>
                <a:sym typeface="Calibri"/>
              </a:rPr>
              <a:t>Owner Registers Farmer’s Market</a:t>
            </a:r>
            <a:endParaRPr/>
          </a:p>
        </p:txBody>
      </p:sp>
      <p:sp>
        <p:nvSpPr>
          <p:cNvPr id="282" name="Google Shape;282;p7"/>
          <p:cNvSpPr/>
          <p:nvPr/>
        </p:nvSpPr>
        <p:spPr>
          <a:xfrm>
            <a:off x="3541643" y="1600200"/>
            <a:ext cx="1254300" cy="735600"/>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Calibri"/>
                <a:ea typeface="Calibri"/>
                <a:cs typeface="Calibri"/>
                <a:sym typeface="Calibri"/>
              </a:rPr>
              <a:t>Register Home</a:t>
            </a:r>
            <a:endParaRPr/>
          </a:p>
        </p:txBody>
      </p:sp>
      <p:sp>
        <p:nvSpPr>
          <p:cNvPr id="283" name="Google Shape;283;p7"/>
          <p:cNvSpPr/>
          <p:nvPr/>
        </p:nvSpPr>
        <p:spPr>
          <a:xfrm>
            <a:off x="6653254" y="2970535"/>
            <a:ext cx="1254000" cy="735600"/>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Calibri"/>
                <a:ea typeface="Calibri"/>
                <a:cs typeface="Calibri"/>
                <a:sym typeface="Calibri"/>
              </a:rPr>
              <a:t>Rent Home</a:t>
            </a:r>
            <a:endParaRPr/>
          </a:p>
        </p:txBody>
      </p:sp>
      <p:sp>
        <p:nvSpPr>
          <p:cNvPr id="284" name="Google Shape;284;p7"/>
          <p:cNvSpPr txBox="1"/>
          <p:nvPr/>
        </p:nvSpPr>
        <p:spPr>
          <a:xfrm>
            <a:off x="644050" y="1685674"/>
            <a:ext cx="10416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Market Owner</a:t>
            </a:r>
            <a:endParaRPr/>
          </a:p>
        </p:txBody>
      </p:sp>
      <p:sp>
        <p:nvSpPr>
          <p:cNvPr id="285" name="Google Shape;285;p7"/>
          <p:cNvSpPr txBox="1"/>
          <p:nvPr/>
        </p:nvSpPr>
        <p:spPr>
          <a:xfrm>
            <a:off x="644055" y="3613167"/>
            <a:ext cx="1041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Farmerz</a:t>
            </a:r>
            <a:endParaRPr/>
          </a:p>
        </p:txBody>
      </p:sp>
      <p:sp>
        <p:nvSpPr>
          <p:cNvPr id="286" name="Google Shape;286;p7"/>
          <p:cNvSpPr txBox="1"/>
          <p:nvPr/>
        </p:nvSpPr>
        <p:spPr>
          <a:xfrm>
            <a:off x="644050" y="5562850"/>
            <a:ext cx="1041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Buyer</a:t>
            </a:r>
            <a:endParaRPr/>
          </a:p>
        </p:txBody>
      </p:sp>
      <p:sp>
        <p:nvSpPr>
          <p:cNvPr id="287" name="Google Shape;287;p7"/>
          <p:cNvSpPr/>
          <p:nvPr/>
        </p:nvSpPr>
        <p:spPr>
          <a:xfrm>
            <a:off x="5071111" y="1693628"/>
            <a:ext cx="1254300" cy="548700"/>
          </a:xfrm>
          <a:prstGeom prst="roundRect">
            <a:avLst>
              <a:gd fmla="val 50000"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Calibri"/>
                <a:ea typeface="Calibri"/>
                <a:cs typeface="Calibri"/>
                <a:sym typeface="Calibri"/>
              </a:rPr>
              <a:t>Avail for rent</a:t>
            </a:r>
            <a:endParaRPr/>
          </a:p>
        </p:txBody>
      </p:sp>
      <p:cxnSp>
        <p:nvCxnSpPr>
          <p:cNvPr id="288" name="Google Shape;288;p7"/>
          <p:cNvCxnSpPr>
            <a:stCxn id="281" idx="3"/>
            <a:endCxn id="282" idx="1"/>
          </p:cNvCxnSpPr>
          <p:nvPr/>
        </p:nvCxnSpPr>
        <p:spPr>
          <a:xfrm>
            <a:off x="3251976" y="1957950"/>
            <a:ext cx="289800" cy="10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89" name="Google Shape;289;p7"/>
          <p:cNvCxnSpPr>
            <a:stCxn id="282" idx="3"/>
            <a:endCxn id="287" idx="1"/>
          </p:cNvCxnSpPr>
          <p:nvPr/>
        </p:nvCxnSpPr>
        <p:spPr>
          <a:xfrm>
            <a:off x="4795943" y="1968000"/>
            <a:ext cx="275100" cy="0"/>
          </a:xfrm>
          <a:prstGeom prst="straightConnector1">
            <a:avLst/>
          </a:prstGeom>
          <a:noFill/>
          <a:ln cap="flat" cmpd="sng" w="9525">
            <a:solidFill>
              <a:schemeClr val="accent1"/>
            </a:solidFill>
            <a:prstDash val="solid"/>
            <a:miter lim="800000"/>
            <a:headEnd len="sm" w="sm" type="none"/>
            <a:tailEnd len="med" w="med" type="triangle"/>
          </a:ln>
        </p:spPr>
      </p:cxnSp>
      <p:sp>
        <p:nvSpPr>
          <p:cNvPr id="290" name="Google Shape;290;p7"/>
          <p:cNvSpPr/>
          <p:nvPr/>
        </p:nvSpPr>
        <p:spPr>
          <a:xfrm>
            <a:off x="8197299" y="1693628"/>
            <a:ext cx="1254300" cy="548700"/>
          </a:xfrm>
          <a:prstGeom prst="roundRect">
            <a:avLst>
              <a:gd fmla="val 50000"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Calibri"/>
                <a:ea typeface="Calibri"/>
                <a:cs typeface="Calibri"/>
                <a:sym typeface="Calibri"/>
              </a:rPr>
              <a:t>Rental starts</a:t>
            </a:r>
            <a:endParaRPr/>
          </a:p>
        </p:txBody>
      </p:sp>
      <p:sp>
        <p:nvSpPr>
          <p:cNvPr id="291" name="Google Shape;291;p7"/>
          <p:cNvSpPr/>
          <p:nvPr/>
        </p:nvSpPr>
        <p:spPr>
          <a:xfrm>
            <a:off x="6653254" y="5349302"/>
            <a:ext cx="1254000" cy="735600"/>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Calibri"/>
                <a:ea typeface="Calibri"/>
                <a:cs typeface="Calibri"/>
                <a:sym typeface="Calibri"/>
              </a:rPr>
              <a:t>Notice to businesses</a:t>
            </a:r>
            <a:endParaRPr/>
          </a:p>
        </p:txBody>
      </p:sp>
      <p:sp>
        <p:nvSpPr>
          <p:cNvPr id="292" name="Google Shape;292;p7"/>
          <p:cNvSpPr/>
          <p:nvPr/>
        </p:nvSpPr>
        <p:spPr>
          <a:xfrm>
            <a:off x="8224218" y="5349302"/>
            <a:ext cx="1254000" cy="735600"/>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Calibri"/>
                <a:ea typeface="Calibri"/>
                <a:cs typeface="Calibri"/>
                <a:sym typeface="Calibri"/>
              </a:rPr>
              <a:t>Offer to renters</a:t>
            </a:r>
            <a:endParaRPr/>
          </a:p>
        </p:txBody>
      </p:sp>
      <p:sp>
        <p:nvSpPr>
          <p:cNvPr id="293" name="Google Shape;293;p7"/>
          <p:cNvSpPr/>
          <p:nvPr/>
        </p:nvSpPr>
        <p:spPr>
          <a:xfrm>
            <a:off x="8221651" y="3898190"/>
            <a:ext cx="1254000" cy="735600"/>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Calibri"/>
                <a:ea typeface="Calibri"/>
                <a:cs typeface="Calibri"/>
                <a:sym typeface="Calibri"/>
              </a:rPr>
              <a:t>Rent Assets</a:t>
            </a:r>
            <a:endParaRPr/>
          </a:p>
        </p:txBody>
      </p:sp>
      <p:cxnSp>
        <p:nvCxnSpPr>
          <p:cNvPr id="294" name="Google Shape;294;p7"/>
          <p:cNvCxnSpPr>
            <a:stCxn id="283" idx="3"/>
            <a:endCxn id="290" idx="2"/>
          </p:cNvCxnSpPr>
          <p:nvPr/>
        </p:nvCxnSpPr>
        <p:spPr>
          <a:xfrm flipH="1" rot="10800000">
            <a:off x="7907254" y="2242435"/>
            <a:ext cx="917100" cy="1095900"/>
          </a:xfrm>
          <a:prstGeom prst="bentConnector2">
            <a:avLst/>
          </a:prstGeom>
          <a:noFill/>
          <a:ln cap="flat" cmpd="sng" w="9525">
            <a:solidFill>
              <a:schemeClr val="accent1"/>
            </a:solidFill>
            <a:prstDash val="solid"/>
            <a:miter lim="800000"/>
            <a:headEnd len="sm" w="sm" type="none"/>
            <a:tailEnd len="med" w="med" type="triangle"/>
          </a:ln>
        </p:spPr>
      </p:cxnSp>
      <p:cxnSp>
        <p:nvCxnSpPr>
          <p:cNvPr id="295" name="Google Shape;295;p7"/>
          <p:cNvCxnSpPr>
            <a:stCxn id="293" idx="0"/>
            <a:endCxn id="296" idx="2"/>
          </p:cNvCxnSpPr>
          <p:nvPr/>
        </p:nvCxnSpPr>
        <p:spPr>
          <a:xfrm flipH="1" rot="5400000">
            <a:off x="8681101" y="3730640"/>
            <a:ext cx="333600" cy="1500"/>
          </a:xfrm>
          <a:prstGeom prst="bentConnector3">
            <a:avLst>
              <a:gd fmla="val 49991" name="adj1"/>
            </a:avLst>
          </a:prstGeom>
          <a:noFill/>
          <a:ln cap="flat" cmpd="sng" w="9525">
            <a:solidFill>
              <a:schemeClr val="accent1"/>
            </a:solidFill>
            <a:prstDash val="solid"/>
            <a:miter lim="800000"/>
            <a:headEnd len="sm" w="sm" type="none"/>
            <a:tailEnd len="med" w="med" type="triangle"/>
          </a:ln>
        </p:spPr>
      </p:cxnSp>
      <p:sp>
        <p:nvSpPr>
          <p:cNvPr id="296" name="Google Shape;296;p7"/>
          <p:cNvSpPr txBox="1"/>
          <p:nvPr/>
        </p:nvSpPr>
        <p:spPr>
          <a:xfrm>
            <a:off x="8323442" y="3102982"/>
            <a:ext cx="1047600" cy="4617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Contract payment</a:t>
            </a:r>
            <a:endParaRPr/>
          </a:p>
        </p:txBody>
      </p:sp>
      <p:sp>
        <p:nvSpPr>
          <p:cNvPr id="297" name="Google Shape;297;p7"/>
          <p:cNvSpPr/>
          <p:nvPr/>
        </p:nvSpPr>
        <p:spPr>
          <a:xfrm>
            <a:off x="9949899" y="1693629"/>
            <a:ext cx="1254300" cy="548700"/>
          </a:xfrm>
          <a:prstGeom prst="roundRect">
            <a:avLst>
              <a:gd fmla="val 50000"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Calibri"/>
                <a:ea typeface="Calibri"/>
                <a:cs typeface="Calibri"/>
                <a:sym typeface="Calibri"/>
              </a:rPr>
              <a:t>Rental stops, Avail for rent</a:t>
            </a:r>
            <a:endParaRPr/>
          </a:p>
        </p:txBody>
      </p:sp>
      <p:sp>
        <p:nvSpPr>
          <p:cNvPr id="298" name="Google Shape;298;p7"/>
          <p:cNvSpPr/>
          <p:nvPr/>
        </p:nvSpPr>
        <p:spPr>
          <a:xfrm>
            <a:off x="5071111" y="3064482"/>
            <a:ext cx="1254300" cy="548700"/>
          </a:xfrm>
          <a:prstGeom prst="roundRect">
            <a:avLst>
              <a:gd fmla="val 50000"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Calibri"/>
                <a:ea typeface="Calibri"/>
                <a:cs typeface="Calibri"/>
                <a:sym typeface="Calibri"/>
              </a:rPr>
              <a:t>Search Rentals</a:t>
            </a:r>
            <a:endParaRPr/>
          </a:p>
        </p:txBody>
      </p:sp>
      <p:cxnSp>
        <p:nvCxnSpPr>
          <p:cNvPr id="299" name="Google Shape;299;p7"/>
          <p:cNvCxnSpPr>
            <a:stCxn id="298" idx="3"/>
            <a:endCxn id="283" idx="1"/>
          </p:cNvCxnSpPr>
          <p:nvPr/>
        </p:nvCxnSpPr>
        <p:spPr>
          <a:xfrm flipH="1" rot="10800000">
            <a:off x="6325411" y="3338232"/>
            <a:ext cx="327900" cy="6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00" name="Google Shape;300;p7"/>
          <p:cNvCxnSpPr>
            <a:stCxn id="298" idx="2"/>
            <a:endCxn id="293" idx="1"/>
          </p:cNvCxnSpPr>
          <p:nvPr/>
        </p:nvCxnSpPr>
        <p:spPr>
          <a:xfrm flipH="1" rot="-5400000">
            <a:off x="6633511" y="2677932"/>
            <a:ext cx="652800" cy="2523300"/>
          </a:xfrm>
          <a:prstGeom prst="bentConnector2">
            <a:avLst/>
          </a:prstGeom>
          <a:noFill/>
          <a:ln cap="flat" cmpd="sng" w="9525">
            <a:solidFill>
              <a:schemeClr val="accent1"/>
            </a:solidFill>
            <a:prstDash val="solid"/>
            <a:miter lim="800000"/>
            <a:headEnd len="sm" w="sm" type="none"/>
            <a:tailEnd len="med" w="med" type="triangle"/>
          </a:ln>
        </p:spPr>
      </p:cxnSp>
      <p:cxnSp>
        <p:nvCxnSpPr>
          <p:cNvPr id="301" name="Google Shape;301;p7"/>
          <p:cNvCxnSpPr>
            <a:stCxn id="290" idx="3"/>
            <a:endCxn id="297" idx="1"/>
          </p:cNvCxnSpPr>
          <p:nvPr/>
        </p:nvCxnSpPr>
        <p:spPr>
          <a:xfrm>
            <a:off x="9451599" y="1967978"/>
            <a:ext cx="498300" cy="600"/>
          </a:xfrm>
          <a:prstGeom prst="bentConnector3">
            <a:avLst>
              <a:gd fmla="val 50000" name="adj1"/>
            </a:avLst>
          </a:prstGeom>
          <a:noFill/>
          <a:ln cap="flat" cmpd="sng" w="9525">
            <a:solidFill>
              <a:schemeClr val="accent1"/>
            </a:solidFill>
            <a:prstDash val="solid"/>
            <a:miter lim="800000"/>
            <a:headEnd len="sm" w="sm" type="none"/>
            <a:tailEnd len="med" w="med" type="triangle"/>
          </a:ln>
        </p:spPr>
      </p:cxnSp>
      <p:cxnSp>
        <p:nvCxnSpPr>
          <p:cNvPr id="302" name="Google Shape;302;p7"/>
          <p:cNvCxnSpPr>
            <a:stCxn id="283" idx="2"/>
            <a:endCxn id="291" idx="0"/>
          </p:cNvCxnSpPr>
          <p:nvPr/>
        </p:nvCxnSpPr>
        <p:spPr>
          <a:xfrm>
            <a:off x="7280254" y="3706135"/>
            <a:ext cx="0" cy="16431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03" name="Google Shape;303;p7"/>
          <p:cNvCxnSpPr>
            <a:stCxn id="291" idx="3"/>
            <a:endCxn id="292" idx="1"/>
          </p:cNvCxnSpPr>
          <p:nvPr/>
        </p:nvCxnSpPr>
        <p:spPr>
          <a:xfrm>
            <a:off x="7907254" y="5717102"/>
            <a:ext cx="317100" cy="0"/>
          </a:xfrm>
          <a:prstGeom prst="straightConnector1">
            <a:avLst/>
          </a:prstGeom>
          <a:noFill/>
          <a:ln cap="flat" cmpd="sng" w="9525">
            <a:solidFill>
              <a:schemeClr val="accent1"/>
            </a:solidFill>
            <a:prstDash val="solid"/>
            <a:miter lim="800000"/>
            <a:headEnd len="sm" w="sm" type="none"/>
            <a:tailEnd len="med" w="med" type="triangle"/>
          </a:ln>
        </p:spPr>
      </p:cxnSp>
      <p:cxnSp>
        <p:nvCxnSpPr>
          <p:cNvPr id="304" name="Google Shape;304;p7"/>
          <p:cNvCxnSpPr>
            <a:stCxn id="292" idx="0"/>
            <a:endCxn id="293" idx="2"/>
          </p:cNvCxnSpPr>
          <p:nvPr/>
        </p:nvCxnSpPr>
        <p:spPr>
          <a:xfrm rot="10800000">
            <a:off x="8848518" y="4633802"/>
            <a:ext cx="2700" cy="7155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05" name="Google Shape;305;p7"/>
          <p:cNvCxnSpPr/>
          <p:nvPr/>
        </p:nvCxnSpPr>
        <p:spPr>
          <a:xfrm>
            <a:off x="1685675" y="2693504"/>
            <a:ext cx="9518400" cy="0"/>
          </a:xfrm>
          <a:prstGeom prst="straightConnector1">
            <a:avLst/>
          </a:prstGeom>
          <a:noFill/>
          <a:ln cap="flat" cmpd="sng" w="9525">
            <a:solidFill>
              <a:schemeClr val="dk1"/>
            </a:solidFill>
            <a:prstDash val="solid"/>
            <a:miter lim="800000"/>
            <a:headEnd len="sm" w="sm" type="none"/>
            <a:tailEnd len="sm" w="sm" type="none"/>
          </a:ln>
        </p:spPr>
      </p:cxnSp>
      <p:cxnSp>
        <p:nvCxnSpPr>
          <p:cNvPr id="306" name="Google Shape;306;p7"/>
          <p:cNvCxnSpPr/>
          <p:nvPr/>
        </p:nvCxnSpPr>
        <p:spPr>
          <a:xfrm>
            <a:off x="1685675" y="5004746"/>
            <a:ext cx="9518400" cy="0"/>
          </a:xfrm>
          <a:prstGeom prst="straightConnector1">
            <a:avLst/>
          </a:prstGeom>
          <a:noFill/>
          <a:ln cap="flat" cmpd="sng" w="9525">
            <a:solidFill>
              <a:schemeClr val="dk1"/>
            </a:solidFill>
            <a:prstDash val="solid"/>
            <a:miter lim="800000"/>
            <a:headEnd len="sm" w="sm" type="none"/>
            <a:tailEnd len="sm" w="sm" type="none"/>
          </a:ln>
        </p:spPr>
      </p:cxnSp>
      <p:cxnSp>
        <p:nvCxnSpPr>
          <p:cNvPr id="307" name="Google Shape;307;p7"/>
          <p:cNvCxnSpPr>
            <a:stCxn id="297" idx="0"/>
            <a:endCxn id="287" idx="0"/>
          </p:cNvCxnSpPr>
          <p:nvPr/>
        </p:nvCxnSpPr>
        <p:spPr>
          <a:xfrm rot="5400000">
            <a:off x="8137299" y="-745521"/>
            <a:ext cx="600" cy="4878900"/>
          </a:xfrm>
          <a:prstGeom prst="bentConnector3">
            <a:avLst>
              <a:gd fmla="val -38100083" name="adj1"/>
            </a:avLst>
          </a:prstGeom>
          <a:noFill/>
          <a:ln cap="flat" cmpd="sng" w="9525">
            <a:solidFill>
              <a:schemeClr val="accent1"/>
            </a:solidFill>
            <a:prstDash val="solid"/>
            <a:miter lim="800000"/>
            <a:headEnd len="sm" w="sm"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2020-11-19T01:48:43Z</dcterms:created>
  <dc:creator>Luke Scanlon</dc:creator>
</cp:coreProperties>
</file>