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768"/>
  </p:normalViewPr>
  <p:slideViewPr>
    <p:cSldViewPr snapToGrid="0" snapToObjects="1">
      <p:cViewPr varScale="1">
        <p:scale>
          <a:sx n="76" d="100"/>
          <a:sy n="76" d="100"/>
        </p:scale>
        <p:origin x="216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74DF7-6267-7943-BD6C-8E30BC0214C5}" type="datetimeFigureOut">
              <a:rPr lang="en-US" smtClean="0"/>
              <a:t>4/15/18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2FC117-51F9-9C46-9AF8-C7462845A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9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BRC published the estimated listenership's of </a:t>
            </a:r>
          </a:p>
          <a:p>
            <a:pPr marL="228600" indent="-228600"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39 commercial radio stations and 233 community stations across the country, using a sample of 53,396 listeners. The BRC estimates that there are </a:t>
            </a:r>
          </a:p>
          <a:p>
            <a:pPr marL="228600" indent="-228600"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approximately 38.3 million radio listeners in South Africa</a:t>
            </a:r>
          </a:p>
          <a:p>
            <a:pPr marL="228600" indent="-228600"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60% living in urban areas and 20% each across small urban and rural areas</a:t>
            </a:r>
          </a:p>
          <a:p>
            <a:pPr marL="228600" indent="-228600"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Radio broadcast penetration and pervasiveness is across the country, even the lowest tune-in rate (such as Northern Cape) still being at 80%.</a:t>
            </a:r>
          </a:p>
          <a:p>
            <a:pPr marL="228600" indent="-228600">
              <a:buAutoNum type="arabicPeriod"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GB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FC117-51F9-9C46-9AF8-C7462845A9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32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BRC published the estimated listenership's of </a:t>
            </a:r>
          </a:p>
          <a:p>
            <a:pPr marL="228600" indent="-228600"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39 commercial radio stations and 233 community stations across the country, using a sample of 53,396 listeners. The BRC estimates that there are </a:t>
            </a:r>
          </a:p>
          <a:p>
            <a:pPr marL="228600" indent="-228600"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approximately 38.3 million radio listeners in South Africa</a:t>
            </a:r>
          </a:p>
          <a:p>
            <a:pPr marL="228600" indent="-228600"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60% living in urban areas and 20% each across small urban and rural areas</a:t>
            </a:r>
          </a:p>
          <a:p>
            <a:pPr marL="228600" indent="-228600"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Radio broadcast penetration and pervasiveness is across the country, even the lowest tune-in rate (such as Northern Cape) still being at 80%.</a:t>
            </a:r>
          </a:p>
          <a:p>
            <a:pPr marL="228600" indent="-228600">
              <a:buAutoNum type="arabicPeriod"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GB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FC117-51F9-9C46-9AF8-C7462845A9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45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BRC published the estimated listenership's of </a:t>
            </a:r>
          </a:p>
          <a:p>
            <a:pPr marL="228600" indent="-228600"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39 commercial radio stations and 233 community stations across the country, using a sample of 53,396 listeners. The BRC estimates that there are </a:t>
            </a:r>
          </a:p>
          <a:p>
            <a:pPr marL="228600" indent="-228600"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approximately 38.3 million radio listeners in South Africa</a:t>
            </a:r>
          </a:p>
          <a:p>
            <a:pPr marL="228600" indent="-228600"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60% living in urban areas and 20% each across small urban and rural areas</a:t>
            </a:r>
          </a:p>
          <a:p>
            <a:pPr marL="228600" indent="-228600"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Radio broadcast penetration and pervasiveness is across the country, even the lowest tune-in rate (such as Northern Cape) still being at 80%.</a:t>
            </a:r>
          </a:p>
          <a:p>
            <a:pPr marL="228600" indent="-228600">
              <a:buAutoNum type="arabicPeriod"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GB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FC117-51F9-9C46-9AF8-C7462845A9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53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BRC published the estimated listenership's of </a:t>
            </a:r>
          </a:p>
          <a:p>
            <a:pPr marL="228600" indent="-228600"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39 commercial radio stations and 233 community stations across the country, using a sample of 53,396 listeners. The BRC estimates that there are </a:t>
            </a:r>
          </a:p>
          <a:p>
            <a:pPr marL="228600" indent="-228600"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approximately 38.3 million radio listeners in South Africa</a:t>
            </a:r>
          </a:p>
          <a:p>
            <a:pPr marL="228600" indent="-228600"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60% living in urban areas and 20% each across small urban and rural areas</a:t>
            </a:r>
          </a:p>
          <a:p>
            <a:pPr marL="228600" indent="-228600"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Radio broadcast penetration and pervasiveness is across the country, even the lowest tune-in rate (such as Northern Cape) still being at 80%.</a:t>
            </a:r>
          </a:p>
          <a:p>
            <a:pPr marL="228600" indent="-228600">
              <a:buAutoNum type="arabicPeriod"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GB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FC117-51F9-9C46-9AF8-C7462845A9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11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BRC published the estimated listenership's of </a:t>
            </a:r>
          </a:p>
          <a:p>
            <a:pPr marL="228600" indent="-228600"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39 commercial radio stations and 233 community stations across the country, using a sample of 53,396 listeners. The BRC estimates that there are </a:t>
            </a:r>
          </a:p>
          <a:p>
            <a:pPr marL="228600" indent="-228600"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approximately 38.3 million radio listeners in South Africa</a:t>
            </a:r>
          </a:p>
          <a:p>
            <a:pPr marL="228600" indent="-228600"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60% living in urban areas and 20% each across small urban and rural areas</a:t>
            </a:r>
          </a:p>
          <a:p>
            <a:pPr marL="228600" indent="-228600"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Radio broadcast penetration and pervasiveness is across the country, even the lowest tune-in rate (such as Northern Cape) still being at 80%.</a:t>
            </a:r>
          </a:p>
          <a:p>
            <a:pPr marL="228600" indent="-228600">
              <a:buAutoNum type="arabicPeriod"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GB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FC117-51F9-9C46-9AF8-C7462845A9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24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BRC published the estimated listenership's of </a:t>
            </a:r>
          </a:p>
          <a:p>
            <a:pPr marL="228600" indent="-228600"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39 commercial radio stations and 233 community stations across the country, using a sample of 53,396 listeners. The BRC estimates that there are </a:t>
            </a:r>
          </a:p>
          <a:p>
            <a:pPr marL="228600" indent="-228600"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approximately 38.3 million radio listeners in South Africa</a:t>
            </a:r>
          </a:p>
          <a:p>
            <a:pPr marL="228600" indent="-228600"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60% living in urban areas and 20% each across small urban and rural areas</a:t>
            </a:r>
          </a:p>
          <a:p>
            <a:pPr marL="228600" indent="-228600"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Radio broadcast penetration and pervasiveness is across the country, even the lowest tune-in rate (such as Northern Cape) still being at 80%.</a:t>
            </a:r>
          </a:p>
          <a:p>
            <a:pPr marL="228600" indent="-228600">
              <a:buAutoNum type="arabicPeriod"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GB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FC117-51F9-9C46-9AF8-C7462845A9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20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BRC published the estimated listenership's of </a:t>
            </a:r>
          </a:p>
          <a:p>
            <a:pPr marL="228600" indent="-228600"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39 commercial radio stations and 233 community stations across the country, using a sample of 53,396 listeners. The BRC estimates that there are </a:t>
            </a:r>
          </a:p>
          <a:p>
            <a:pPr marL="228600" indent="-228600"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approximately 38.3 million radio listeners in South Africa</a:t>
            </a:r>
          </a:p>
          <a:p>
            <a:pPr marL="228600" indent="-228600"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60% living in urban areas and 20% each across small urban and rural areas</a:t>
            </a:r>
          </a:p>
          <a:p>
            <a:pPr marL="228600" indent="-228600"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Radio broadcast penetration and pervasiveness is across the country, even the lowest tune-in rate (such as Northern Cape) still being at 80%.</a:t>
            </a:r>
          </a:p>
          <a:p>
            <a:pPr marL="228600" indent="-228600">
              <a:buAutoNum type="arabicPeriod"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GB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FC117-51F9-9C46-9AF8-C7462845A9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50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4/15/18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4/15/18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4/15/18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4/15/18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4/15/18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4/15/18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4/15/18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4/15/18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4/15/18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4/15/18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4/15/18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4/15/18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4/15/18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4/15/18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4/15/18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4/15/18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4/15/18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4/15/18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EB659C-FF6D-9C46-8C46-0C846C404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912" y="575733"/>
            <a:ext cx="7826188" cy="485867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F8AF1CF-BE5A-B646-91BB-F091775DFE74}"/>
              </a:ext>
            </a:extLst>
          </p:cNvPr>
          <p:cNvSpPr/>
          <p:nvPr/>
        </p:nvSpPr>
        <p:spPr>
          <a:xfrm>
            <a:off x="1736912" y="0"/>
            <a:ext cx="8718176" cy="441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GB" b="1" dirty="0">
                <a:solidFill>
                  <a:srgbClr val="333333"/>
                </a:solidFill>
                <a:latin typeface="LatoWeb"/>
              </a:rPr>
              <a:t>People listening to South Africa’s most Popular Radio Stations Per Provinces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A82B7F-E52E-6A4A-9421-4AAF2AF67012}"/>
              </a:ext>
            </a:extLst>
          </p:cNvPr>
          <p:cNvSpPr/>
          <p:nvPr/>
        </p:nvSpPr>
        <p:spPr>
          <a:xfrm>
            <a:off x="6096000" y="5693666"/>
            <a:ext cx="5752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333333"/>
                </a:solidFill>
                <a:latin typeface="LatoWeb"/>
              </a:rPr>
              <a:t>Reference: Broadcast Research Council in South Africa (BRC)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715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F3EA6E-7AF8-1445-BC30-5B96685DF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18533"/>
            <a:ext cx="7516368" cy="542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335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F23857-D9F4-1F45-B9A0-52E1455DA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067" y="169333"/>
            <a:ext cx="7243233" cy="543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190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1974DA-116B-D648-9FD3-1339EF6E0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867" y="194733"/>
            <a:ext cx="6652465" cy="527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043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161F6E-9918-4149-B34F-AF495EAF9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333" y="575733"/>
            <a:ext cx="6853767" cy="485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037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850A33-9E1A-494D-A2DF-B56D4E20E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40267"/>
            <a:ext cx="8026400" cy="516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314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1E7D4B-D035-E845-A4DD-816DF436C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399" y="220133"/>
            <a:ext cx="7636933" cy="531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1483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400</TotalTime>
  <Words>169</Words>
  <Application>Microsoft Macintosh PowerPoint</Application>
  <PresentationFormat>Widescreen</PresentationFormat>
  <Paragraphs>58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Impact</vt:lpstr>
      <vt:lpstr>LatoWeb</vt:lpstr>
      <vt:lpstr>Main Event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olabode ajayi</dc:creator>
  <cp:lastModifiedBy>olabode ajayi</cp:lastModifiedBy>
  <cp:revision>5</cp:revision>
  <dcterms:created xsi:type="dcterms:W3CDTF">2018-04-15T03:08:20Z</dcterms:created>
  <dcterms:modified xsi:type="dcterms:W3CDTF">2018-04-15T09:48:23Z</dcterms:modified>
</cp:coreProperties>
</file>