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3"/>
  </p:notesMasterIdLst>
  <p:handoutMasterIdLst>
    <p:handoutMasterId r:id="rId54"/>
  </p:handoutMasterIdLst>
  <p:sldIdLst>
    <p:sldId id="274" r:id="rId3"/>
    <p:sldId id="276" r:id="rId4"/>
    <p:sldId id="595" r:id="rId5"/>
    <p:sldId id="596" r:id="rId6"/>
    <p:sldId id="597" r:id="rId7"/>
    <p:sldId id="525" r:id="rId8"/>
    <p:sldId id="526" r:id="rId9"/>
    <p:sldId id="533" r:id="rId10"/>
    <p:sldId id="550" r:id="rId11"/>
    <p:sldId id="603" r:id="rId12"/>
    <p:sldId id="600" r:id="rId13"/>
    <p:sldId id="601" r:id="rId14"/>
    <p:sldId id="420" r:id="rId15"/>
    <p:sldId id="415" r:id="rId16"/>
    <p:sldId id="543" r:id="rId17"/>
    <p:sldId id="592" r:id="rId18"/>
    <p:sldId id="429" r:id="rId19"/>
    <p:sldId id="546" r:id="rId20"/>
    <p:sldId id="481" r:id="rId21"/>
    <p:sldId id="593" r:id="rId22"/>
    <p:sldId id="547" r:id="rId23"/>
    <p:sldId id="594" r:id="rId24"/>
    <p:sldId id="433" r:id="rId25"/>
    <p:sldId id="483" r:id="rId26"/>
    <p:sldId id="602" r:id="rId27"/>
    <p:sldId id="584" r:id="rId28"/>
    <p:sldId id="604" r:id="rId29"/>
    <p:sldId id="605" r:id="rId30"/>
    <p:sldId id="445" r:id="rId31"/>
    <p:sldId id="450" r:id="rId32"/>
    <p:sldId id="439" r:id="rId33"/>
    <p:sldId id="441" r:id="rId34"/>
    <p:sldId id="434" r:id="rId35"/>
    <p:sldId id="544" r:id="rId36"/>
    <p:sldId id="578" r:id="rId37"/>
    <p:sldId id="591" r:id="rId38"/>
    <p:sldId id="579" r:id="rId39"/>
    <p:sldId id="523" r:id="rId40"/>
    <p:sldId id="522" r:id="rId41"/>
    <p:sldId id="442" r:id="rId42"/>
    <p:sldId id="443" r:id="rId43"/>
    <p:sldId id="456" r:id="rId44"/>
    <p:sldId id="444" r:id="rId45"/>
    <p:sldId id="448" r:id="rId46"/>
    <p:sldId id="580" r:id="rId47"/>
    <p:sldId id="467" r:id="rId48"/>
    <p:sldId id="562" r:id="rId49"/>
    <p:sldId id="575" r:id="rId50"/>
    <p:sldId id="413" r:id="rId51"/>
    <p:sldId id="496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88" d="100"/>
          <a:sy n="88" d="100"/>
        </p:scale>
        <p:origin x="-264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xmlns="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xmlns="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xmlns="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xmlns="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6424" y="2593433"/>
            <a:ext cx="6056074" cy="37883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nn-NO" sz="2400" dirty="0"/>
              <a:t>for (int i = 1; i &lt;= 3; i++) {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("Bottom bun");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("Mustard");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("Meat");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("Lettuce");</a:t>
            </a:r>
          </a:p>
          <a:p>
            <a:r>
              <a:rPr lang="nn-NO" sz="2400" dirty="0"/>
              <a:t>  </a:t>
            </a:r>
            <a:r>
              <a:rPr lang="en-US" sz="2400" dirty="0"/>
              <a:t>System.out.print </a:t>
            </a:r>
            <a:r>
              <a:rPr lang="nn-NO" sz="2400" dirty="0"/>
              <a:t>("Top bun");</a:t>
            </a:r>
          </a:p>
          <a:p>
            <a:r>
              <a:rPr lang="nn-NO" sz="2400" dirty="0"/>
              <a:t>}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2" y="3268032"/>
            <a:ext cx="662110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82094"/>
              <a:gd name="adj2" fmla="val 741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69624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4800600"/>
            <a:ext cx="5168434" cy="834960"/>
          </a:xfrm>
          <a:prstGeom prst="wedgeRoundRectCallout">
            <a:avLst>
              <a:gd name="adj1" fmla="val -44243"/>
              <a:gd name="adj2" fmla="val -10371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2CE1933-0A7A-48D9-BE72-024204F972C3}"/>
              </a:ext>
            </a:extLst>
          </p:cNvPr>
          <p:cNvSpPr/>
          <p:nvPr/>
        </p:nvSpPr>
        <p:spPr>
          <a:xfrm>
            <a:off x="2055811" y="3886200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xmlns="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xmlns="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xmlns="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xmlns="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xmlns="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xmlns="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9298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9950" y="3530721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5412" y="3537805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2812" y="3447281"/>
            <a:ext cx="3903270" cy="576003"/>
          </a:xfrm>
          <a:prstGeom prst="wedgeRoundRectCallout">
            <a:avLst>
              <a:gd name="adj1" fmla="val -82048"/>
              <a:gd name="adj2" fmla="val 1603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6412" y="4110803"/>
            <a:ext cx="4608758" cy="672349"/>
          </a:xfrm>
          <a:prstGeom prst="wedgeRoundRectCallout">
            <a:avLst>
              <a:gd name="adj1" fmla="val -69775"/>
              <a:gd name="adj2" fmla="val -5441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xmlns="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xmlns="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xmlns="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xmlns="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xmlns="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0905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6812" y="3260358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75612" y="3962400"/>
            <a:ext cx="2819400" cy="911520"/>
          </a:xfrm>
          <a:prstGeom prst="wedgeRoundRectCallout">
            <a:avLst>
              <a:gd name="adj1" fmla="val -77767"/>
              <a:gd name="adj2" fmla="val -6318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497906"/>
            <a:ext cx="103632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323012" y="3383731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1812" y="4343400"/>
            <a:ext cx="2133600" cy="943057"/>
          </a:xfrm>
          <a:prstGeom prst="wedgeRoundRectCallout">
            <a:avLst>
              <a:gd name="adj1" fmla="val -83406"/>
              <a:gd name="adj2" fmla="val -9783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xmlns="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1096458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text.charAt(4);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1097146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text.length();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7803" y="2704556"/>
            <a:ext cx="7408673" cy="2267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for</a:t>
            </a:r>
            <a:r>
              <a:rPr lang="en-US" sz="2400" dirty="0"/>
              <a:t>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input.length</a:t>
            </a:r>
            <a:r>
              <a:rPr lang="en-US" sz="2400" dirty="0"/>
              <a:t>();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 char letter = </a:t>
            </a:r>
            <a:r>
              <a:rPr lang="en-US" sz="2400" dirty="0" err="1"/>
              <a:t>input.charAt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     </a:t>
            </a:r>
            <a:r>
              <a:rPr lang="en-US" sz="2400" dirty="0" err="1"/>
              <a:t>System.out.println</a:t>
            </a:r>
            <a:r>
              <a:rPr lang="en-US" sz="2400" dirty="0"/>
              <a:t>(letter);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055" y="1255813"/>
            <a:ext cx="3559619" cy="879952"/>
          </a:xfrm>
          <a:prstGeom prst="wedgeRoundRectCallout">
            <a:avLst>
              <a:gd name="adj1" fmla="val -78275"/>
              <a:gd name="adj2" fmla="val 13975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055" y="5005088"/>
            <a:ext cx="3595800" cy="792850"/>
          </a:xfrm>
          <a:prstGeom prst="wedgeRoundRectCallout">
            <a:avLst>
              <a:gd name="adj1" fmla="val -58559"/>
              <a:gd name="adj2" fmla="val -19897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1" y="1600200"/>
            <a:ext cx="7369620" cy="45388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Scanner scanner = new Scanner(System.in);</a:t>
            </a:r>
            <a:endParaRPr lang="bg-BG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xmlns="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xmlns="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xmlns="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BB7AD2D-4440-4380-8428-3460FBB4C15C}"/>
              </a:ext>
            </a:extLst>
          </p:cNvPr>
          <p:cNvGrpSpPr/>
          <p:nvPr/>
        </p:nvGrpSpPr>
        <p:grpSpPr>
          <a:xfrm>
            <a:off x="760412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53C965-18FB-4D5D-BE4F-10FDAF8A0AB5}"/>
              </a:ext>
            </a:extLst>
          </p:cNvPr>
          <p:cNvGrpSpPr/>
          <p:nvPr/>
        </p:nvGrpSpPr>
        <p:grpSpPr>
          <a:xfrm>
            <a:off x="5771189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xmlns="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xmlns="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074004" y="981292"/>
            <a:ext cx="0" cy="451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stCxn id="42" idx="2"/>
            <a:endCxn id="23" idx="0"/>
          </p:cNvCxnSpPr>
          <p:nvPr/>
        </p:nvCxnSpPr>
        <p:spPr>
          <a:xfrm>
            <a:off x="6005355" y="2152457"/>
            <a:ext cx="17640" cy="2409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6" y="2836419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5871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106EF5C-A2AC-4BBA-AA3C-8AF0A1EEE6CE}"/>
              </a:ext>
            </a:extLst>
          </p:cNvPr>
          <p:cNvGrpSpPr/>
          <p:nvPr/>
        </p:nvGrpSpPr>
        <p:grpSpPr>
          <a:xfrm>
            <a:off x="-138171" y="-466746"/>
            <a:ext cx="8124226" cy="1644234"/>
            <a:chOff x="4266852" y="45856"/>
            <a:chExt cx="7027012" cy="1749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0770" cy="1749247"/>
              <a:chOff x="4192090" y="201817"/>
              <a:chExt cx="6746122" cy="20227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07673" y="1429473"/>
                <a:ext cx="2130539" cy="795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79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5251" y="3107521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80261" cy="441091"/>
            <a:chOff x="7136682" y="2274338"/>
            <a:chExt cx="1080261" cy="799750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A935818-CF0E-4C56-A9C5-FEF66A5D4B9D}"/>
              </a:ext>
            </a:extLst>
          </p:cNvPr>
          <p:cNvGrpSpPr/>
          <p:nvPr/>
        </p:nvGrpSpPr>
        <p:grpSpPr>
          <a:xfrm>
            <a:off x="5263290" y="1294794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xmlns="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6507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148" y="1434020"/>
            <a:ext cx="8452671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09" y="63455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5294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2242" y="1524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81576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System.out.println(!(5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467600" cy="573456"/>
          </a:xfrm>
        </p:spPr>
        <p:txBody>
          <a:bodyPr/>
          <a:lstStyle/>
          <a:p>
            <a:r>
              <a:rPr lang="en-US" dirty="0"/>
              <a:t>System.out.println(!(3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4054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xmlns="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xmlns="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308" y="2624228"/>
            <a:ext cx="6785561" cy="318916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 </a:t>
            </a:r>
            <a:r>
              <a:rPr lang="en-US" dirty="0"/>
              <a:t>System.out.println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470" y="2544204"/>
            <a:ext cx="6370353" cy="36212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String role = "Administrator";</a:t>
            </a:r>
          </a:p>
          <a:p>
            <a:r>
              <a:rPr lang="en-US" sz="2400" dirty="0"/>
              <a:t>String password = "SoftUni";</a:t>
            </a:r>
          </a:p>
          <a:p>
            <a:r>
              <a:rPr lang="en-US" sz="2400" dirty="0"/>
              <a:t>if(</a:t>
            </a:r>
            <a:r>
              <a:rPr lang="en-US" sz="2400" dirty="0" err="1"/>
              <a:t>role.equals</a:t>
            </a:r>
            <a:r>
              <a:rPr lang="en-US" sz="2400" dirty="0"/>
              <a:t>("SoftUni")) {</a:t>
            </a:r>
          </a:p>
          <a:p>
            <a:r>
              <a:rPr lang="en-US" sz="2400" dirty="0"/>
              <a:t>  if(</a:t>
            </a:r>
            <a:r>
              <a:rPr lang="en-US" sz="2400" dirty="0" err="1"/>
              <a:t>password.equals</a:t>
            </a:r>
            <a:r>
              <a:rPr lang="en-US" sz="2400" dirty="0"/>
              <a:t>("SoftUni")) {</a:t>
            </a:r>
          </a:p>
          <a:p>
            <a:r>
              <a:rPr lang="en-US" sz="2400" dirty="0"/>
              <a:t>    System.out.println("Welcome!");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2335</Words>
  <Application>Microsoft Office PowerPoint</Application>
  <PresentationFormat>Custom</PresentationFormat>
  <Paragraphs>553</Paragraphs>
  <Slides>50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2020-05-07T09:19:25Z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