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2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9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8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3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1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4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1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2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DD7A-A9C3-4ED3-BA03-5593DB2E914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BF17-FA36-498D-8DE7-332F132AD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8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39285" y="2611120"/>
            <a:ext cx="3313430" cy="163576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752715" y="2723337"/>
            <a:ext cx="1056005" cy="8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8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3494" y="2534507"/>
            <a:ext cx="1704109" cy="95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621411" y="2534508"/>
            <a:ext cx="1704109" cy="95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Critic</a:t>
            </a:r>
            <a:endParaRPr lang="ko-KR" altLang="en-US" dirty="0"/>
          </a:p>
        </p:txBody>
      </p:sp>
      <p:pic>
        <p:nvPicPr>
          <p:cNvPr id="1026" name="Picture 2" descr="earth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74" y="742209"/>
            <a:ext cx="1312224" cy="131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12158" y="2000993"/>
            <a:ext cx="1494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Environment</a:t>
            </a:r>
          </a:p>
          <a:p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 rot="5400000">
            <a:off x="6140531" y="2326692"/>
            <a:ext cx="237507" cy="344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84813" y="2678766"/>
            <a:ext cx="1258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State</a:t>
            </a:r>
          </a:p>
          <a:p>
            <a:pPr algn="ctr"/>
            <a:r>
              <a:rPr lang="en-US" altLang="ko-KR" dirty="0" smtClean="0"/>
              <a:t>(x, v, θ, ω)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7111829" y="2829738"/>
            <a:ext cx="237507" cy="344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5274651" y="2829738"/>
            <a:ext cx="237507" cy="344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8060797" y="3651662"/>
            <a:ext cx="825335" cy="2612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20172" y="4074110"/>
            <a:ext cx="697256" cy="49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δ(t)</a:t>
            </a:r>
            <a:endParaRPr lang="en-US" altLang="ko-KR" dirty="0"/>
          </a:p>
        </p:txBody>
      </p:sp>
      <p:sp>
        <p:nvSpPr>
          <p:cNvPr id="16" name="굽은 화살표 15"/>
          <p:cNvSpPr/>
          <p:nvPr/>
        </p:nvSpPr>
        <p:spPr>
          <a:xfrm rot="16200000">
            <a:off x="5597233" y="2058272"/>
            <a:ext cx="651175" cy="4031676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3702879" y="1962301"/>
            <a:ext cx="825335" cy="2612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66919" y="1155164"/>
            <a:ext cx="697256" cy="491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en-US" altLang="ko-KR" dirty="0"/>
          </a:p>
        </p:txBody>
      </p:sp>
      <p:sp>
        <p:nvSpPr>
          <p:cNvPr id="22" name="오른쪽 화살표 21"/>
          <p:cNvSpPr/>
          <p:nvPr/>
        </p:nvSpPr>
        <p:spPr>
          <a:xfrm>
            <a:off x="4972051" y="1226128"/>
            <a:ext cx="237507" cy="344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U자형 화살표 16"/>
          <p:cNvSpPr/>
          <p:nvPr/>
        </p:nvSpPr>
        <p:spPr>
          <a:xfrm rot="16200000" flipV="1">
            <a:off x="8662678" y="3089847"/>
            <a:ext cx="1569960" cy="1049742"/>
          </a:xfrm>
          <a:prstGeom prst="uturnArrow">
            <a:avLst>
              <a:gd name="adj1" fmla="val 14819"/>
              <a:gd name="adj2" fmla="val 18495"/>
              <a:gd name="adj3" fmla="val 16516"/>
              <a:gd name="adj4" fmla="val 35859"/>
              <a:gd name="adj5" fmla="val 518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7657037" y="875806"/>
            <a:ext cx="333322" cy="2107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032895" y="785832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Network Out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7657037" y="1189498"/>
            <a:ext cx="333322" cy="2107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2895" y="1099524"/>
            <a:ext cx="116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Feedback</a:t>
            </a: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>
            <a:off x="7657037" y="1503874"/>
            <a:ext cx="333322" cy="210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032895" y="1413900"/>
            <a:ext cx="197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Interact with 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0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78789" y="801583"/>
            <a:ext cx="2131621" cy="43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Actor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910601" y="771895"/>
            <a:ext cx="2131621" cy="439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Critic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153157" y="1419100"/>
            <a:ext cx="1926282" cy="397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State(x, v, θ, ω)</a:t>
            </a:r>
            <a:endParaRPr lang="ko-KR" altLang="en-US" sz="1600" dirty="0" smtClean="0"/>
          </a:p>
        </p:txBody>
      </p:sp>
      <p:sp>
        <p:nvSpPr>
          <p:cNvPr id="7" name="아래쪽 화살표 6"/>
          <p:cNvSpPr/>
          <p:nvPr/>
        </p:nvSpPr>
        <p:spPr>
          <a:xfrm>
            <a:off x="2966180" y="1882238"/>
            <a:ext cx="279015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2153157" y="2179121"/>
            <a:ext cx="1926282" cy="397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Full-Connected(32)</a:t>
            </a:r>
            <a:endParaRPr lang="ko-KR" altLang="en-US" sz="1600" dirty="0" smtClean="0"/>
          </a:p>
        </p:txBody>
      </p:sp>
      <p:sp>
        <p:nvSpPr>
          <p:cNvPr id="9" name="아래쪽 화살표 8"/>
          <p:cNvSpPr/>
          <p:nvPr/>
        </p:nvSpPr>
        <p:spPr>
          <a:xfrm rot="5400000">
            <a:off x="4128918" y="2306782"/>
            <a:ext cx="308758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/>
          <p:cNvSpPr/>
          <p:nvPr/>
        </p:nvSpPr>
        <p:spPr>
          <a:xfrm>
            <a:off x="4495569" y="2179121"/>
            <a:ext cx="362197" cy="397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499271" y="2576945"/>
            <a:ext cx="362197" cy="397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</a:t>
            </a:r>
            <a:endParaRPr lang="ko-KR" altLang="en-US" sz="1600" dirty="0"/>
          </a:p>
        </p:txBody>
      </p:sp>
      <p:sp>
        <p:nvSpPr>
          <p:cNvPr id="12" name="아래쪽 화살표 11"/>
          <p:cNvSpPr/>
          <p:nvPr/>
        </p:nvSpPr>
        <p:spPr>
          <a:xfrm>
            <a:off x="2972118" y="2654132"/>
            <a:ext cx="279015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직사각형 12"/>
          <p:cNvSpPr/>
          <p:nvPr/>
        </p:nvSpPr>
        <p:spPr>
          <a:xfrm>
            <a:off x="2153157" y="2951016"/>
            <a:ext cx="1926282" cy="397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ReLU</a:t>
            </a:r>
            <a:endParaRPr lang="ko-KR" altLang="en-US" sz="1600" dirty="0" smtClean="0"/>
          </a:p>
        </p:txBody>
      </p:sp>
      <p:sp>
        <p:nvSpPr>
          <p:cNvPr id="14" name="아래쪽 화살표 13"/>
          <p:cNvSpPr/>
          <p:nvPr/>
        </p:nvSpPr>
        <p:spPr>
          <a:xfrm>
            <a:off x="2966180" y="3414155"/>
            <a:ext cx="279015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2153157" y="3711038"/>
            <a:ext cx="1926282" cy="397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Full-Connected(5)</a:t>
            </a:r>
            <a:endParaRPr lang="ko-KR" altLang="en-US" sz="16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492597" y="3714009"/>
            <a:ext cx="362197" cy="397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4488889" y="4111833"/>
            <a:ext cx="362197" cy="397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</a:t>
            </a:r>
            <a:endParaRPr lang="ko-KR" altLang="en-US" sz="1600" dirty="0"/>
          </a:p>
        </p:txBody>
      </p:sp>
      <p:sp>
        <p:nvSpPr>
          <p:cNvPr id="19" name="아래쪽 화살표 18"/>
          <p:cNvSpPr/>
          <p:nvPr/>
        </p:nvSpPr>
        <p:spPr>
          <a:xfrm>
            <a:off x="2972118" y="4186049"/>
            <a:ext cx="279015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직사각형 20"/>
          <p:cNvSpPr/>
          <p:nvPr/>
        </p:nvSpPr>
        <p:spPr>
          <a:xfrm>
            <a:off x="2153157" y="4524500"/>
            <a:ext cx="1926282" cy="397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Output (π(t))</a:t>
            </a:r>
            <a:endParaRPr lang="ko-KR" altLang="en-US" sz="16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4873291" y="1419100"/>
            <a:ext cx="663028" cy="397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δ(t)</a:t>
            </a:r>
            <a:endParaRPr lang="en-US" altLang="ko-KR" sz="1600" dirty="0"/>
          </a:p>
        </p:txBody>
      </p:sp>
      <p:sp>
        <p:nvSpPr>
          <p:cNvPr id="38" name="아래쪽 화살표 37"/>
          <p:cNvSpPr/>
          <p:nvPr/>
        </p:nvSpPr>
        <p:spPr>
          <a:xfrm rot="5400000">
            <a:off x="4112095" y="3794166"/>
            <a:ext cx="308758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직사각형 40"/>
          <p:cNvSpPr/>
          <p:nvPr/>
        </p:nvSpPr>
        <p:spPr>
          <a:xfrm>
            <a:off x="5171705" y="1882238"/>
            <a:ext cx="96246" cy="2434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화살표 41"/>
          <p:cNvSpPr/>
          <p:nvPr/>
        </p:nvSpPr>
        <p:spPr>
          <a:xfrm>
            <a:off x="4918350" y="2280060"/>
            <a:ext cx="349601" cy="19594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화살표 45"/>
          <p:cNvSpPr/>
          <p:nvPr/>
        </p:nvSpPr>
        <p:spPr>
          <a:xfrm>
            <a:off x="4917636" y="2689758"/>
            <a:ext cx="349601" cy="19594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화살표 46"/>
          <p:cNvSpPr/>
          <p:nvPr/>
        </p:nvSpPr>
        <p:spPr>
          <a:xfrm>
            <a:off x="4917635" y="3811978"/>
            <a:ext cx="349601" cy="19594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 화살표 47"/>
          <p:cNvSpPr/>
          <p:nvPr/>
        </p:nvSpPr>
        <p:spPr>
          <a:xfrm>
            <a:off x="4917634" y="4203861"/>
            <a:ext cx="349601" cy="19594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689034" y="1414581"/>
            <a:ext cx="1926282" cy="411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State(x, v, θ, ω)</a:t>
            </a:r>
            <a:endParaRPr lang="ko-KR" altLang="en-US" sz="1600" dirty="0" smtClean="0"/>
          </a:p>
        </p:txBody>
      </p:sp>
      <p:sp>
        <p:nvSpPr>
          <p:cNvPr id="50" name="아래쪽 화살표 49"/>
          <p:cNvSpPr/>
          <p:nvPr/>
        </p:nvSpPr>
        <p:spPr>
          <a:xfrm>
            <a:off x="8496122" y="1891452"/>
            <a:ext cx="279015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직사각형 50"/>
          <p:cNvSpPr/>
          <p:nvPr/>
        </p:nvSpPr>
        <p:spPr>
          <a:xfrm>
            <a:off x="7689034" y="2187222"/>
            <a:ext cx="1926282" cy="397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Full-Connected(32)</a:t>
            </a:r>
            <a:endParaRPr lang="ko-KR" altLang="en-US" sz="1600" dirty="0" smtClean="0"/>
          </a:p>
        </p:txBody>
      </p:sp>
      <p:sp>
        <p:nvSpPr>
          <p:cNvPr id="52" name="아래쪽 화살표 51"/>
          <p:cNvSpPr/>
          <p:nvPr/>
        </p:nvSpPr>
        <p:spPr>
          <a:xfrm rot="5400000">
            <a:off x="9664795" y="2314883"/>
            <a:ext cx="308758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직사각형 52"/>
          <p:cNvSpPr/>
          <p:nvPr/>
        </p:nvSpPr>
        <p:spPr>
          <a:xfrm>
            <a:off x="10025508" y="2187222"/>
            <a:ext cx="362197" cy="397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10022536" y="2585046"/>
            <a:ext cx="362197" cy="397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</a:t>
            </a:r>
            <a:endParaRPr lang="ko-KR" altLang="en-US" sz="1600" dirty="0"/>
          </a:p>
        </p:txBody>
      </p:sp>
      <p:sp>
        <p:nvSpPr>
          <p:cNvPr id="55" name="아래쪽 화살표 54"/>
          <p:cNvSpPr/>
          <p:nvPr/>
        </p:nvSpPr>
        <p:spPr>
          <a:xfrm>
            <a:off x="8484246" y="2650355"/>
            <a:ext cx="279015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6" name="직사각형 55"/>
          <p:cNvSpPr/>
          <p:nvPr/>
        </p:nvSpPr>
        <p:spPr>
          <a:xfrm>
            <a:off x="7689034" y="2959117"/>
            <a:ext cx="1926282" cy="397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ReLU</a:t>
            </a:r>
            <a:endParaRPr lang="ko-KR" altLang="en-US" sz="1600" dirty="0" smtClean="0"/>
          </a:p>
        </p:txBody>
      </p:sp>
      <p:sp>
        <p:nvSpPr>
          <p:cNvPr id="57" name="아래쪽 화살표 56"/>
          <p:cNvSpPr/>
          <p:nvPr/>
        </p:nvSpPr>
        <p:spPr>
          <a:xfrm>
            <a:off x="8496123" y="3422256"/>
            <a:ext cx="279015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8" name="직사각형 57"/>
          <p:cNvSpPr/>
          <p:nvPr/>
        </p:nvSpPr>
        <p:spPr>
          <a:xfrm>
            <a:off x="7689034" y="3719139"/>
            <a:ext cx="1926282" cy="397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Full-Connected(1)</a:t>
            </a:r>
            <a:endParaRPr lang="ko-KR" altLang="en-US" sz="16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10028474" y="3722110"/>
            <a:ext cx="362197" cy="3978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</a:t>
            </a:r>
            <a:endParaRPr lang="ko-KR" altLang="en-US" sz="1600" dirty="0"/>
          </a:p>
        </p:txBody>
      </p:sp>
      <p:sp>
        <p:nvSpPr>
          <p:cNvPr id="61" name="아래쪽 화살표 60"/>
          <p:cNvSpPr/>
          <p:nvPr/>
        </p:nvSpPr>
        <p:spPr>
          <a:xfrm>
            <a:off x="8501217" y="4223843"/>
            <a:ext cx="279015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직사각형 61"/>
          <p:cNvSpPr/>
          <p:nvPr/>
        </p:nvSpPr>
        <p:spPr>
          <a:xfrm>
            <a:off x="7689034" y="4550418"/>
            <a:ext cx="1926282" cy="3978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Output (V(t))</a:t>
            </a:r>
            <a:endParaRPr lang="ko-KR" altLang="en-US" sz="1600" dirty="0" smtClean="0"/>
          </a:p>
        </p:txBody>
      </p:sp>
      <p:sp>
        <p:nvSpPr>
          <p:cNvPr id="63" name="아래쪽 화살표 62"/>
          <p:cNvSpPr/>
          <p:nvPr/>
        </p:nvSpPr>
        <p:spPr>
          <a:xfrm rot="5400000">
            <a:off x="9647972" y="3802267"/>
            <a:ext cx="308758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0" name="직사각형 69"/>
          <p:cNvSpPr/>
          <p:nvPr/>
        </p:nvSpPr>
        <p:spPr>
          <a:xfrm>
            <a:off x="6543884" y="1417549"/>
            <a:ext cx="845122" cy="408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V(t+1)</a:t>
            </a:r>
            <a:endParaRPr lang="ko-KR" altLang="en-US" sz="1600" dirty="0" smtClean="0"/>
          </a:p>
        </p:txBody>
      </p:sp>
      <p:sp>
        <p:nvSpPr>
          <p:cNvPr id="71" name="아래쪽 화살표 70"/>
          <p:cNvSpPr/>
          <p:nvPr/>
        </p:nvSpPr>
        <p:spPr>
          <a:xfrm>
            <a:off x="6826937" y="1955653"/>
            <a:ext cx="279015" cy="25353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2" name="아래쪽 화살표 71"/>
          <p:cNvSpPr/>
          <p:nvPr/>
        </p:nvSpPr>
        <p:spPr>
          <a:xfrm rot="5400000">
            <a:off x="7317140" y="4606795"/>
            <a:ext cx="279015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3" name="타원 72"/>
          <p:cNvSpPr/>
          <p:nvPr/>
        </p:nvSpPr>
        <p:spPr>
          <a:xfrm>
            <a:off x="6797247" y="4550418"/>
            <a:ext cx="345673" cy="35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ko-KR" altLang="en-US" sz="2400" dirty="0" smtClean="0"/>
              <a:t>－</a:t>
            </a:r>
            <a:endParaRPr lang="ko-KR" altLang="en-US" sz="2400" dirty="0"/>
          </a:p>
        </p:txBody>
      </p:sp>
      <p:sp>
        <p:nvSpPr>
          <p:cNvPr id="74" name="아래쪽 화살표 73"/>
          <p:cNvSpPr/>
          <p:nvPr/>
        </p:nvSpPr>
        <p:spPr>
          <a:xfrm>
            <a:off x="6826937" y="5025427"/>
            <a:ext cx="279015" cy="2315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직사각형 74"/>
          <p:cNvSpPr/>
          <p:nvPr/>
        </p:nvSpPr>
        <p:spPr>
          <a:xfrm>
            <a:off x="6551820" y="5322552"/>
            <a:ext cx="845122" cy="4082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δ(t)</a:t>
            </a:r>
            <a:endParaRPr lang="en-US" altLang="ko-KR" sz="1600" dirty="0"/>
          </a:p>
        </p:txBody>
      </p:sp>
      <p:sp>
        <p:nvSpPr>
          <p:cNvPr id="76" name="직사각형 75"/>
          <p:cNvSpPr/>
          <p:nvPr/>
        </p:nvSpPr>
        <p:spPr>
          <a:xfrm>
            <a:off x="10741146" y="2326763"/>
            <a:ext cx="97952" cy="3268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왼쪽 화살표 76"/>
          <p:cNvSpPr/>
          <p:nvPr/>
        </p:nvSpPr>
        <p:spPr>
          <a:xfrm>
            <a:off x="10485768" y="2264408"/>
            <a:ext cx="349601" cy="19594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왼쪽 화살표 77"/>
          <p:cNvSpPr/>
          <p:nvPr/>
        </p:nvSpPr>
        <p:spPr>
          <a:xfrm>
            <a:off x="10485054" y="2674106"/>
            <a:ext cx="349601" cy="19594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왼쪽 화살표 78"/>
          <p:cNvSpPr/>
          <p:nvPr/>
        </p:nvSpPr>
        <p:spPr>
          <a:xfrm>
            <a:off x="10485053" y="3796326"/>
            <a:ext cx="349601" cy="19594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23861" y="5489557"/>
            <a:ext cx="1810793" cy="105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8522772" y="5351499"/>
            <a:ext cx="365823" cy="379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1000" smtClean="0"/>
              <a:t>□</a:t>
            </a:r>
            <a:r>
              <a:rPr lang="en-US" altLang="ko-KR" dirty="0" smtClean="0"/>
              <a:t>²</a:t>
            </a:r>
            <a:endParaRPr lang="ko-KR" altLang="en-US" dirty="0"/>
          </a:p>
        </p:txBody>
      </p:sp>
      <p:sp>
        <p:nvSpPr>
          <p:cNvPr id="84" name="왼쪽 화살표 83"/>
          <p:cNvSpPr/>
          <p:nvPr/>
        </p:nvSpPr>
        <p:spPr>
          <a:xfrm rot="10800000">
            <a:off x="7492032" y="5428690"/>
            <a:ext cx="935517" cy="19594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67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75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KimTaeWoo</dc:creator>
  <cp:lastModifiedBy>KimTaeWoo</cp:lastModifiedBy>
  <cp:revision>10</cp:revision>
  <dcterms:created xsi:type="dcterms:W3CDTF">2018-12-19T19:12:48Z</dcterms:created>
  <dcterms:modified xsi:type="dcterms:W3CDTF">2018-12-20T06:42:19Z</dcterms:modified>
</cp:coreProperties>
</file>