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13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13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13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14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15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13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13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13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14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13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s. Assist. Neşe Güneş &amp; Res. Assist. Meral Korkmaz Kuyucu                                             6 May 2020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Res. Assist. Neşe Güneş &amp; Res. Assist. Meral Korkmaz Kuyucu                                             6 May 2020</a:t>
            </a:r>
          </a:p>
        </p:txBody>
      </p:sp>
      <p:sp>
        <p:nvSpPr>
          <p:cNvPr id="152" name="BLG102E Extra Sess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BLG102E Extra Session</a:t>
            </a:r>
          </a:p>
        </p:txBody>
      </p:sp>
      <p:sp>
        <p:nvSpPr>
          <p:cNvPr id="153" name="Pointers and String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Pointers and Strings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. An array of charac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26287">
              <a:defRPr spc="-134" sz="6715"/>
            </a:lvl1pPr>
          </a:lstStyle>
          <a:p>
            <a:pPr/>
            <a:r>
              <a:t>1. An array of characters</a:t>
            </a:r>
          </a:p>
        </p:txBody>
      </p:sp>
      <p:sp>
        <p:nvSpPr>
          <p:cNvPr id="156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Write a program to print a word which is stored in an array of character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Write a program to print a word which is stored in an array of characters.</a:t>
            </a:r>
          </a:p>
          <a:p>
            <a:pPr lvl="2"/>
            <a:r>
              <a:t>First use %c which is for formatting chars</a:t>
            </a:r>
          </a:p>
          <a:p>
            <a:pPr lvl="2"/>
            <a:r>
              <a:t>Then use %s which is for formatting strings</a:t>
            </a:r>
          </a:p>
        </p:txBody>
      </p:sp>
      <p:pic>
        <p:nvPicPr>
          <p:cNvPr id="158" name="Screen Shot 2020-05-06 at 11.43.59.png" descr="Screen Shot 2020-05-06 at 11.43.5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4417" y="2809850"/>
            <a:ext cx="10922001" cy="4997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Screen Shot 2020-05-06 at 13.04.43.png" descr="Screen Shot 2020-05-06 at 13.04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64417" y="8116183"/>
            <a:ext cx="10922001" cy="28038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2. Address of an arra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51" sz="7565"/>
            </a:lvl1pPr>
          </a:lstStyle>
          <a:p>
            <a:pPr/>
            <a:r>
              <a:t>2. Address of an array</a:t>
            </a:r>
          </a:p>
        </p:txBody>
      </p:sp>
      <p:sp>
        <p:nvSpPr>
          <p:cNvPr id="162" name="Slide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Write a program to print a word stored in an array using a pointer which stores the address of the array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Write a program to print a word stored in an array using a pointer which stores the address of the array.</a:t>
            </a:r>
          </a:p>
          <a:p>
            <a:pPr lvl="2" marL="1627632" indent="-542544" defTabSz="2170121">
              <a:spcBef>
                <a:spcPts val="4000"/>
              </a:spcBef>
              <a:defRPr sz="4272"/>
            </a:pPr>
            <a:r>
              <a:t>First print the word using the array itself.</a:t>
            </a:r>
          </a:p>
          <a:p>
            <a:pPr lvl="2" marL="1627632" indent="-542544" defTabSz="2170121">
              <a:spcBef>
                <a:spcPts val="4000"/>
              </a:spcBef>
              <a:defRPr sz="4272"/>
            </a:pPr>
            <a:r>
              <a:t>Second print the word using the address of the array stored in a pointer.</a:t>
            </a:r>
          </a:p>
          <a:p>
            <a:pPr lvl="2" marL="1627632" indent="-542544" defTabSz="2170121">
              <a:spcBef>
                <a:spcPts val="4000"/>
              </a:spcBef>
              <a:defRPr sz="4272"/>
            </a:pPr>
            <a:r>
              <a:t>Then print the reverse of the word using the address of the array stored in a pointer.</a:t>
            </a:r>
          </a:p>
        </p:txBody>
      </p:sp>
      <p:pic>
        <p:nvPicPr>
          <p:cNvPr id="164" name="Screen Shot 2020-05-06 at 12.33.43.png" descr="Screen Shot 2020-05-06 at 12.33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7172" y="1268188"/>
            <a:ext cx="7816490" cy="7374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Screen Shot 2020-05-06 at 13.07.27.png" descr="Screen Shot 2020-05-06 at 13.07.2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62269" y="8792953"/>
            <a:ext cx="6532087" cy="36548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3. Separate the sente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901904">
              <a:defRPr spc="-132" sz="6629"/>
            </a:lvl1pPr>
          </a:lstStyle>
          <a:p>
            <a:pPr/>
            <a:r>
              <a:t>3. Separate the sentence</a:t>
            </a:r>
          </a:p>
        </p:txBody>
      </p:sp>
      <p:sp>
        <p:nvSpPr>
          <p:cNvPr id="168" name="into phrases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44830">
              <a:defRPr sz="5610"/>
            </a:lvl1pPr>
          </a:lstStyle>
          <a:p>
            <a:pPr/>
            <a:r>
              <a:t>into phrases</a:t>
            </a:r>
          </a:p>
        </p:txBody>
      </p:sp>
      <p:sp>
        <p:nvSpPr>
          <p:cNvPr id="169" name="Write a program to print each word of a sentence separately using whitespace character ‘ ’ as a separator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Write a program to print each word of a sentence separately using whitespace character ‘ ’ as a separator.</a:t>
            </a:r>
          </a:p>
          <a:p>
            <a:pPr lvl="2" marL="1773936" indent="-591312" defTabSz="2365188">
              <a:spcBef>
                <a:spcPts val="4300"/>
              </a:spcBef>
              <a:defRPr sz="4656"/>
            </a:pPr>
            <a:r>
              <a:t>First print the first word of the sentence as we don’t have a whitespace character before the first word.</a:t>
            </a:r>
          </a:p>
          <a:p>
            <a:pPr lvl="2" marL="1773936" indent="-591312" defTabSz="2365188">
              <a:spcBef>
                <a:spcPts val="4300"/>
              </a:spcBef>
              <a:defRPr sz="4656"/>
            </a:pPr>
            <a:r>
              <a:t>Then print the rest of the words using blank ‘ ’ as a separator.</a:t>
            </a:r>
          </a:p>
        </p:txBody>
      </p:sp>
      <p:pic>
        <p:nvPicPr>
          <p:cNvPr id="170" name="Screen Shot 2020-05-06 at 12.58.25.png" descr="Screen Shot 2020-05-06 at 12.58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09447" y="8661768"/>
            <a:ext cx="9031941" cy="375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reen Shot 2020-05-06 at 12.55.33.png" descr="Screen Shot 2020-05-06 at 12.55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49544" y="1282068"/>
            <a:ext cx="10151747" cy="72786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4. Upper case forma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/>
            </a:lvl1pPr>
          </a:lstStyle>
          <a:p>
            <a:pPr/>
            <a:r>
              <a:t>4. Upper case format</a:t>
            </a:r>
          </a:p>
        </p:txBody>
      </p:sp>
      <p:sp>
        <p:nvSpPr>
          <p:cNvPr id="174" name="of a string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of a string</a:t>
            </a:r>
          </a:p>
        </p:txBody>
      </p:sp>
      <p:sp>
        <p:nvSpPr>
          <p:cNvPr id="175" name="Write a program to get upper case version of a string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Write a program to get upper case version of a string.</a:t>
            </a:r>
          </a:p>
          <a:p>
            <a:pPr lvl="2" marL="1773936" indent="-591312" defTabSz="2365188">
              <a:spcBef>
                <a:spcPts val="4300"/>
              </a:spcBef>
              <a:defRPr sz="4656"/>
            </a:pPr>
            <a:r>
              <a:t>First get the sentence from the user using fgets() function.</a:t>
            </a:r>
          </a:p>
          <a:p>
            <a:pPr lvl="2" marL="1773936" indent="-591312" defTabSz="2365188">
              <a:spcBef>
                <a:spcPts val="4300"/>
              </a:spcBef>
              <a:defRPr sz="4656"/>
            </a:pPr>
            <a:r>
              <a:t>Then change lower case characters to upper case characters.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Remember upper case ‘A’ is 65, lower case ‘a’ is 97 in ASCII Table.</a:t>
            </a:r>
          </a:p>
        </p:txBody>
      </p:sp>
      <p:pic>
        <p:nvPicPr>
          <p:cNvPr id="176" name="Screen Shot 2020-05-06 at 15.23.01.png" descr="Screen Shot 2020-05-06 at 15.23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1897" y="7665264"/>
            <a:ext cx="8733672" cy="3582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 Shot 2020-05-06 at 15.29.48.png" descr="Screen Shot 2020-05-06 at 15.29.4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92000" y="2468360"/>
            <a:ext cx="10922000" cy="4982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5. Length of a st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/>
            </a:lvl1pPr>
          </a:lstStyle>
          <a:p>
            <a:pPr/>
            <a:r>
              <a:t>5. Length of a string</a:t>
            </a:r>
          </a:p>
        </p:txBody>
      </p:sp>
      <p:sp>
        <p:nvSpPr>
          <p:cNvPr id="180" name="Standard C library functions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Standard C library functions</a:t>
            </a:r>
          </a:p>
        </p:txBody>
      </p:sp>
      <p:sp>
        <p:nvSpPr>
          <p:cNvPr id="181" name="Write a program to calculate the length of string using standard C library function strlen()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Write a program to calculate the length of string using standard C library function strlen().</a:t>
            </a:r>
          </a:p>
          <a:p>
            <a:pPr lvl="2" marL="1737360" indent="-579119" defTabSz="2316421">
              <a:spcBef>
                <a:spcPts val="4200"/>
              </a:spcBef>
              <a:defRPr sz="4560"/>
            </a:pPr>
            <a:r>
              <a:t>First get the sentence from the user using fgets() function.</a:t>
            </a:r>
          </a:p>
          <a:p>
            <a:pPr lvl="2" marL="1737360" indent="-579119" defTabSz="2316421">
              <a:spcBef>
                <a:spcPts val="4200"/>
              </a:spcBef>
              <a:defRPr sz="4560"/>
            </a:pPr>
            <a:r>
              <a:t>Next print the length of the string using strlen().</a:t>
            </a:r>
          </a:p>
          <a:p>
            <a:pPr lvl="2" marL="1737360" indent="-579119" defTabSz="2316421">
              <a:spcBef>
                <a:spcPts val="4200"/>
              </a:spcBef>
              <a:defRPr sz="4560"/>
            </a:pPr>
            <a:r>
              <a:t>Then use strcpy() function and print the copied sentence.</a:t>
            </a:r>
          </a:p>
        </p:txBody>
      </p:sp>
      <p:pic>
        <p:nvPicPr>
          <p:cNvPr id="182" name="Screen Shot 2020-05-06 at 15.52.12.png" descr="Screen Shot 2020-05-06 at 15.52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4417" y="8066302"/>
            <a:ext cx="10922001" cy="41079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 Shot 2020-05-06 at 16.02.44.png" descr="Screen Shot 2020-05-06 at 16.02.4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64417" y="1541721"/>
            <a:ext cx="10922001" cy="62835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6. Convert string to integ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79987">
              <a:defRPr spc="-124" sz="6205"/>
            </a:lvl1pPr>
          </a:lstStyle>
          <a:p>
            <a:pPr/>
            <a:r>
              <a:t>6. Convert string to integer</a:t>
            </a:r>
          </a:p>
        </p:txBody>
      </p:sp>
      <p:sp>
        <p:nvSpPr>
          <p:cNvPr id="186" name="using atoi() from &lt;stdlib.h&gt;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44830">
              <a:defRPr sz="5610"/>
            </a:lvl1pPr>
          </a:lstStyle>
          <a:p>
            <a:pPr/>
            <a:r>
              <a:t>using atoi() from &lt;stdlib.h&gt;</a:t>
            </a:r>
          </a:p>
        </p:txBody>
      </p:sp>
      <p:sp>
        <p:nvSpPr>
          <p:cNvPr id="187" name="Write a program to get the integer value of a string using C standard library function atoi(), note that we must include &lt;stdlib.h&gt;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32815" indent="-432815" defTabSz="1731220">
              <a:spcBef>
                <a:spcPts val="3100"/>
              </a:spcBef>
              <a:defRPr sz="3407"/>
            </a:pPr>
            <a:r>
              <a:t>Write a program to get the integer value of a string using C standard library function atoi(), note that we must include &lt;stdlib.h&gt;.</a:t>
            </a:r>
          </a:p>
          <a:p>
            <a:pPr lvl="2" marL="1298447" indent="-432815" defTabSz="1731220">
              <a:spcBef>
                <a:spcPts val="3100"/>
              </a:spcBef>
              <a:defRPr sz="3407"/>
            </a:pPr>
            <a:r>
              <a:t>First get the integer value of a string which stores: “98993489”.</a:t>
            </a:r>
          </a:p>
          <a:p>
            <a:pPr lvl="2" marL="1298447" indent="-432815" defTabSz="1731220">
              <a:spcBef>
                <a:spcPts val="3100"/>
              </a:spcBef>
              <a:defRPr sz="3407"/>
            </a:pPr>
            <a:r>
              <a:t>Second get the integer value of a string which stores: “itu.edu.tr”.</a:t>
            </a:r>
          </a:p>
          <a:p>
            <a:pPr lvl="2" marL="1298447" indent="-432815" defTabSz="1731220">
              <a:spcBef>
                <a:spcPts val="3100"/>
              </a:spcBef>
              <a:defRPr sz="3407"/>
            </a:pPr>
            <a:r>
              <a:t>Next get the integer value of a string which stores: “itu94.edu.tr”.</a:t>
            </a:r>
          </a:p>
          <a:p>
            <a:pPr lvl="2" marL="1298447" indent="-432815" defTabSz="1731220">
              <a:spcBef>
                <a:spcPts val="3100"/>
              </a:spcBef>
              <a:defRPr sz="3407"/>
            </a:pPr>
            <a:r>
              <a:t>Then get the integer value of a string which stores: “itu94.edu.tr16”.</a:t>
            </a:r>
          </a:p>
          <a:p>
            <a:pPr lvl="2" marL="1298447" indent="-432815" defTabSz="1731220">
              <a:spcBef>
                <a:spcPts val="3100"/>
              </a:spcBef>
              <a:defRPr sz="3407"/>
            </a:pPr>
            <a:r>
              <a:t>Lastly get the integer value of a string which stores: “36itu94.edu.tr16”.</a:t>
            </a:r>
          </a:p>
        </p:txBody>
      </p:sp>
      <p:pic>
        <p:nvPicPr>
          <p:cNvPr id="188" name="Screen Shot 2020-05-06 at 15.03.44.png" descr="Screen Shot 2020-05-06 at 15.03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61585" y="8180081"/>
            <a:ext cx="10127665" cy="3522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 Shot 2020-05-06 at 15.06.30.png" descr="Screen Shot 2020-05-06 at 15.06.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02579" y="2027143"/>
            <a:ext cx="10845677" cy="5681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ttribu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Good luck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Good luck.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