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4BAE-7E56-2B4A-BDF8-909D94A4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59FCE-4C3C-BF4B-867A-BD0C28352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F7C0-4F7B-6E45-B43B-1530DE9D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9BEC2-90F2-E043-A733-8CF086BE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672E-BA3B-0A4F-A5E4-3A2353FF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6F00-9F14-D646-8C88-CADEBFF1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D17A8-06EA-C44C-82D2-A96DE3663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9460-2AB1-AE42-8CB8-CFC0AABB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3889-CA5F-8748-8992-095EC565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1000-EFF6-2346-A821-4377D31B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7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DA87F-C39E-3C45-ACB7-996159C0D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AE25-EFAA-4C41-9B45-1E723627C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8D01-AC90-B346-AA1B-5B0620DE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0964-B8DE-DE41-BADC-6D7395C3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C87A8-ED68-C349-A436-D311768B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1AC2-869D-AF4D-BAE4-96DCB54E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3BE2-94C2-EA45-84D6-B955061E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36C1-1CC4-9848-8927-4A5B2E8E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8F26-1275-C04E-83A7-8893AC3C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9D3B-A58A-B240-939C-0A92440C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9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2C82-BB64-8E46-8DB6-0992382B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0E2AD-BC66-5347-A8BC-FDB04E3F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4228-2D1A-3942-8763-894093A2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3EC7-9E32-2044-A5A7-6FE33FA7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5021B-F466-A14B-8C64-30D63AD8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D3D8-7267-0747-854E-D44ED0B8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B4C7-BB93-954A-BBA1-DC3EBF8E4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16203-6DD3-8A4E-AF8F-8A3BF357B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40540-8749-7A4C-91F0-F74DC734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CB2E-4B84-FE42-AA94-378B4D4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8830D-F48E-A149-979A-64C2A1BD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7DBC-D834-ED46-A794-7CA2603A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F2A85-E79B-F748-8D11-9828CC7F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07AD4-B908-834C-AC16-57D51346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87F63-B765-8348-BA13-97EFE0234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4FF8C-DBE9-9245-98FB-04B59D6F9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9791F-FDA4-0D48-8852-68B55F85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34A16-69EC-584B-A7F4-E8167701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BAD8A-977C-9645-A86D-E45C4132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1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5AFA-AA2A-A242-BB7F-9C0D9C1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938D0-08DE-7941-91C0-8015E4F4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B2B9E-2E34-8741-89FD-449E73DA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CE623-D7C0-E847-AABE-DCF84F63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E8B6A-46DC-6B41-9715-7AEB7C00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22CBC-2B9C-1D41-8E5E-0D97D593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D2AC8-54E5-4342-874B-7F2FB185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A19-4247-3141-B833-3274974C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FC49-8184-F644-8D5B-9F379893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A9BBE-CCCE-6149-85C2-D26A570F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71BEF-40C7-4048-A5E2-6EA8B2DF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4DEE4-4DF6-9C4F-89F8-5A518CF3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FFDE7-1E8C-8B4F-8FD6-3FBC0E3A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1DB5-2293-2B42-B30D-9174E7FC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60CCF-6A1F-654F-8DD8-8AA11BA11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C198-DA9F-BA41-8387-48BA38BC2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431B9-A602-154C-A485-E30631B0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86778-A5E0-714B-BAB1-A8D1ED93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7CC39-14AE-A845-8D63-F4FC6EAC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76AD2-BAC5-DC43-8F45-1B8EDC11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D40CA-0C86-364A-BBC6-F26F87AC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FEB6A-B390-6E4B-9F16-32A195E11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EC98-2B09-5B46-ADB0-58787309742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501F6-59D9-9E48-AD12-D202BC86F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4114-0C54-794B-AC20-06BA525B5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9521-B7A0-F442-BB01-06EA73E5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2AD7-365F-A040-B7A7-38541F7CC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BLG 102 E Extra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E54BD-D623-8849-91B0-AB30B4949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Sunday, May 31, 2020</a:t>
            </a:r>
          </a:p>
        </p:txBody>
      </p:sp>
    </p:spTree>
    <p:extLst>
      <p:ext uri="{BB962C8B-B14F-4D97-AF65-F5344CB8AC3E}">
        <p14:creationId xmlns:p14="http://schemas.microsoft.com/office/powerpoint/2010/main" val="230051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2D53-9149-C145-A391-C4286610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Skyline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AB93-B82C-DA4E-8C5D-2ABBD7259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Given: </a:t>
            </a:r>
          </a:p>
          <a:p>
            <a:pPr lvl="1"/>
            <a:r>
              <a:rPr lang="en-US" dirty="0"/>
              <a:t>Starting coordinate</a:t>
            </a:r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Height </a:t>
            </a:r>
          </a:p>
          <a:p>
            <a:pPr marL="0" indent="0">
              <a:buNone/>
            </a:pPr>
            <a:r>
              <a:rPr lang="en-US" dirty="0"/>
              <a:t>of a set of buildings, find the skyline.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silhouette that the overlapping buildings form. </a:t>
            </a:r>
          </a:p>
          <a:p>
            <a:pPr lvl="1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94F93D-E3F0-D347-B070-A8CB7E778D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7300" y="3220244"/>
            <a:ext cx="4851400" cy="1562100"/>
          </a:xfrm>
        </p:spPr>
      </p:pic>
      <p:sp>
        <p:nvSpPr>
          <p:cNvPr id="9" name="U-Turn Arrow 8">
            <a:extLst>
              <a:ext uri="{FF2B5EF4-FFF2-40B4-BE49-F238E27FC236}">
                <a16:creationId xmlns:a16="http://schemas.microsoft.com/office/drawing/2014/main" id="{FE89B051-270C-F84D-8866-4B193E72CEEF}"/>
              </a:ext>
            </a:extLst>
          </p:cNvPr>
          <p:cNvSpPr/>
          <p:nvPr/>
        </p:nvSpPr>
        <p:spPr>
          <a:xfrm>
            <a:off x="7325226" y="2095543"/>
            <a:ext cx="2875547" cy="112470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7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C457-2842-1C45-873D-C97FE9EB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Skyline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F7A5-8E80-4A44-97B0-B50B39FB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3705" cy="4351338"/>
          </a:xfrm>
        </p:spPr>
        <p:txBody>
          <a:bodyPr>
            <a:normAutofit/>
          </a:bodyPr>
          <a:lstStyle/>
          <a:p>
            <a:r>
              <a:rPr lang="en-US" dirty="0"/>
              <a:t>You will be given a “</a:t>
            </a:r>
            <a:r>
              <a:rPr lang="en-US" dirty="0" err="1"/>
              <a:t>buildings.txt</a:t>
            </a:r>
            <a:r>
              <a:rPr lang="en-US" dirty="0"/>
              <a:t>” file: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Starting Position 	</a:t>
            </a:r>
            <a:r>
              <a:rPr lang="en-US" dirty="0">
                <a:solidFill>
                  <a:schemeClr val="accent2"/>
                </a:solidFill>
              </a:rPr>
              <a:t>Width 	</a:t>
            </a:r>
            <a:r>
              <a:rPr lang="en-US" dirty="0">
                <a:solidFill>
                  <a:schemeClr val="accent6"/>
                </a:solidFill>
              </a:rPr>
              <a:t>Height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			5		10	</a:t>
            </a:r>
          </a:p>
          <a:p>
            <a:pPr marL="0" indent="0">
              <a:buNone/>
            </a:pPr>
            <a:r>
              <a:rPr lang="en-US" dirty="0"/>
              <a:t>3			3		7</a:t>
            </a:r>
          </a:p>
          <a:p>
            <a:pPr marL="0" indent="0">
              <a:buNone/>
            </a:pPr>
            <a:r>
              <a:rPr lang="en-US" dirty="0"/>
              <a:t>4			4		11</a:t>
            </a:r>
          </a:p>
          <a:p>
            <a:pPr marL="0" indent="0">
              <a:buNone/>
            </a:pPr>
            <a:r>
              <a:rPr lang="en-US" dirty="0"/>
              <a:t>6			7		2</a:t>
            </a:r>
          </a:p>
          <a:p>
            <a:pPr marL="0" indent="0">
              <a:buNone/>
            </a:pPr>
            <a:r>
              <a:rPr lang="en-US" dirty="0"/>
              <a:t>7			3		4</a:t>
            </a:r>
          </a:p>
          <a:p>
            <a:pPr marL="0" indent="0">
              <a:buNone/>
            </a:pPr>
            <a:r>
              <a:rPr lang="en-US" dirty="0"/>
              <a:t>8			2		9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E38F3A40-BE2C-9843-B444-C36F76A9017B}"/>
              </a:ext>
            </a:extLst>
          </p:cNvPr>
          <p:cNvSpPr/>
          <p:nvPr/>
        </p:nvSpPr>
        <p:spPr>
          <a:xfrm>
            <a:off x="741947" y="2779294"/>
            <a:ext cx="605590" cy="541421"/>
          </a:xfrm>
          <a:prstGeom prst="donut">
            <a:avLst>
              <a:gd name="adj" fmla="val 682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7185AD6B-6E2C-5D43-A2A1-C3AABD8634C8}"/>
              </a:ext>
            </a:extLst>
          </p:cNvPr>
          <p:cNvSpPr/>
          <p:nvPr/>
        </p:nvSpPr>
        <p:spPr>
          <a:xfrm>
            <a:off x="3465095" y="2779291"/>
            <a:ext cx="605590" cy="541421"/>
          </a:xfrm>
          <a:prstGeom prst="donut">
            <a:avLst>
              <a:gd name="adj" fmla="val 6825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4449A0B6-CF2E-4C4C-B278-717975BD0C55}"/>
              </a:ext>
            </a:extLst>
          </p:cNvPr>
          <p:cNvSpPr/>
          <p:nvPr/>
        </p:nvSpPr>
        <p:spPr>
          <a:xfrm>
            <a:off x="5400173" y="2779291"/>
            <a:ext cx="605590" cy="541421"/>
          </a:xfrm>
          <a:prstGeom prst="donut">
            <a:avLst>
              <a:gd name="adj" fmla="val 6825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787AC-E23F-224C-A387-2C4D48F4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2477294"/>
            <a:ext cx="3683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3DD5-17D9-454F-BF77-82F826C7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Skyline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80B4-95A9-3E40-B499-2D1A5303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that:</a:t>
            </a:r>
          </a:p>
          <a:p>
            <a:pPr lvl="1"/>
            <a:r>
              <a:rPr lang="en-US" dirty="0"/>
              <a:t>Accepts a building file name as an input argument. </a:t>
            </a:r>
          </a:p>
          <a:p>
            <a:pPr lvl="1"/>
            <a:r>
              <a:rPr lang="en-US" dirty="0"/>
              <a:t>Reads the building information from the file</a:t>
            </a:r>
          </a:p>
          <a:p>
            <a:pPr lvl="1"/>
            <a:r>
              <a:rPr lang="en-US" dirty="0"/>
              <a:t>Prints out the skyline</a:t>
            </a:r>
          </a:p>
          <a:p>
            <a:pPr lvl="2"/>
            <a:r>
              <a:rPr lang="en-US" dirty="0"/>
              <a:t>Numerically </a:t>
            </a:r>
          </a:p>
          <a:p>
            <a:pPr lvl="2"/>
            <a:r>
              <a:rPr lang="en-US" dirty="0"/>
              <a:t>Visually?</a:t>
            </a:r>
          </a:p>
        </p:txBody>
      </p:sp>
    </p:spTree>
    <p:extLst>
      <p:ext uri="{BB962C8B-B14F-4D97-AF65-F5344CB8AC3E}">
        <p14:creationId xmlns:p14="http://schemas.microsoft.com/office/powerpoint/2010/main" val="349679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3396-FD4F-6C40-B4EA-AE583D84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C828-A65B-A34F-BC98-9CE1EA12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Students: Name &amp; Number</a:t>
            </a:r>
          </a:p>
          <a:p>
            <a:r>
              <a:rPr lang="en-US" dirty="0"/>
              <a:t>Gradebook: Students (Max 10) &amp; Current # of Students in Book</a:t>
            </a:r>
          </a:p>
          <a:p>
            <a:r>
              <a:rPr lang="en-US" dirty="0"/>
              <a:t>Write a program that can: </a:t>
            </a:r>
          </a:p>
          <a:p>
            <a:pPr lvl="1"/>
            <a:r>
              <a:rPr lang="en-US" dirty="0"/>
              <a:t>List the records in the book</a:t>
            </a:r>
          </a:p>
          <a:p>
            <a:pPr lvl="1"/>
            <a:r>
              <a:rPr lang="en-US" dirty="0"/>
              <a:t>Search for records</a:t>
            </a:r>
          </a:p>
          <a:p>
            <a:pPr lvl="1"/>
            <a:r>
              <a:rPr lang="en-US" dirty="0"/>
              <a:t>Insert records</a:t>
            </a:r>
          </a:p>
          <a:p>
            <a:pPr lvl="1"/>
            <a:r>
              <a:rPr lang="en-US" dirty="0"/>
              <a:t>Update records </a:t>
            </a:r>
          </a:p>
          <a:p>
            <a:pPr lvl="1"/>
            <a:r>
              <a:rPr lang="en-US" dirty="0"/>
              <a:t>Delete records</a:t>
            </a:r>
          </a:p>
          <a:p>
            <a:r>
              <a:rPr lang="en-US" dirty="0"/>
              <a:t>Create a menu for users to choose from the list of options</a:t>
            </a:r>
          </a:p>
        </p:txBody>
      </p:sp>
    </p:spTree>
    <p:extLst>
      <p:ext uri="{BB962C8B-B14F-4D97-AF65-F5344CB8AC3E}">
        <p14:creationId xmlns:p14="http://schemas.microsoft.com/office/powerpoint/2010/main" val="128750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CDEE-0902-3F4C-95F5-C826D6A3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AB6D-7FD6-ED4D-B3C9-689ACB13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how records are lost when the user terminates the program. </a:t>
            </a:r>
          </a:p>
          <a:p>
            <a:r>
              <a:rPr lang="en-US" dirty="0"/>
              <a:t>Add file read/write capabilities!</a:t>
            </a:r>
          </a:p>
          <a:p>
            <a:pPr lvl="1"/>
            <a:r>
              <a:rPr lang="en-US" dirty="0"/>
              <a:t>Get filename via command line argument. </a:t>
            </a:r>
          </a:p>
          <a:p>
            <a:pPr lvl="1"/>
            <a:r>
              <a:rPr lang="en-US" dirty="0"/>
              <a:t>Open the file and read records when the program starts. </a:t>
            </a:r>
          </a:p>
          <a:p>
            <a:pPr lvl="1"/>
            <a:r>
              <a:rPr lang="en-US" dirty="0"/>
              <a:t>When the program terminates, write updated records back into file. </a:t>
            </a:r>
          </a:p>
        </p:txBody>
      </p:sp>
    </p:spTree>
    <p:extLst>
      <p:ext uri="{BB962C8B-B14F-4D97-AF65-F5344CB8AC3E}">
        <p14:creationId xmlns:p14="http://schemas.microsoft.com/office/powerpoint/2010/main" val="328695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244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BLG 102 E Extra Practice</vt:lpstr>
      <vt:lpstr>The Skyline Problem</vt:lpstr>
      <vt:lpstr>The Skyline Problem</vt:lpstr>
      <vt:lpstr>The Skyline Problem</vt:lpstr>
      <vt:lpstr>Gradebook</vt:lpstr>
      <vt:lpstr>Gradebook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BLG 102 E Extra Practice</dc:title>
  <dc:creator>Meral Korkmaz</dc:creator>
  <cp:lastModifiedBy>Meral Korkmaz</cp:lastModifiedBy>
  <cp:revision>7</cp:revision>
  <dcterms:created xsi:type="dcterms:W3CDTF">2020-05-31T00:59:03Z</dcterms:created>
  <dcterms:modified xsi:type="dcterms:W3CDTF">2020-05-31T02:04:07Z</dcterms:modified>
</cp:coreProperties>
</file>