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2" r:id="rId4"/>
    <p:sldId id="263" r:id="rId5"/>
    <p:sldId id="261" r:id="rId6"/>
    <p:sldId id="258" r:id="rId7"/>
    <p:sldId id="266" r:id="rId8"/>
    <p:sldId id="265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2C19-E57C-424C-82FB-3B89CA714D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D46C-1EF0-4F3A-A04A-2F0C7FF9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reference point (analogous to the origin of a Cartesian system)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pole, and the ray from the pole in the reference direction is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axis.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46C-1EF0-4F3A-A04A-2F0C7FF9E3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46C-1EF0-4F3A-A04A-2F0C7FF9E3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D46C-1EF0-4F3A-A04A-2F0C7FF9E3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6B8B-FC28-41E4-A503-57A2E8AE95C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0127-EE12-49BA-80A2-373FC8E5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2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6B8B-FC28-41E4-A503-57A2E8AE95C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0127-EE12-49BA-80A2-373FC8E5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6B8B-FC28-41E4-A503-57A2E8AE95C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0127-EE12-49BA-80A2-373FC8E5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6B8B-FC28-41E4-A503-57A2E8AE95C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0127-EE12-49BA-80A2-373FC8E5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8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6B8B-FC28-41E4-A503-57A2E8AE95C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0127-EE12-49BA-80A2-373FC8E5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4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6B8B-FC28-41E4-A503-57A2E8AE95C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0127-EE12-49BA-80A2-373FC8E5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6B8B-FC28-41E4-A503-57A2E8AE95C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0127-EE12-49BA-80A2-373FC8E5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8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6B8B-FC28-41E4-A503-57A2E8AE95C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0127-EE12-49BA-80A2-373FC8E5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6B8B-FC28-41E4-A503-57A2E8AE95C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0127-EE12-49BA-80A2-373FC8E5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6B8B-FC28-41E4-A503-57A2E8AE95C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0127-EE12-49BA-80A2-373FC8E5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6B8B-FC28-41E4-A503-57A2E8AE95C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0127-EE12-49BA-80A2-373FC8E5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6B8B-FC28-41E4-A503-57A2E8AE95C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0127-EE12-49BA-80A2-373FC8E5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25"/>
            <a:ext cx="9144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 – Polar coordinates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upload.wikimedia.org/wikipedia/commons/3/31/Two_moving_spirals_scroll_pump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838200"/>
            <a:ext cx="2581275" cy="246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ocuments\kannan previous hard disk\Documents\Bits teaching\2013-2014 Semester I\L2_PolCoords\fig\cyclo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838199"/>
            <a:ext cx="3858491" cy="334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\Documents\kannan previous hard disk\Documents\Bits teaching\2013-2014 Semester I\L2_PolCoords\fig\galax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10173"/>
            <a:ext cx="5257800" cy="36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20782" y="5034086"/>
            <a:ext cx="344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Important for Quiz 2 and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09" y="4876800"/>
            <a:ext cx="3325091" cy="8036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4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velocity of bead on a spok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93"/>
          <a:stretch/>
        </p:blipFill>
        <p:spPr bwMode="auto">
          <a:xfrm>
            <a:off x="1295400" y="1066800"/>
            <a:ext cx="6324600" cy="485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45027" y="0"/>
            <a:ext cx="9144000" cy="10356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and Acceleration of a bead on a spoke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03" y="1224058"/>
            <a:ext cx="9050117" cy="554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925"/>
            <a:ext cx="91440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 coordinates (r and </a:t>
            </a:r>
            <a:r>
              <a:rPr lang="el-G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4943475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2"/>
          <a:stretch/>
        </p:blipFill>
        <p:spPr bwMode="auto">
          <a:xfrm>
            <a:off x="685800" y="609600"/>
            <a:ext cx="49434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4" y="637309"/>
            <a:ext cx="4856922" cy="507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93676"/>
            <a:ext cx="4800600" cy="514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52356"/>
          <a:stretch/>
        </p:blipFill>
        <p:spPr bwMode="auto">
          <a:xfrm>
            <a:off x="110836" y="0"/>
            <a:ext cx="6379442" cy="552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5" t="9241" b="44938"/>
          <a:stretch/>
        </p:blipFill>
        <p:spPr bwMode="auto">
          <a:xfrm>
            <a:off x="2852791" y="4648200"/>
            <a:ext cx="6306599" cy="220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75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85788"/>
            <a:ext cx="84296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571500"/>
            <a:ext cx="84105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81" y="590550"/>
            <a:ext cx="836295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590550"/>
            <a:ext cx="83343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81025"/>
            <a:ext cx="816292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5" y="603968"/>
            <a:ext cx="817245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85788"/>
            <a:ext cx="82105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571500"/>
            <a:ext cx="81057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566738"/>
            <a:ext cx="814387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76263"/>
            <a:ext cx="80010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566738"/>
            <a:ext cx="830580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0770"/>
            <a:ext cx="82962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595313"/>
            <a:ext cx="8277225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623888"/>
            <a:ext cx="834390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49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" y="152400"/>
            <a:ext cx="9039656" cy="651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144" y="4495800"/>
            <a:ext cx="3019856" cy="1828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688"/>
            <a:ext cx="9144000" cy="665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3810000"/>
            <a:ext cx="8839200" cy="28193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0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60" y="1046019"/>
            <a:ext cx="4865779" cy="489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914400"/>
            <a:ext cx="42386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593" y="3124200"/>
            <a:ext cx="41148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26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690563"/>
            <a:ext cx="72390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640" y="0"/>
            <a:ext cx="507050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0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45</Words>
  <Application>Microsoft Office PowerPoint</Application>
  <PresentationFormat>On-screen Show (4:3)</PresentationFormat>
  <Paragraphs>8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2019-08-23T05:18:50Z</dcterms:created>
  <dcterms:modified xsi:type="dcterms:W3CDTF">2019-09-18T15:00:35Z</dcterms:modified>
</cp:coreProperties>
</file>