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55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94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64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267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17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98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95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97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14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76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32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4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43" r:id="rId6"/>
    <p:sldLayoutId id="2147483839" r:id="rId7"/>
    <p:sldLayoutId id="2147483840" r:id="rId8"/>
    <p:sldLayoutId id="2147483841" r:id="rId9"/>
    <p:sldLayoutId id="2147483842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EE7E1A-40A1-438B-8707-3C05A078A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310" y="2453302"/>
            <a:ext cx="6494604" cy="2311687"/>
          </a:xfrm>
        </p:spPr>
        <p:txBody>
          <a:bodyPr anchor="b">
            <a:normAutofit fontScale="90000"/>
          </a:bodyPr>
          <a:lstStyle/>
          <a:p>
            <a:r>
              <a:rPr lang="tr-TR" sz="3400" dirty="0">
                <a:latin typeface="Avenir Next LT Pro (Gövde)"/>
              </a:rPr>
              <a:t>Beyza Özgür &amp; Bora Yörük &amp; </a:t>
            </a:r>
            <a:br>
              <a:rPr lang="tr-TR" sz="3400" dirty="0">
                <a:latin typeface="Avenir Next LT Pro (Gövde)"/>
              </a:rPr>
            </a:br>
            <a:r>
              <a:rPr lang="tr-TR" sz="3400" dirty="0">
                <a:latin typeface="Avenir Next LT Pro (Gövde)"/>
              </a:rPr>
              <a:t>Birkan </a:t>
            </a:r>
            <a:r>
              <a:rPr lang="tr-TR" sz="3400" dirty="0" err="1">
                <a:latin typeface="Avenir Next LT Pro (Gövde)"/>
              </a:rPr>
              <a:t>Sarıbacak</a:t>
            </a:r>
            <a:r>
              <a:rPr lang="tr-TR" sz="3400" dirty="0">
                <a:latin typeface="Avenir Next LT Pro (Gövde)"/>
              </a:rPr>
              <a:t> &amp; Kubilay Kalkan</a:t>
            </a:r>
            <a:br>
              <a:rPr lang="tr-TR" sz="3400" dirty="0">
                <a:latin typeface="Avenir Next LT Pro (Gövde)"/>
              </a:rPr>
            </a:br>
            <a:br>
              <a:rPr lang="tr-TR" sz="3400" dirty="0">
                <a:latin typeface="Avenir Next LT Pro (Gövde)"/>
              </a:rPr>
            </a:br>
            <a:r>
              <a:rPr lang="tr-TR" sz="3400" dirty="0">
                <a:latin typeface="Avenir Next LT Pro (Gövde)"/>
              </a:rPr>
              <a:t>6/17/2021</a:t>
            </a:r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70AB394-7D05-4E0E-8D52-966800524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302" y="1209578"/>
            <a:ext cx="4675385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908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 descr="metin içeren bir resim&#10;&#10;Açıklama otomatik olarak oluşturuldu">
            <a:extLst>
              <a:ext uri="{FF2B5EF4-FFF2-40B4-BE49-F238E27FC236}">
                <a16:creationId xmlns:a16="http://schemas.microsoft.com/office/drawing/2014/main" id="{AA0254E5-315C-41FE-B9A3-F15A566C2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147" y="2188802"/>
            <a:ext cx="2593806" cy="3589104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9BC327F0-97AA-4862-80F9-B83A8E5FBE70}"/>
              </a:ext>
            </a:extLst>
          </p:cNvPr>
          <p:cNvSpPr txBox="1"/>
          <p:nvPr/>
        </p:nvSpPr>
        <p:spPr>
          <a:xfrm>
            <a:off x="3885109" y="756928"/>
            <a:ext cx="4165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/>
              <a:t>OUR MOTIVATION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25A4595D-BC15-4494-BDC1-B4D87C6BB6BA}"/>
              </a:ext>
            </a:extLst>
          </p:cNvPr>
          <p:cNvSpPr txBox="1"/>
          <p:nvPr/>
        </p:nvSpPr>
        <p:spPr>
          <a:xfrm>
            <a:off x="3517690" y="1699528"/>
            <a:ext cx="183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STREET</a:t>
            </a:r>
          </a:p>
        </p:txBody>
      </p:sp>
      <p:pic>
        <p:nvPicPr>
          <p:cNvPr id="22" name="Resim 21" descr="metin, köpek, memeli içeren bir resim&#10;&#10;Açıklama otomatik olarak oluşturuldu">
            <a:extLst>
              <a:ext uri="{FF2B5EF4-FFF2-40B4-BE49-F238E27FC236}">
                <a16:creationId xmlns:a16="http://schemas.microsoft.com/office/drawing/2014/main" id="{D05232B5-3A8A-4C48-A361-924D9F71F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467" y="2188802"/>
            <a:ext cx="2593806" cy="3589104"/>
          </a:xfrm>
          <a:prstGeom prst="rect">
            <a:avLst/>
          </a:prstGeom>
        </p:spPr>
      </p:pic>
      <p:sp>
        <p:nvSpPr>
          <p:cNvPr id="24" name="Metin kutusu 23">
            <a:extLst>
              <a:ext uri="{FF2B5EF4-FFF2-40B4-BE49-F238E27FC236}">
                <a16:creationId xmlns:a16="http://schemas.microsoft.com/office/drawing/2014/main" id="{5E0D56AD-FA8A-4A6E-93DC-511237480E1B}"/>
              </a:ext>
            </a:extLst>
          </p:cNvPr>
          <p:cNvSpPr txBox="1"/>
          <p:nvPr/>
        </p:nvSpPr>
        <p:spPr>
          <a:xfrm>
            <a:off x="7669471" y="1699528"/>
            <a:ext cx="1505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INSTAGRAM</a:t>
            </a:r>
          </a:p>
        </p:txBody>
      </p:sp>
    </p:spTree>
    <p:extLst>
      <p:ext uri="{BB962C8B-B14F-4D97-AF65-F5344CB8AC3E}">
        <p14:creationId xmlns:p14="http://schemas.microsoft.com/office/powerpoint/2010/main" val="385628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, kedi, memeli, evcil kedi içeren bir resim&#10;&#10;Açıklama otomatik olarak oluşturuldu">
            <a:extLst>
              <a:ext uri="{FF2B5EF4-FFF2-40B4-BE49-F238E27FC236}">
                <a16:creationId xmlns:a16="http://schemas.microsoft.com/office/drawing/2014/main" id="{2B7C37A0-71D2-429B-8F46-82DBBF0B8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84" y="1903164"/>
            <a:ext cx="4551708" cy="3528853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03AC5BA3-E361-4C29-9D63-59D983D7C623}"/>
              </a:ext>
            </a:extLst>
          </p:cNvPr>
          <p:cNvSpPr txBox="1"/>
          <p:nvPr/>
        </p:nvSpPr>
        <p:spPr>
          <a:xfrm>
            <a:off x="2047730" y="1152868"/>
            <a:ext cx="295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FOUND CAT ON TWITTER</a:t>
            </a:r>
          </a:p>
        </p:txBody>
      </p:sp>
      <p:pic>
        <p:nvPicPr>
          <p:cNvPr id="8" name="Resim 7" descr="metin, kedi, memeli, farklı içeren bir resim&#10;&#10;Açıklama otomatik olarak oluşturuldu">
            <a:extLst>
              <a:ext uri="{FF2B5EF4-FFF2-40B4-BE49-F238E27FC236}">
                <a16:creationId xmlns:a16="http://schemas.microsoft.com/office/drawing/2014/main" id="{E046F35F-C0D9-4FF7-B519-660425175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202" y="1776556"/>
            <a:ext cx="4136205" cy="395637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416CDAA6-D367-4C34-A92A-463034B92971}"/>
              </a:ext>
            </a:extLst>
          </p:cNvPr>
          <p:cNvSpPr txBox="1"/>
          <p:nvPr/>
        </p:nvSpPr>
        <p:spPr>
          <a:xfrm>
            <a:off x="7695521" y="1125074"/>
            <a:ext cx="267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LOST CAT ON TWITTER</a:t>
            </a:r>
          </a:p>
        </p:txBody>
      </p:sp>
    </p:spTree>
    <p:extLst>
      <p:ext uri="{BB962C8B-B14F-4D97-AF65-F5344CB8AC3E}">
        <p14:creationId xmlns:p14="http://schemas.microsoft.com/office/powerpoint/2010/main" val="419673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949340-35CE-4A46-89FE-78A8F8E54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Avenir Next LT Pro (Gövde)"/>
              </a:rPr>
              <a:t>OUR AIMS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C8D20A-DB95-411C-913E-0246083F9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tr-TR" dirty="0" err="1"/>
              <a:t>Helping</a:t>
            </a:r>
            <a:r>
              <a:rPr lang="tr-TR" dirty="0"/>
              <a:t> pet </a:t>
            </a:r>
            <a:r>
              <a:rPr lang="tr-TR" dirty="0" err="1"/>
              <a:t>owners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lost</a:t>
            </a:r>
            <a:r>
              <a:rPr lang="tr-TR" dirty="0"/>
              <a:t> </a:t>
            </a:r>
            <a:r>
              <a:rPr lang="tr-TR" dirty="0" err="1"/>
              <a:t>pets</a:t>
            </a:r>
            <a:r>
              <a:rPr lang="tr-TR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tr-TR" dirty="0"/>
          </a:p>
          <a:p>
            <a:pPr>
              <a:buFont typeface="Wingdings" panose="05000000000000000000" pitchFamily="2" charset="2"/>
              <a:buChar char="ü"/>
            </a:pPr>
            <a:r>
              <a:rPr lang="tr-TR" dirty="0" err="1"/>
              <a:t>Creating</a:t>
            </a:r>
            <a:r>
              <a:rPr lang="tr-TR" dirty="0"/>
              <a:t> an </a:t>
            </a:r>
            <a:r>
              <a:rPr lang="tr-TR" dirty="0" err="1"/>
              <a:t>easy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mobile </a:t>
            </a:r>
            <a:r>
              <a:rPr lang="tr-TR" dirty="0" err="1"/>
              <a:t>application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missing</a:t>
            </a:r>
            <a:r>
              <a:rPr lang="tr-TR" dirty="0"/>
              <a:t> </a:t>
            </a:r>
            <a:r>
              <a:rPr lang="tr-TR" dirty="0" err="1"/>
              <a:t>reports</a:t>
            </a:r>
            <a:r>
              <a:rPr lang="tr-TR" dirty="0"/>
              <a:t>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do not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seperated</a:t>
            </a:r>
            <a:r>
              <a:rPr lang="tr-TR" dirty="0"/>
              <a:t> </a:t>
            </a:r>
            <a:r>
              <a:rPr lang="tr-TR" dirty="0" err="1"/>
              <a:t>platforms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  <a:p>
            <a:pPr>
              <a:buFont typeface="Wingdings" panose="05000000000000000000" pitchFamily="2" charset="2"/>
              <a:buChar char="ü"/>
            </a:pPr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awareness</a:t>
            </a:r>
            <a:r>
              <a:rPr lang="tr-TR" dirty="0"/>
              <a:t> on </a:t>
            </a:r>
            <a:r>
              <a:rPr lang="tr-TR" dirty="0" err="1"/>
              <a:t>stray</a:t>
            </a:r>
            <a:r>
              <a:rPr lang="tr-TR" dirty="0"/>
              <a:t> </a:t>
            </a:r>
            <a:r>
              <a:rPr lang="tr-TR" dirty="0" err="1"/>
              <a:t>animals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sharing</a:t>
            </a:r>
            <a:r>
              <a:rPr lang="tr-TR" dirty="0"/>
              <a:t> </a:t>
            </a:r>
            <a:r>
              <a:rPr lang="tr-TR" dirty="0" err="1"/>
              <a:t>links</a:t>
            </a:r>
            <a:r>
              <a:rPr lang="tr-TR" dirty="0"/>
              <a:t> of </a:t>
            </a:r>
            <a:r>
              <a:rPr lang="tr-TR" dirty="0" err="1"/>
              <a:t>reliable</a:t>
            </a:r>
            <a:r>
              <a:rPr lang="tr-TR" dirty="0"/>
              <a:t> </a:t>
            </a:r>
            <a:r>
              <a:rPr lang="tr-TR" dirty="0" err="1"/>
              <a:t>animal</a:t>
            </a:r>
            <a:r>
              <a:rPr lang="tr-TR" dirty="0"/>
              <a:t> </a:t>
            </a:r>
            <a:r>
              <a:rPr lang="tr-TR" dirty="0" err="1"/>
              <a:t>associations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donations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942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tel, memeli, metal, kafes içeren bir resim&#10;&#10;Açıklama otomatik olarak oluşturuldu">
            <a:extLst>
              <a:ext uri="{FF2B5EF4-FFF2-40B4-BE49-F238E27FC236}">
                <a16:creationId xmlns:a16="http://schemas.microsoft.com/office/drawing/2014/main" id="{11375205-A43A-4D33-A2D0-6E6AF5C71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679" y="1111170"/>
            <a:ext cx="3706274" cy="207551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Resim 5" descr="kedi, memeli, yerleştirme, siyah içeren bir resim&#10;&#10;Açıklama otomatik olarak oluşturuldu">
            <a:extLst>
              <a:ext uri="{FF2B5EF4-FFF2-40B4-BE49-F238E27FC236}">
                <a16:creationId xmlns:a16="http://schemas.microsoft.com/office/drawing/2014/main" id="{1CEA2970-9F7C-46EA-B627-2DB04479A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47" y="1086867"/>
            <a:ext cx="3881475" cy="209981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Resim 9" descr="kişi, çocuk, iç mekan, küçük içeren bir resim&#10;&#10;Açıklama otomatik olarak oluşturuldu">
            <a:extLst>
              <a:ext uri="{FF2B5EF4-FFF2-40B4-BE49-F238E27FC236}">
                <a16:creationId xmlns:a16="http://schemas.microsoft.com/office/drawing/2014/main" id="{924D025A-B4EB-4E3E-9B2D-D5D9794B6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680" y="3671317"/>
            <a:ext cx="3706274" cy="2194912"/>
          </a:xfrm>
          <a:prstGeom prst="rect">
            <a:avLst/>
          </a:prstGeom>
        </p:spPr>
      </p:pic>
      <p:pic>
        <p:nvPicPr>
          <p:cNvPr id="8" name="Resim 7" descr="çit, tel, dik, memeli içeren bir resim&#10;&#10;Açıklama otomatik olarak oluşturuldu">
            <a:extLst>
              <a:ext uri="{FF2B5EF4-FFF2-40B4-BE49-F238E27FC236}">
                <a16:creationId xmlns:a16="http://schemas.microsoft.com/office/drawing/2014/main" id="{2543869A-B981-4C92-88DC-F039B5EB1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46" y="3671317"/>
            <a:ext cx="3881473" cy="2194912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2C2C7265-52A9-4D53-9576-975F3156E7C5}"/>
              </a:ext>
            </a:extLst>
          </p:cNvPr>
          <p:cNvSpPr txBox="1"/>
          <p:nvPr/>
        </p:nvSpPr>
        <p:spPr>
          <a:xfrm>
            <a:off x="4238238" y="504043"/>
            <a:ext cx="3705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BY YOUR DONATIONS…</a:t>
            </a:r>
          </a:p>
        </p:txBody>
      </p:sp>
    </p:spTree>
    <p:extLst>
      <p:ext uri="{BB962C8B-B14F-4D97-AF65-F5344CB8AC3E}">
        <p14:creationId xmlns:p14="http://schemas.microsoft.com/office/powerpoint/2010/main" val="378619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25D9E7-B907-442C-89E9-B591D870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4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tr-TR" sz="2800" dirty="0">
                <a:latin typeface="Avenir Next LT Pro (Gövde)"/>
              </a:rPr>
              <a:t>HOW DO WE PLAN TO ACHIEVE OUR AIMS WITH OUR MOBILE APPLICATION «HOME AGAIN»?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F87D15-0FDA-4A38-A319-C609B2F82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8720"/>
            <a:ext cx="10515600" cy="3859742"/>
          </a:xfrm>
        </p:spPr>
        <p:txBody>
          <a:bodyPr/>
          <a:lstStyle/>
          <a:p>
            <a:r>
              <a:rPr lang="tr-TR" dirty="0" err="1"/>
              <a:t>Registration</a:t>
            </a:r>
            <a:endParaRPr lang="tr-TR" dirty="0"/>
          </a:p>
          <a:p>
            <a:r>
              <a:rPr lang="tr-TR" dirty="0" err="1"/>
              <a:t>Creating</a:t>
            </a:r>
            <a:r>
              <a:rPr lang="tr-TR" dirty="0"/>
              <a:t> </a:t>
            </a:r>
            <a:r>
              <a:rPr lang="tr-TR" dirty="0" err="1"/>
              <a:t>posts</a:t>
            </a:r>
            <a:endParaRPr lang="tr-TR" dirty="0"/>
          </a:p>
          <a:p>
            <a:r>
              <a:rPr lang="tr-TR" dirty="0" err="1"/>
              <a:t>Communicating</a:t>
            </a:r>
            <a:r>
              <a:rPr lang="tr-TR" dirty="0"/>
              <a:t> </a:t>
            </a:r>
            <a:r>
              <a:rPr lang="tr-TR" dirty="0" err="1"/>
              <a:t>via</a:t>
            </a:r>
            <a:r>
              <a:rPr lang="tr-TR" dirty="0"/>
              <a:t> ‘’Direct Message’’</a:t>
            </a:r>
          </a:p>
          <a:p>
            <a:r>
              <a:rPr lang="tr-TR" dirty="0" err="1"/>
              <a:t>Updating</a:t>
            </a:r>
            <a:r>
              <a:rPr lang="tr-TR" dirty="0"/>
              <a:t>/</a:t>
            </a:r>
            <a:r>
              <a:rPr lang="tr-TR" dirty="0" err="1"/>
              <a:t>deleting</a:t>
            </a:r>
            <a:r>
              <a:rPr lang="tr-TR" dirty="0"/>
              <a:t> </a:t>
            </a:r>
            <a:r>
              <a:rPr lang="tr-TR" dirty="0" err="1"/>
              <a:t>posts</a:t>
            </a:r>
            <a:r>
              <a:rPr lang="tr-TR" dirty="0"/>
              <a:t>, </a:t>
            </a:r>
            <a:r>
              <a:rPr lang="tr-TR" dirty="0" err="1"/>
              <a:t>deleting</a:t>
            </a:r>
            <a:r>
              <a:rPr lang="tr-TR" dirty="0"/>
              <a:t> </a:t>
            </a:r>
            <a:r>
              <a:rPr lang="tr-TR" dirty="0" err="1"/>
              <a:t>account</a:t>
            </a:r>
            <a:endParaRPr lang="tr-TR" dirty="0"/>
          </a:p>
          <a:p>
            <a:r>
              <a:rPr lang="tr-TR" dirty="0" err="1"/>
              <a:t>Accessing</a:t>
            </a:r>
            <a:r>
              <a:rPr lang="tr-TR" dirty="0"/>
              <a:t> </a:t>
            </a:r>
            <a:r>
              <a:rPr lang="tr-TR" dirty="0" err="1"/>
              <a:t>donation</a:t>
            </a:r>
            <a:r>
              <a:rPr lang="tr-TR" dirty="0"/>
              <a:t> </a:t>
            </a:r>
            <a:r>
              <a:rPr lang="tr-TR" dirty="0" err="1"/>
              <a:t>links</a:t>
            </a:r>
            <a:r>
              <a:rPr lang="tr-TR" dirty="0"/>
              <a:t> of </a:t>
            </a:r>
            <a:r>
              <a:rPr lang="tr-TR" dirty="0" err="1"/>
              <a:t>reliable</a:t>
            </a:r>
            <a:r>
              <a:rPr lang="tr-TR" dirty="0"/>
              <a:t> </a:t>
            </a:r>
            <a:r>
              <a:rPr lang="tr-TR" dirty="0" err="1"/>
              <a:t>animal</a:t>
            </a:r>
            <a:r>
              <a:rPr lang="tr-TR" dirty="0"/>
              <a:t> </a:t>
            </a:r>
            <a:r>
              <a:rPr lang="tr-TR" dirty="0" err="1"/>
              <a:t>associations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56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E03D92-07CA-4291-9592-342813B32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479" y="2395468"/>
            <a:ext cx="10515600" cy="3859742"/>
          </a:xfrm>
        </p:spPr>
        <p:txBody>
          <a:bodyPr/>
          <a:lstStyle/>
          <a:p>
            <a:pPr marL="0" indent="0">
              <a:buNone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believe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it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easier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it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take</a:t>
            </a:r>
            <a:r>
              <a:rPr lang="tr-TR" dirty="0"/>
              <a:t> </a:t>
            </a:r>
            <a:r>
              <a:rPr lang="tr-TR" dirty="0" err="1"/>
              <a:t>less</a:t>
            </a:r>
            <a:r>
              <a:rPr lang="tr-TR" dirty="0"/>
              <a:t> time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lost</a:t>
            </a:r>
            <a:r>
              <a:rPr lang="tr-TR" dirty="0"/>
              <a:t> </a:t>
            </a:r>
            <a:r>
              <a:rPr lang="tr-TR" dirty="0" err="1"/>
              <a:t>pets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save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danger</a:t>
            </a:r>
            <a:r>
              <a:rPr lang="tr-TR" dirty="0"/>
              <a:t> since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not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live</a:t>
            </a:r>
            <a:r>
              <a:rPr lang="tr-TR" dirty="0"/>
              <a:t> on </a:t>
            </a:r>
            <a:r>
              <a:rPr lang="tr-TR" dirty="0" err="1"/>
              <a:t>streets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725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B8B3D5C-F219-477F-B055-8986EE0BB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2" y="2183433"/>
            <a:ext cx="10515600" cy="38597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6600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62107749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158</Words>
  <Application>Microsoft Office PowerPoint</Application>
  <PresentationFormat>Geniş ekran</PresentationFormat>
  <Paragraphs>21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5" baseType="lpstr">
      <vt:lpstr>Aharoni</vt:lpstr>
      <vt:lpstr>Arial</vt:lpstr>
      <vt:lpstr>Avenir Next LT Pro</vt:lpstr>
      <vt:lpstr>Avenir Next LT Pro (Gövde)</vt:lpstr>
      <vt:lpstr>Calibri</vt:lpstr>
      <vt:lpstr>Wingdings</vt:lpstr>
      <vt:lpstr>ShapesVTI</vt:lpstr>
      <vt:lpstr>Beyza Özgür &amp; Bora Yörük &amp;  Birkan Sarıbacak &amp; Kubilay Kalkan  6/17/2021</vt:lpstr>
      <vt:lpstr>PowerPoint Sunusu</vt:lpstr>
      <vt:lpstr>PowerPoint Sunusu</vt:lpstr>
      <vt:lpstr>OUR AIMS</vt:lpstr>
      <vt:lpstr>PowerPoint Sunusu</vt:lpstr>
      <vt:lpstr>HOW DO WE PLAN TO ACHIEVE OUR AIMS WITH OUR MOBILE APPLICATION «HOME AGAIN»?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Beyza Özgür &amp; Bora Yörük &amp;  Birkan Sarıbacak &amp; Kubilay Kalkan</dc:title>
  <dc:creator>Beyza Özgür</dc:creator>
  <cp:lastModifiedBy>Beyza Özgür</cp:lastModifiedBy>
  <cp:revision>6</cp:revision>
  <dcterms:created xsi:type="dcterms:W3CDTF">2021-06-13T15:36:59Z</dcterms:created>
  <dcterms:modified xsi:type="dcterms:W3CDTF">2021-06-13T16:22:34Z</dcterms:modified>
</cp:coreProperties>
</file>