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4"/>
    <p:sldMasterId id="2147483951" r:id="rId5"/>
    <p:sldMasterId id="2147483955" r:id="rId6"/>
    <p:sldMasterId id="2147483953" r:id="rId7"/>
    <p:sldMasterId id="2147483935" r:id="rId8"/>
  </p:sldMasterIdLst>
  <p:notesMasterIdLst>
    <p:notesMasterId r:id="rId27"/>
  </p:notesMasterIdLst>
  <p:handoutMasterIdLst>
    <p:handoutMasterId r:id="rId28"/>
  </p:handoutMasterIdLst>
  <p:sldIdLst>
    <p:sldId id="390" r:id="rId9"/>
    <p:sldId id="752" r:id="rId10"/>
    <p:sldId id="740" r:id="rId11"/>
    <p:sldId id="741" r:id="rId12"/>
    <p:sldId id="747" r:id="rId13"/>
    <p:sldId id="742" r:id="rId14"/>
    <p:sldId id="743" r:id="rId15"/>
    <p:sldId id="744" r:id="rId16"/>
    <p:sldId id="734" r:id="rId17"/>
    <p:sldId id="401" r:id="rId18"/>
    <p:sldId id="735" r:id="rId19"/>
    <p:sldId id="737" r:id="rId20"/>
    <p:sldId id="745" r:id="rId21"/>
    <p:sldId id="748" r:id="rId22"/>
    <p:sldId id="749" r:id="rId23"/>
    <p:sldId id="738" r:id="rId24"/>
    <p:sldId id="750" r:id="rId25"/>
    <p:sldId id="384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8AE98A51-109A-5742-B43B-1DB00747CE38}">
          <p14:sldIdLst>
            <p14:sldId id="390"/>
          </p14:sldIdLst>
        </p14:section>
        <p14:section name="Agenda" id="{6C970C73-8032-8147-B735-FFE5C4DFEBB0}">
          <p14:sldIdLst/>
        </p14:section>
        <p14:section name="Section titles" id="{33E07DA3-FE4F-3C4F-B982-1E8CDC2F1BEF}">
          <p14:sldIdLst>
            <p14:sldId id="752"/>
            <p14:sldId id="740"/>
            <p14:sldId id="741"/>
            <p14:sldId id="747"/>
            <p14:sldId id="742"/>
            <p14:sldId id="743"/>
            <p14:sldId id="744"/>
            <p14:sldId id="734"/>
            <p14:sldId id="401"/>
            <p14:sldId id="735"/>
            <p14:sldId id="737"/>
            <p14:sldId id="745"/>
            <p14:sldId id="748"/>
            <p14:sldId id="749"/>
          </p14:sldIdLst>
        </p14:section>
        <p14:section name="Content Slides" id="{6ECCD100-36F1-A048-AC7E-2A1969A186B2}">
          <p14:sldIdLst>
            <p14:sldId id="738"/>
          </p14:sldIdLst>
        </p14:section>
        <p14:section name="Closing" id="{A6E5C75D-6826-9B4D-A545-CC292D706590}">
          <p14:sldIdLst>
            <p14:sldId id="750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6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Totev" initials="IT" lastIdx="5" clrIdx="0">
    <p:extLst/>
  </p:cmAuthor>
  <p:cmAuthor id="2" name="Christian Weichelt" initials="CW" lastIdx="8" clrIdx="1">
    <p:extLst/>
  </p:cmAuthor>
  <p:cmAuthor id="3" name="Christian Weichelt" initials="CW [2]" lastIdx="1" clrIdx="2">
    <p:extLst/>
  </p:cmAuthor>
  <p:cmAuthor id="4" name="Ana Maria Ruiz Jimenez" initials="AJ" lastIdx="1" clrIdx="3">
    <p:extLst>
      <p:ext uri="{19B8F6BF-5375-455C-9EA6-DF929625EA0E}">
        <p15:presenceInfo xmlns:p15="http://schemas.microsoft.com/office/powerpoint/2012/main" userId="S::anamaria.ruiz@unit4.com::9f133e9f-9a9d-4ac1-a845-31a674fa16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5E1"/>
    <a:srgbClr val="69737A"/>
    <a:srgbClr val="B8D233"/>
    <a:srgbClr val="9EA8B2"/>
    <a:srgbClr val="000000"/>
    <a:srgbClr val="BD8ADF"/>
    <a:srgbClr val="ABCC27"/>
    <a:srgbClr val="A6CB82"/>
    <a:srgbClr val="37444A"/>
    <a:srgbClr val="979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11D81-72E2-498F-ACA5-AEE51296B85D}" v="180" dt="2019-03-19T20:52:08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59150" autoAdjust="0"/>
  </p:normalViewPr>
  <p:slideViewPr>
    <p:cSldViewPr snapToGrid="0" snapToObjects="1">
      <p:cViewPr varScale="1">
        <p:scale>
          <a:sx n="77" d="100"/>
          <a:sy n="77" d="100"/>
        </p:scale>
        <p:origin x="72" y="259"/>
      </p:cViewPr>
      <p:guideLst>
        <p:guide orient="horz" pos="1752"/>
        <p:guide pos="6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438"/>
    </p:cViewPr>
  </p:sorterViewPr>
  <p:notesViewPr>
    <p:cSldViewPr snapToGrid="0" snapToObjects="1">
      <p:cViewPr varScale="1">
        <p:scale>
          <a:sx n="71" d="100"/>
          <a:sy n="71" d="100"/>
        </p:scale>
        <p:origin x="3592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Borbalás" userId="2f698121-a4cb-4976-8675-dbd11ceb3583" providerId="ADAL" clId="{67E86FF6-77B7-413F-B2F4-60B10F03F0F1}"/>
    <pc:docChg chg="custSel addSld delSld modSld sldOrd modSection">
      <pc:chgData name="Mario Borbalás" userId="2f698121-a4cb-4976-8675-dbd11ceb3583" providerId="ADAL" clId="{67E86FF6-77B7-413F-B2F4-60B10F03F0F1}" dt="2019-03-18T08:59:44.711" v="84" actId="2696"/>
      <pc:docMkLst>
        <pc:docMk/>
      </pc:docMkLst>
      <pc:sldChg chg="delSp">
        <pc:chgData name="Mario Borbalás" userId="2f698121-a4cb-4976-8675-dbd11ceb3583" providerId="ADAL" clId="{67E86FF6-77B7-413F-B2F4-60B10F03F0F1}" dt="2019-03-18T08:55:33.195" v="59" actId="478"/>
        <pc:sldMkLst>
          <pc:docMk/>
          <pc:sldMk cId="793582497" sldId="384"/>
        </pc:sldMkLst>
        <pc:picChg chg="del">
          <ac:chgData name="Mario Borbalás" userId="2f698121-a4cb-4976-8675-dbd11ceb3583" providerId="ADAL" clId="{67E86FF6-77B7-413F-B2F4-60B10F03F0F1}" dt="2019-03-18T08:55:33.195" v="59" actId="478"/>
          <ac:picMkLst>
            <pc:docMk/>
            <pc:sldMk cId="793582497" sldId="384"/>
            <ac:picMk id="3" creationId="{09B6F5F6-D13A-44CE-9FB4-A99E1813D685}"/>
          </ac:picMkLst>
        </pc:picChg>
      </pc:sldChg>
      <pc:sldChg chg="addSp delSp modSp">
        <pc:chgData name="Mario Borbalás" userId="2f698121-a4cb-4976-8675-dbd11ceb3583" providerId="ADAL" clId="{67E86FF6-77B7-413F-B2F4-60B10F03F0F1}" dt="2019-03-18T08:56:36.684" v="66"/>
        <pc:sldMkLst>
          <pc:docMk/>
          <pc:sldMk cId="3101333662" sldId="390"/>
        </pc:sldMkLst>
        <pc:spChg chg="mod">
          <ac:chgData name="Mario Borbalás" userId="2f698121-a4cb-4976-8675-dbd11ceb3583" providerId="ADAL" clId="{67E86FF6-77B7-413F-B2F4-60B10F03F0F1}" dt="2019-03-18T08:53:28.469" v="5" actId="404"/>
          <ac:spMkLst>
            <pc:docMk/>
            <pc:sldMk cId="3101333662" sldId="390"/>
            <ac:spMk id="3" creationId="{D7F00653-2C26-5240-B2A7-8BFFFFE1ACF2}"/>
          </ac:spMkLst>
        </pc:spChg>
        <pc:spChg chg="del mod">
          <ac:chgData name="Mario Borbalás" userId="2f698121-a4cb-4976-8675-dbd11ceb3583" providerId="ADAL" clId="{67E86FF6-77B7-413F-B2F4-60B10F03F0F1}" dt="2019-03-18T08:56:36.268" v="65" actId="478"/>
          <ac:spMkLst>
            <pc:docMk/>
            <pc:sldMk cId="3101333662" sldId="390"/>
            <ac:spMk id="4" creationId="{5DAB75B4-DDB0-694B-A4F0-A51F46DCA9F5}"/>
          </ac:spMkLst>
        </pc:spChg>
        <pc:spChg chg="mod">
          <ac:chgData name="Mario Borbalás" userId="2f698121-a4cb-4976-8675-dbd11ceb3583" providerId="ADAL" clId="{67E86FF6-77B7-413F-B2F4-60B10F03F0F1}" dt="2019-03-18T08:53:45.428" v="19" actId="20577"/>
          <ac:spMkLst>
            <pc:docMk/>
            <pc:sldMk cId="3101333662" sldId="390"/>
            <ac:spMk id="5" creationId="{581552FC-E437-B640-B469-3862C848C248}"/>
          </ac:spMkLst>
        </pc:spChg>
        <pc:spChg chg="add">
          <ac:chgData name="Mario Borbalás" userId="2f698121-a4cb-4976-8675-dbd11ceb3583" providerId="ADAL" clId="{67E86FF6-77B7-413F-B2F4-60B10F03F0F1}" dt="2019-03-18T08:56:36.684" v="66"/>
          <ac:spMkLst>
            <pc:docMk/>
            <pc:sldMk cId="3101333662" sldId="390"/>
            <ac:spMk id="6" creationId="{F67C8900-ACD3-4916-ADC8-2486332DAAEA}"/>
          </ac:spMkLst>
        </pc:spChg>
      </pc:sldChg>
      <pc:sldChg chg="add del">
        <pc:chgData name="Mario Borbalás" userId="2f698121-a4cb-4976-8675-dbd11ceb3583" providerId="ADAL" clId="{67E86FF6-77B7-413F-B2F4-60B10F03F0F1}" dt="2019-03-18T08:59:44.709" v="83" actId="2696"/>
        <pc:sldMkLst>
          <pc:docMk/>
          <pc:sldMk cId="21698112" sldId="401"/>
        </pc:sldMkLst>
      </pc:sldChg>
      <pc:sldChg chg="del">
        <pc:chgData name="Mario Borbalás" userId="2f698121-a4cb-4976-8675-dbd11ceb3583" providerId="ADAL" clId="{67E86FF6-77B7-413F-B2F4-60B10F03F0F1}" dt="2019-03-18T08:54:32.480" v="28" actId="2696"/>
        <pc:sldMkLst>
          <pc:docMk/>
          <pc:sldMk cId="2181809463" sldId="682"/>
        </pc:sldMkLst>
      </pc:sldChg>
      <pc:sldChg chg="del">
        <pc:chgData name="Mario Borbalás" userId="2f698121-a4cb-4976-8675-dbd11ceb3583" providerId="ADAL" clId="{67E86FF6-77B7-413F-B2F4-60B10F03F0F1}" dt="2019-03-18T08:54:43.026" v="33" actId="2696"/>
        <pc:sldMkLst>
          <pc:docMk/>
          <pc:sldMk cId="173803945" sldId="700"/>
        </pc:sldMkLst>
      </pc:sldChg>
      <pc:sldChg chg="del">
        <pc:chgData name="Mario Borbalás" userId="2f698121-a4cb-4976-8675-dbd11ceb3583" providerId="ADAL" clId="{67E86FF6-77B7-413F-B2F4-60B10F03F0F1}" dt="2019-03-18T08:55:28.403" v="41" actId="2696"/>
        <pc:sldMkLst>
          <pc:docMk/>
          <pc:sldMk cId="869965279" sldId="702"/>
        </pc:sldMkLst>
      </pc:sldChg>
      <pc:sldChg chg="del">
        <pc:chgData name="Mario Borbalás" userId="2f698121-a4cb-4976-8675-dbd11ceb3583" providerId="ADAL" clId="{67E86FF6-77B7-413F-B2F4-60B10F03F0F1}" dt="2019-03-18T08:55:29.171" v="58" actId="2696"/>
        <pc:sldMkLst>
          <pc:docMk/>
          <pc:sldMk cId="1225839170" sldId="704"/>
        </pc:sldMkLst>
      </pc:sldChg>
      <pc:sldChg chg="del">
        <pc:chgData name="Mario Borbalás" userId="2f698121-a4cb-4976-8675-dbd11ceb3583" providerId="ADAL" clId="{67E86FF6-77B7-413F-B2F4-60B10F03F0F1}" dt="2019-03-18T08:55:28.638" v="48" actId="2696"/>
        <pc:sldMkLst>
          <pc:docMk/>
          <pc:sldMk cId="649461888" sldId="705"/>
        </pc:sldMkLst>
      </pc:sldChg>
      <pc:sldChg chg="del">
        <pc:chgData name="Mario Borbalás" userId="2f698121-a4cb-4976-8675-dbd11ceb3583" providerId="ADAL" clId="{67E86FF6-77B7-413F-B2F4-60B10F03F0F1}" dt="2019-03-18T08:55:28.427" v="42" actId="2696"/>
        <pc:sldMkLst>
          <pc:docMk/>
          <pc:sldMk cId="2585524567" sldId="706"/>
        </pc:sldMkLst>
      </pc:sldChg>
      <pc:sldChg chg="del">
        <pc:chgData name="Mario Borbalás" userId="2f698121-a4cb-4976-8675-dbd11ceb3583" providerId="ADAL" clId="{67E86FF6-77B7-413F-B2F4-60B10F03F0F1}" dt="2019-03-18T08:55:28.677" v="49" actId="2696"/>
        <pc:sldMkLst>
          <pc:docMk/>
          <pc:sldMk cId="1858774148" sldId="707"/>
        </pc:sldMkLst>
      </pc:sldChg>
      <pc:sldChg chg="del">
        <pc:chgData name="Mario Borbalás" userId="2f698121-a4cb-4976-8675-dbd11ceb3583" providerId="ADAL" clId="{67E86FF6-77B7-413F-B2F4-60B10F03F0F1}" dt="2019-03-18T08:55:28.456" v="43" actId="2696"/>
        <pc:sldMkLst>
          <pc:docMk/>
          <pc:sldMk cId="4123348009" sldId="708"/>
        </pc:sldMkLst>
      </pc:sldChg>
      <pc:sldChg chg="del">
        <pc:chgData name="Mario Borbalás" userId="2f698121-a4cb-4976-8675-dbd11ceb3583" providerId="ADAL" clId="{67E86FF6-77B7-413F-B2F4-60B10F03F0F1}" dt="2019-03-18T08:55:28.505" v="44" actId="2696"/>
        <pc:sldMkLst>
          <pc:docMk/>
          <pc:sldMk cId="51101488" sldId="709"/>
        </pc:sldMkLst>
      </pc:sldChg>
      <pc:sldChg chg="del">
        <pc:chgData name="Mario Borbalás" userId="2f698121-a4cb-4976-8675-dbd11ceb3583" providerId="ADAL" clId="{67E86FF6-77B7-413F-B2F4-60B10F03F0F1}" dt="2019-03-18T08:55:28.551" v="45" actId="2696"/>
        <pc:sldMkLst>
          <pc:docMk/>
          <pc:sldMk cId="2497635166" sldId="710"/>
        </pc:sldMkLst>
      </pc:sldChg>
      <pc:sldChg chg="del">
        <pc:chgData name="Mario Borbalás" userId="2f698121-a4cb-4976-8675-dbd11ceb3583" providerId="ADAL" clId="{67E86FF6-77B7-413F-B2F4-60B10F03F0F1}" dt="2019-03-18T08:55:28.580" v="46" actId="2696"/>
        <pc:sldMkLst>
          <pc:docMk/>
          <pc:sldMk cId="393162267" sldId="712"/>
        </pc:sldMkLst>
      </pc:sldChg>
      <pc:sldChg chg="del">
        <pc:chgData name="Mario Borbalás" userId="2f698121-a4cb-4976-8675-dbd11ceb3583" providerId="ADAL" clId="{67E86FF6-77B7-413F-B2F4-60B10F03F0F1}" dt="2019-03-18T08:55:28.605" v="47" actId="2696"/>
        <pc:sldMkLst>
          <pc:docMk/>
          <pc:sldMk cId="1655045677" sldId="713"/>
        </pc:sldMkLst>
      </pc:sldChg>
      <pc:sldChg chg="del">
        <pc:chgData name="Mario Borbalás" userId="2f698121-a4cb-4976-8675-dbd11ceb3583" providerId="ADAL" clId="{67E86FF6-77B7-413F-B2F4-60B10F03F0F1}" dt="2019-03-18T08:55:28.707" v="50" actId="2696"/>
        <pc:sldMkLst>
          <pc:docMk/>
          <pc:sldMk cId="4183564133" sldId="714"/>
        </pc:sldMkLst>
      </pc:sldChg>
      <pc:sldChg chg="del">
        <pc:chgData name="Mario Borbalás" userId="2f698121-a4cb-4976-8675-dbd11ceb3583" providerId="ADAL" clId="{67E86FF6-77B7-413F-B2F4-60B10F03F0F1}" dt="2019-03-18T08:54:34.400" v="29" actId="2696"/>
        <pc:sldMkLst>
          <pc:docMk/>
          <pc:sldMk cId="2229768973" sldId="715"/>
        </pc:sldMkLst>
      </pc:sldChg>
      <pc:sldChg chg="del">
        <pc:chgData name="Mario Borbalás" userId="2f698121-a4cb-4976-8675-dbd11ceb3583" providerId="ADAL" clId="{67E86FF6-77B7-413F-B2F4-60B10F03F0F1}" dt="2019-03-18T08:54:36.502" v="30" actId="2696"/>
        <pc:sldMkLst>
          <pc:docMk/>
          <pc:sldMk cId="2384031760" sldId="716"/>
        </pc:sldMkLst>
      </pc:sldChg>
      <pc:sldChg chg="del">
        <pc:chgData name="Mario Borbalás" userId="2f698121-a4cb-4976-8675-dbd11ceb3583" providerId="ADAL" clId="{67E86FF6-77B7-413F-B2F4-60B10F03F0F1}" dt="2019-03-18T08:54:41.940" v="32" actId="2696"/>
        <pc:sldMkLst>
          <pc:docMk/>
          <pc:sldMk cId="2060049913" sldId="717"/>
        </pc:sldMkLst>
      </pc:sldChg>
      <pc:sldChg chg="del">
        <pc:chgData name="Mario Borbalás" userId="2f698121-a4cb-4976-8675-dbd11ceb3583" providerId="ADAL" clId="{67E86FF6-77B7-413F-B2F4-60B10F03F0F1}" dt="2019-03-18T08:55:28.833" v="51" actId="2696"/>
        <pc:sldMkLst>
          <pc:docMk/>
          <pc:sldMk cId="896092172" sldId="718"/>
        </pc:sldMkLst>
      </pc:sldChg>
      <pc:sldChg chg="del">
        <pc:chgData name="Mario Borbalás" userId="2f698121-a4cb-4976-8675-dbd11ceb3583" providerId="ADAL" clId="{67E86FF6-77B7-413F-B2F4-60B10F03F0F1}" dt="2019-03-18T08:55:28.858" v="52" actId="2696"/>
        <pc:sldMkLst>
          <pc:docMk/>
          <pc:sldMk cId="3055033034" sldId="719"/>
        </pc:sldMkLst>
      </pc:sldChg>
      <pc:sldChg chg="del">
        <pc:chgData name="Mario Borbalás" userId="2f698121-a4cb-4976-8675-dbd11ceb3583" providerId="ADAL" clId="{67E86FF6-77B7-413F-B2F4-60B10F03F0F1}" dt="2019-03-18T08:54:45.855" v="35" actId="2696"/>
        <pc:sldMkLst>
          <pc:docMk/>
          <pc:sldMk cId="3760727210" sldId="720"/>
        </pc:sldMkLst>
      </pc:sldChg>
      <pc:sldChg chg="delSp ord">
        <pc:chgData name="Mario Borbalás" userId="2f698121-a4cb-4976-8675-dbd11ceb3583" providerId="ADAL" clId="{67E86FF6-77B7-413F-B2F4-60B10F03F0F1}" dt="2019-03-18T08:59:19.739" v="82"/>
        <pc:sldMkLst>
          <pc:docMk/>
          <pc:sldMk cId="536152417" sldId="721"/>
        </pc:sldMkLst>
        <pc:picChg chg="del">
          <ac:chgData name="Mario Borbalás" userId="2f698121-a4cb-4976-8675-dbd11ceb3583" providerId="ADAL" clId="{67E86FF6-77B7-413F-B2F4-60B10F03F0F1}" dt="2019-03-18T08:54:56.955" v="37" actId="478"/>
          <ac:picMkLst>
            <pc:docMk/>
            <pc:sldMk cId="536152417" sldId="721"/>
            <ac:picMk id="4" creationId="{5053BC2D-86F6-4996-825F-69F707F72FBA}"/>
          </ac:picMkLst>
        </pc:picChg>
      </pc:sldChg>
      <pc:sldChg chg="del">
        <pc:chgData name="Mario Borbalás" userId="2f698121-a4cb-4976-8675-dbd11ceb3583" providerId="ADAL" clId="{67E86FF6-77B7-413F-B2F4-60B10F03F0F1}" dt="2019-03-18T08:54:44.185" v="34" actId="2696"/>
        <pc:sldMkLst>
          <pc:docMk/>
          <pc:sldMk cId="4193689607" sldId="722"/>
        </pc:sldMkLst>
      </pc:sldChg>
      <pc:sldChg chg="del">
        <pc:chgData name="Mario Borbalás" userId="2f698121-a4cb-4976-8675-dbd11ceb3583" providerId="ADAL" clId="{67E86FF6-77B7-413F-B2F4-60B10F03F0F1}" dt="2019-03-18T08:54:37.663" v="31" actId="2696"/>
        <pc:sldMkLst>
          <pc:docMk/>
          <pc:sldMk cId="647033848" sldId="723"/>
        </pc:sldMkLst>
      </pc:sldChg>
      <pc:sldChg chg="del">
        <pc:chgData name="Mario Borbalás" userId="2f698121-a4cb-4976-8675-dbd11ceb3583" providerId="ADAL" clId="{67E86FF6-77B7-413F-B2F4-60B10F03F0F1}" dt="2019-03-18T08:55:28.891" v="53" actId="2696"/>
        <pc:sldMkLst>
          <pc:docMk/>
          <pc:sldMk cId="4198217940" sldId="725"/>
        </pc:sldMkLst>
      </pc:sldChg>
      <pc:sldChg chg="del">
        <pc:chgData name="Mario Borbalás" userId="2f698121-a4cb-4976-8675-dbd11ceb3583" providerId="ADAL" clId="{67E86FF6-77B7-413F-B2F4-60B10F03F0F1}" dt="2019-03-18T08:55:29.154" v="57" actId="2696"/>
        <pc:sldMkLst>
          <pc:docMk/>
          <pc:sldMk cId="2950751652" sldId="727"/>
        </pc:sldMkLst>
      </pc:sldChg>
      <pc:sldChg chg="del">
        <pc:chgData name="Mario Borbalás" userId="2f698121-a4cb-4976-8675-dbd11ceb3583" providerId="ADAL" clId="{67E86FF6-77B7-413F-B2F4-60B10F03F0F1}" dt="2019-03-18T08:55:29.124" v="56" actId="2696"/>
        <pc:sldMkLst>
          <pc:docMk/>
          <pc:sldMk cId="2835161651" sldId="728"/>
        </pc:sldMkLst>
      </pc:sldChg>
      <pc:sldChg chg="del">
        <pc:chgData name="Mario Borbalás" userId="2f698121-a4cb-4976-8675-dbd11ceb3583" providerId="ADAL" clId="{67E86FF6-77B7-413F-B2F4-60B10F03F0F1}" dt="2019-03-18T08:55:28.952" v="54" actId="2696"/>
        <pc:sldMkLst>
          <pc:docMk/>
          <pc:sldMk cId="93261581" sldId="732"/>
        </pc:sldMkLst>
      </pc:sldChg>
      <pc:sldChg chg="del">
        <pc:chgData name="Mario Borbalás" userId="2f698121-a4cb-4976-8675-dbd11ceb3583" providerId="ADAL" clId="{67E86FF6-77B7-413F-B2F4-60B10F03F0F1}" dt="2019-03-18T08:55:28.986" v="55" actId="2696"/>
        <pc:sldMkLst>
          <pc:docMk/>
          <pc:sldMk cId="3316074660" sldId="733"/>
        </pc:sldMkLst>
      </pc:sldChg>
      <pc:sldChg chg="delSp">
        <pc:chgData name="Mario Borbalás" userId="2f698121-a4cb-4976-8675-dbd11ceb3583" providerId="ADAL" clId="{67E86FF6-77B7-413F-B2F4-60B10F03F0F1}" dt="2019-03-18T08:54:50.356" v="36" actId="478"/>
        <pc:sldMkLst>
          <pc:docMk/>
          <pc:sldMk cId="3941254163" sldId="734"/>
        </pc:sldMkLst>
        <pc:picChg chg="del">
          <ac:chgData name="Mario Borbalás" userId="2f698121-a4cb-4976-8675-dbd11ceb3583" providerId="ADAL" clId="{67E86FF6-77B7-413F-B2F4-60B10F03F0F1}" dt="2019-03-18T08:54:50.356" v="36" actId="478"/>
          <ac:picMkLst>
            <pc:docMk/>
            <pc:sldMk cId="3941254163" sldId="734"/>
            <ac:picMk id="5" creationId="{B41199FC-AE3E-48AA-986B-17ADB312E9CF}"/>
          </ac:picMkLst>
        </pc:picChg>
      </pc:sldChg>
      <pc:sldChg chg="delSp">
        <pc:chgData name="Mario Borbalás" userId="2f698121-a4cb-4976-8675-dbd11ceb3583" providerId="ADAL" clId="{67E86FF6-77B7-413F-B2F4-60B10F03F0F1}" dt="2019-03-18T08:55:00.522" v="38" actId="478"/>
        <pc:sldMkLst>
          <pc:docMk/>
          <pc:sldMk cId="2752511626" sldId="735"/>
        </pc:sldMkLst>
        <pc:picChg chg="del">
          <ac:chgData name="Mario Borbalás" userId="2f698121-a4cb-4976-8675-dbd11ceb3583" providerId="ADAL" clId="{67E86FF6-77B7-413F-B2F4-60B10F03F0F1}" dt="2019-03-18T08:55:00.522" v="38" actId="478"/>
          <ac:picMkLst>
            <pc:docMk/>
            <pc:sldMk cId="2752511626" sldId="735"/>
            <ac:picMk id="5" creationId="{B41199FC-AE3E-48AA-986B-17ADB312E9CF}"/>
          </ac:picMkLst>
        </pc:picChg>
      </pc:sldChg>
      <pc:sldChg chg="del">
        <pc:chgData name="Mario Borbalás" userId="2f698121-a4cb-4976-8675-dbd11ceb3583" providerId="ADAL" clId="{67E86FF6-77B7-413F-B2F4-60B10F03F0F1}" dt="2019-03-18T08:55:16.811" v="40" actId="2696"/>
        <pc:sldMkLst>
          <pc:docMk/>
          <pc:sldMk cId="2432732690" sldId="736"/>
        </pc:sldMkLst>
      </pc:sldChg>
      <pc:sldChg chg="delSp">
        <pc:chgData name="Mario Borbalás" userId="2f698121-a4cb-4976-8675-dbd11ceb3583" providerId="ADAL" clId="{67E86FF6-77B7-413F-B2F4-60B10F03F0F1}" dt="2019-03-18T08:55:06.043" v="39" actId="478"/>
        <pc:sldMkLst>
          <pc:docMk/>
          <pc:sldMk cId="2269576171" sldId="737"/>
        </pc:sldMkLst>
        <pc:picChg chg="del">
          <ac:chgData name="Mario Borbalás" userId="2f698121-a4cb-4976-8675-dbd11ceb3583" providerId="ADAL" clId="{67E86FF6-77B7-413F-B2F4-60B10F03F0F1}" dt="2019-03-18T08:55:06.043" v="39" actId="478"/>
          <ac:picMkLst>
            <pc:docMk/>
            <pc:sldMk cId="2269576171" sldId="737"/>
            <ac:picMk id="5" creationId="{B41199FC-AE3E-48AA-986B-17ADB312E9CF}"/>
          </ac:picMkLst>
        </pc:picChg>
      </pc:sldChg>
      <pc:sldChg chg="addSp delSp modSp add">
        <pc:chgData name="Mario Borbalás" userId="2f698121-a4cb-4976-8675-dbd11ceb3583" providerId="ADAL" clId="{67E86FF6-77B7-413F-B2F4-60B10F03F0F1}" dt="2019-03-18T08:57:08.732" v="80" actId="404"/>
        <pc:sldMkLst>
          <pc:docMk/>
          <pc:sldMk cId="27289476" sldId="738"/>
        </pc:sldMkLst>
        <pc:spChg chg="del">
          <ac:chgData name="Mario Borbalás" userId="2f698121-a4cb-4976-8675-dbd11ceb3583" providerId="ADAL" clId="{67E86FF6-77B7-413F-B2F4-60B10F03F0F1}" dt="2019-03-18T08:56:00.051" v="61"/>
          <ac:spMkLst>
            <pc:docMk/>
            <pc:sldMk cId="27289476" sldId="738"/>
            <ac:spMk id="2" creationId="{629A327A-53D8-4719-8A34-83AAF7EBECD9}"/>
          </ac:spMkLst>
        </pc:spChg>
        <pc:spChg chg="add mod">
          <ac:chgData name="Mario Borbalás" userId="2f698121-a4cb-4976-8675-dbd11ceb3583" providerId="ADAL" clId="{67E86FF6-77B7-413F-B2F4-60B10F03F0F1}" dt="2019-03-18T08:57:08.732" v="80" actId="404"/>
          <ac:spMkLst>
            <pc:docMk/>
            <pc:sldMk cId="27289476" sldId="738"/>
            <ac:spMk id="4" creationId="{5F357D1B-93F3-4EC7-BAC5-0465ABA9F48E}"/>
          </ac:spMkLst>
        </pc:spChg>
        <pc:spChg chg="add del mod">
          <ac:chgData name="Mario Borbalás" userId="2f698121-a4cb-4976-8675-dbd11ceb3583" providerId="ADAL" clId="{67E86FF6-77B7-413F-B2F4-60B10F03F0F1}" dt="2019-03-18T08:56:45.219" v="67" actId="478"/>
          <ac:spMkLst>
            <pc:docMk/>
            <pc:sldMk cId="27289476" sldId="738"/>
            <ac:spMk id="5" creationId="{134EE1B3-368F-4371-ACB7-3D020F44F95E}"/>
          </ac:spMkLst>
        </pc:spChg>
      </pc:sldChg>
      <pc:sldMasterChg chg="delSldLayout">
        <pc:chgData name="Mario Borbalás" userId="2f698121-a4cb-4976-8675-dbd11ceb3583" providerId="ADAL" clId="{67E86FF6-77B7-413F-B2F4-60B10F03F0F1}" dt="2019-03-18T08:59:44.711" v="84" actId="2696"/>
        <pc:sldMasterMkLst>
          <pc:docMk/>
          <pc:sldMasterMk cId="3899957477" sldId="2147483935"/>
        </pc:sldMasterMkLst>
        <pc:sldLayoutChg chg="del">
          <pc:chgData name="Mario Borbalás" userId="2f698121-a4cb-4976-8675-dbd11ceb3583" providerId="ADAL" clId="{67E86FF6-77B7-413F-B2F4-60B10F03F0F1}" dt="2019-03-18T08:59:44.711" v="84" actId="2696"/>
          <pc:sldLayoutMkLst>
            <pc:docMk/>
            <pc:sldMasterMk cId="3899957477" sldId="2147483935"/>
            <pc:sldLayoutMk cId="1130721937" sldId="2147483962"/>
          </pc:sldLayoutMkLst>
        </pc:sldLayoutChg>
      </pc:sldMasterChg>
    </pc:docChg>
  </pc:docChgLst>
  <pc:docChgLst>
    <pc:chgData name="Mario Borbalás" userId="2f698121-a4cb-4976-8675-dbd11ceb3583" providerId="ADAL" clId="{60A11D81-72E2-498F-ACA5-AEE51296B85D}"/>
    <pc:docChg chg="undo custSel addSld delSld modSld sldOrd modMainMaster modSection">
      <pc:chgData name="Mario Borbalás" userId="2f698121-a4cb-4976-8675-dbd11ceb3583" providerId="ADAL" clId="{60A11D81-72E2-498F-ACA5-AEE51296B85D}" dt="2019-03-19T21:57:15.940" v="2730" actId="404"/>
      <pc:docMkLst>
        <pc:docMk/>
      </pc:docMkLst>
      <pc:sldChg chg="add ord">
        <pc:chgData name="Mario Borbalás" userId="2f698121-a4cb-4976-8675-dbd11ceb3583" providerId="ADAL" clId="{60A11D81-72E2-498F-ACA5-AEE51296B85D}" dt="2019-03-18T16:14:25.480" v="2624"/>
        <pc:sldMkLst>
          <pc:docMk/>
          <pc:sldMk cId="21698112" sldId="401"/>
        </pc:sldMkLst>
      </pc:sldChg>
      <pc:sldChg chg="delSp modSp add del delAnim">
        <pc:chgData name="Mario Borbalás" userId="2f698121-a4cb-4976-8675-dbd11ceb3583" providerId="ADAL" clId="{60A11D81-72E2-498F-ACA5-AEE51296B85D}" dt="2019-03-18T16:12:38.412" v="2618" actId="2696"/>
        <pc:sldMkLst>
          <pc:docMk/>
          <pc:sldMk cId="3521655184" sldId="601"/>
        </pc:sldMkLst>
        <pc:spChg chg="mod">
          <ac:chgData name="Mario Borbalás" userId="2f698121-a4cb-4976-8675-dbd11ceb3583" providerId="ADAL" clId="{60A11D81-72E2-498F-ACA5-AEE51296B85D}" dt="2019-03-18T14:58:29.933" v="2432"/>
          <ac:spMkLst>
            <pc:docMk/>
            <pc:sldMk cId="3521655184" sldId="601"/>
            <ac:spMk id="3" creationId="{00000000-0000-0000-0000-000000000000}"/>
          </ac:spMkLst>
        </pc:spChg>
        <pc:picChg chg="del">
          <ac:chgData name="Mario Borbalás" userId="2f698121-a4cb-4976-8675-dbd11ceb3583" providerId="ADAL" clId="{60A11D81-72E2-498F-ACA5-AEE51296B85D}" dt="2019-03-18T14:58:39.128" v="2435" actId="478"/>
          <ac:picMkLst>
            <pc:docMk/>
            <pc:sldMk cId="3521655184" sldId="601"/>
            <ac:picMk id="2" creationId="{E244E703-598F-4410-B087-32518EDEAC9D}"/>
          </ac:picMkLst>
        </pc:picChg>
        <pc:picChg chg="del">
          <ac:chgData name="Mario Borbalás" userId="2f698121-a4cb-4976-8675-dbd11ceb3583" providerId="ADAL" clId="{60A11D81-72E2-498F-ACA5-AEE51296B85D}" dt="2019-03-18T14:58:41.594" v="2436" actId="478"/>
          <ac:picMkLst>
            <pc:docMk/>
            <pc:sldMk cId="3521655184" sldId="601"/>
            <ac:picMk id="4" creationId="{97B90A0F-A5E2-407F-A7FD-1556FE4D7116}"/>
          </ac:picMkLst>
        </pc:picChg>
        <pc:picChg chg="mod">
          <ac:chgData name="Mario Borbalás" userId="2f698121-a4cb-4976-8675-dbd11ceb3583" providerId="ADAL" clId="{60A11D81-72E2-498F-ACA5-AEE51296B85D}" dt="2019-03-18T14:58:37.188" v="2434" actId="1076"/>
          <ac:picMkLst>
            <pc:docMk/>
            <pc:sldMk cId="3521655184" sldId="601"/>
            <ac:picMk id="5" creationId="{16647596-D762-4ADB-A7D2-F6D1D094304D}"/>
          </ac:picMkLst>
        </pc:picChg>
        <pc:picChg chg="del">
          <ac:chgData name="Mario Borbalás" userId="2f698121-a4cb-4976-8675-dbd11ceb3583" providerId="ADAL" clId="{60A11D81-72E2-498F-ACA5-AEE51296B85D}" dt="2019-03-18T14:58:14.422" v="2430" actId="478"/>
          <ac:picMkLst>
            <pc:docMk/>
            <pc:sldMk cId="3521655184" sldId="601"/>
            <ac:picMk id="7" creationId="{47C0C4F0-B174-46B1-ACEC-70BF1E2F60BD}"/>
          </ac:picMkLst>
        </pc:picChg>
      </pc:sldChg>
      <pc:sldChg chg="modSp del ord">
        <pc:chgData name="Mario Borbalás" userId="2f698121-a4cb-4976-8675-dbd11ceb3583" providerId="ADAL" clId="{60A11D81-72E2-498F-ACA5-AEE51296B85D}" dt="2019-03-18T16:12:27.990" v="2616" actId="2696"/>
        <pc:sldMkLst>
          <pc:docMk/>
          <pc:sldMk cId="536152417" sldId="721"/>
        </pc:sldMkLst>
        <pc:spChg chg="mod">
          <ac:chgData name="Mario Borbalás" userId="2f698121-a4cb-4976-8675-dbd11ceb3583" providerId="ADAL" clId="{60A11D81-72E2-498F-ACA5-AEE51296B85D}" dt="2019-03-18T10:11:05.631" v="11"/>
          <ac:spMkLst>
            <pc:docMk/>
            <pc:sldMk cId="536152417" sldId="721"/>
            <ac:spMk id="12" creationId="{6D120803-7E30-2041-BB13-6E275C63A98E}"/>
          </ac:spMkLst>
        </pc:spChg>
        <pc:picChg chg="mod">
          <ac:chgData name="Mario Borbalás" userId="2f698121-a4cb-4976-8675-dbd11ceb3583" providerId="ADAL" clId="{60A11D81-72E2-498F-ACA5-AEE51296B85D}" dt="2019-03-18T13:35:15.934" v="2423"/>
          <ac:picMkLst>
            <pc:docMk/>
            <pc:sldMk cId="536152417" sldId="721"/>
            <ac:picMk id="9" creationId="{5A5F2805-5F0B-4C19-9C02-B89DE515C1D9}"/>
          </ac:picMkLst>
        </pc:picChg>
      </pc:sldChg>
      <pc:sldChg chg="addSp delSp modSp ord">
        <pc:chgData name="Mario Borbalás" userId="2f698121-a4cb-4976-8675-dbd11ceb3583" providerId="ADAL" clId="{60A11D81-72E2-498F-ACA5-AEE51296B85D}" dt="2019-03-18T16:14:25.480" v="2624"/>
        <pc:sldMkLst>
          <pc:docMk/>
          <pc:sldMk cId="3941254163" sldId="734"/>
        </pc:sldMkLst>
        <pc:spChg chg="add del mod">
          <ac:chgData name="Mario Borbalás" userId="2f698121-a4cb-4976-8675-dbd11ceb3583" providerId="ADAL" clId="{60A11D81-72E2-498F-ACA5-AEE51296B85D}" dt="2019-03-18T16:11:08.964" v="2612" actId="478"/>
          <ac:spMkLst>
            <pc:docMk/>
            <pc:sldMk cId="3941254163" sldId="734"/>
            <ac:spMk id="4" creationId="{331FA100-793E-4669-8A45-7866F46643F6}"/>
          </ac:spMkLst>
        </pc:spChg>
        <pc:picChg chg="del">
          <ac:chgData name="Mario Borbalás" userId="2f698121-a4cb-4976-8675-dbd11ceb3583" providerId="ADAL" clId="{60A11D81-72E2-498F-ACA5-AEE51296B85D}" dt="2019-03-18T16:10:56.716" v="2610" actId="478"/>
          <ac:picMkLst>
            <pc:docMk/>
            <pc:sldMk cId="3941254163" sldId="734"/>
            <ac:picMk id="2" creationId="{7DEDE07F-7AAE-4547-9D86-53A3B1B28EBB}"/>
          </ac:picMkLst>
        </pc:picChg>
        <pc:picChg chg="add mod">
          <ac:chgData name="Mario Borbalás" userId="2f698121-a4cb-4976-8675-dbd11ceb3583" providerId="ADAL" clId="{60A11D81-72E2-498F-ACA5-AEE51296B85D}" dt="2019-03-18T16:11:14.931" v="2613" actId="1076"/>
          <ac:picMkLst>
            <pc:docMk/>
            <pc:sldMk cId="3941254163" sldId="734"/>
            <ac:picMk id="11266" creationId="{117EC846-78CE-4353-9361-4293ECC0BA06}"/>
          </ac:picMkLst>
        </pc:picChg>
      </pc:sldChg>
      <pc:sldChg chg="ord">
        <pc:chgData name="Mario Borbalás" userId="2f698121-a4cb-4976-8675-dbd11ceb3583" providerId="ADAL" clId="{60A11D81-72E2-498F-ACA5-AEE51296B85D}" dt="2019-03-18T16:14:25.480" v="2624"/>
        <pc:sldMkLst>
          <pc:docMk/>
          <pc:sldMk cId="2752511626" sldId="735"/>
        </pc:sldMkLst>
      </pc:sldChg>
      <pc:sldChg chg="addSp delSp ord">
        <pc:chgData name="Mario Borbalás" userId="2f698121-a4cb-4976-8675-dbd11ceb3583" providerId="ADAL" clId="{60A11D81-72E2-498F-ACA5-AEE51296B85D}" dt="2019-03-18T16:14:25.480" v="2624"/>
        <pc:sldMkLst>
          <pc:docMk/>
          <pc:sldMk cId="2269576171" sldId="737"/>
        </pc:sldMkLst>
        <pc:picChg chg="add del">
          <ac:chgData name="Mario Borbalás" userId="2f698121-a4cb-4976-8675-dbd11ceb3583" providerId="ADAL" clId="{60A11D81-72E2-498F-ACA5-AEE51296B85D}" dt="2019-03-18T10:00:18.880" v="2"/>
          <ac:picMkLst>
            <pc:docMk/>
            <pc:sldMk cId="2269576171" sldId="737"/>
            <ac:picMk id="5" creationId="{631F92FB-58D2-47B5-AFD9-2136DB07EB66}"/>
          </ac:picMkLst>
        </pc:picChg>
      </pc:sldChg>
      <pc:sldChg chg="addSp delSp modSp add del setBg">
        <pc:chgData name="Mario Borbalás" userId="2f698121-a4cb-4976-8675-dbd11ceb3583" providerId="ADAL" clId="{60A11D81-72E2-498F-ACA5-AEE51296B85D}" dt="2019-03-18T10:35:51.562" v="650" actId="2696"/>
        <pc:sldMkLst>
          <pc:docMk/>
          <pc:sldMk cId="2144677222" sldId="739"/>
        </pc:sldMkLst>
        <pc:spChg chg="mod">
          <ac:chgData name="Mario Borbalás" userId="2f698121-a4cb-4976-8675-dbd11ceb3583" providerId="ADAL" clId="{60A11D81-72E2-498F-ACA5-AEE51296B85D}" dt="2019-03-18T10:10:25.881" v="8" actId="6549"/>
          <ac:spMkLst>
            <pc:docMk/>
            <pc:sldMk cId="2144677222" sldId="739"/>
            <ac:spMk id="12" creationId="{6D120803-7E30-2041-BB13-6E275C63A98E}"/>
          </ac:spMkLst>
        </pc:spChg>
        <pc:picChg chg="add mod">
          <ac:chgData name="Mario Borbalás" userId="2f698121-a4cb-4976-8675-dbd11ceb3583" providerId="ADAL" clId="{60A11D81-72E2-498F-ACA5-AEE51296B85D}" dt="2019-03-18T10:10:20.239" v="7" actId="1076"/>
          <ac:picMkLst>
            <pc:docMk/>
            <pc:sldMk cId="2144677222" sldId="739"/>
            <ac:picMk id="5" creationId="{966ADED6-4A95-46A1-9AD0-DB9DD67F73B0}"/>
          </ac:picMkLst>
        </pc:picChg>
        <pc:picChg chg="del">
          <ac:chgData name="Mario Borbalás" userId="2f698121-a4cb-4976-8675-dbd11ceb3583" providerId="ADAL" clId="{60A11D81-72E2-498F-ACA5-AEE51296B85D}" dt="2019-03-18T10:10:32.303" v="9" actId="478"/>
          <ac:picMkLst>
            <pc:docMk/>
            <pc:sldMk cId="2144677222" sldId="739"/>
            <ac:picMk id="21" creationId="{CF1F00B5-39D4-4B9F-8833-5A139FED9688}"/>
          </ac:picMkLst>
        </pc:picChg>
      </pc:sldChg>
      <pc:sldChg chg="addSp modSp add">
        <pc:chgData name="Mario Borbalás" userId="2f698121-a4cb-4976-8675-dbd11ceb3583" providerId="ADAL" clId="{60A11D81-72E2-498F-ACA5-AEE51296B85D}" dt="2019-03-18T14:27:04.671" v="2427" actId="20577"/>
        <pc:sldMkLst>
          <pc:docMk/>
          <pc:sldMk cId="1815748944" sldId="740"/>
        </pc:sldMkLst>
        <pc:spChg chg="mod">
          <ac:chgData name="Mario Borbalás" userId="2f698121-a4cb-4976-8675-dbd11ceb3583" providerId="ADAL" clId="{60A11D81-72E2-498F-ACA5-AEE51296B85D}" dt="2019-03-18T10:13:26.362" v="83" actId="20577"/>
          <ac:spMkLst>
            <pc:docMk/>
            <pc:sldMk cId="1815748944" sldId="740"/>
            <ac:spMk id="2" creationId="{B28C80C7-A7F4-46F4-972F-4656F6DFB1E1}"/>
          </ac:spMkLst>
        </pc:spChg>
        <pc:spChg chg="add mod">
          <ac:chgData name="Mario Borbalás" userId="2f698121-a4cb-4976-8675-dbd11ceb3583" providerId="ADAL" clId="{60A11D81-72E2-498F-ACA5-AEE51296B85D}" dt="2019-03-18T14:27:04.671" v="2427" actId="20577"/>
          <ac:spMkLst>
            <pc:docMk/>
            <pc:sldMk cId="1815748944" sldId="740"/>
            <ac:spMk id="4" creationId="{E4D93B99-E07E-48BD-8734-F3F3F3D840CE}"/>
          </ac:spMkLst>
        </pc:spChg>
      </pc:sldChg>
      <pc:sldChg chg="add del setBg">
        <pc:chgData name="Mario Borbalás" userId="2f698121-a4cb-4976-8675-dbd11ceb3583" providerId="ADAL" clId="{60A11D81-72E2-498F-ACA5-AEE51296B85D}" dt="2019-03-18T10:10:07.803" v="5"/>
        <pc:sldMkLst>
          <pc:docMk/>
          <pc:sldMk cId="4192087353" sldId="740"/>
        </pc:sldMkLst>
      </pc:sldChg>
      <pc:sldChg chg="addSp delSp modSp add ord">
        <pc:chgData name="Mario Borbalás" userId="2f698121-a4cb-4976-8675-dbd11ceb3583" providerId="ADAL" clId="{60A11D81-72E2-498F-ACA5-AEE51296B85D}" dt="2019-03-18T16:14:12.645" v="2623"/>
        <pc:sldMkLst>
          <pc:docMk/>
          <pc:sldMk cId="1632673770" sldId="741"/>
        </pc:sldMkLst>
        <pc:spChg chg="mod">
          <ac:chgData name="Mario Borbalás" userId="2f698121-a4cb-4976-8675-dbd11ceb3583" providerId="ADAL" clId="{60A11D81-72E2-498F-ACA5-AEE51296B85D}" dt="2019-03-18T10:40:01.599" v="724" actId="20577"/>
          <ac:spMkLst>
            <pc:docMk/>
            <pc:sldMk cId="1632673770" sldId="741"/>
            <ac:spMk id="2" creationId="{B28C80C7-A7F4-46F4-972F-4656F6DFB1E1}"/>
          </ac:spMkLst>
        </pc:spChg>
        <pc:spChg chg="mod">
          <ac:chgData name="Mario Borbalás" userId="2f698121-a4cb-4976-8675-dbd11ceb3583" providerId="ADAL" clId="{60A11D81-72E2-498F-ACA5-AEE51296B85D}" dt="2019-03-18T11:04:14.407" v="1787" actId="5793"/>
          <ac:spMkLst>
            <pc:docMk/>
            <pc:sldMk cId="1632673770" sldId="741"/>
            <ac:spMk id="4" creationId="{E4D93B99-E07E-48BD-8734-F3F3F3D840CE}"/>
          </ac:spMkLst>
        </pc:spChg>
        <pc:picChg chg="add del mod">
          <ac:chgData name="Mario Borbalás" userId="2f698121-a4cb-4976-8675-dbd11ceb3583" providerId="ADAL" clId="{60A11D81-72E2-498F-ACA5-AEE51296B85D}" dt="2019-03-18T10:39:44.061" v="706"/>
          <ac:picMkLst>
            <pc:docMk/>
            <pc:sldMk cId="1632673770" sldId="741"/>
            <ac:picMk id="6" creationId="{05998322-4517-4C50-92F6-53A5EE7BE856}"/>
          </ac:picMkLst>
        </pc:picChg>
        <pc:picChg chg="add mod">
          <ac:chgData name="Mario Borbalás" userId="2f698121-a4cb-4976-8675-dbd11ceb3583" providerId="ADAL" clId="{60A11D81-72E2-498F-ACA5-AEE51296B85D}" dt="2019-03-18T10:40:06.780" v="727" actId="1035"/>
          <ac:picMkLst>
            <pc:docMk/>
            <pc:sldMk cId="1632673770" sldId="741"/>
            <ac:picMk id="7" creationId="{92D47B4E-BFF1-446D-B20A-5033710FD5DE}"/>
          </ac:picMkLst>
        </pc:picChg>
        <pc:picChg chg="add del mod">
          <ac:chgData name="Mario Borbalás" userId="2f698121-a4cb-4976-8675-dbd11ceb3583" providerId="ADAL" clId="{60A11D81-72E2-498F-ACA5-AEE51296B85D}" dt="2019-03-18T10:39:11.656" v="702"/>
          <ac:picMkLst>
            <pc:docMk/>
            <pc:sldMk cId="1632673770" sldId="741"/>
            <ac:picMk id="1026" creationId="{A930C65D-BE19-46ED-9FCE-8C5D50BBADD8}"/>
          </ac:picMkLst>
        </pc:picChg>
      </pc:sldChg>
      <pc:sldChg chg="addSp delSp modSp add">
        <pc:chgData name="Mario Borbalás" userId="2f698121-a4cb-4976-8675-dbd11ceb3583" providerId="ADAL" clId="{60A11D81-72E2-498F-ACA5-AEE51296B85D}" dt="2019-03-18T11:55:48.582" v="2381" actId="20577"/>
        <pc:sldMkLst>
          <pc:docMk/>
          <pc:sldMk cId="152515759" sldId="742"/>
        </pc:sldMkLst>
        <pc:spChg chg="mod">
          <ac:chgData name="Mario Borbalás" userId="2f698121-a4cb-4976-8675-dbd11ceb3583" providerId="ADAL" clId="{60A11D81-72E2-498F-ACA5-AEE51296B85D}" dt="2019-03-18T11:55:48.582" v="2381" actId="20577"/>
          <ac:spMkLst>
            <pc:docMk/>
            <pc:sldMk cId="152515759" sldId="742"/>
            <ac:spMk id="4" creationId="{E4D93B99-E07E-48BD-8734-F3F3F3D840CE}"/>
          </ac:spMkLst>
        </pc:spChg>
        <pc:spChg chg="add del mod">
          <ac:chgData name="Mario Borbalás" userId="2f698121-a4cb-4976-8675-dbd11ceb3583" providerId="ADAL" clId="{60A11D81-72E2-498F-ACA5-AEE51296B85D}" dt="2019-03-18T10:51:14.800" v="1301" actId="11529"/>
          <ac:spMkLst>
            <pc:docMk/>
            <pc:sldMk cId="152515759" sldId="742"/>
            <ac:spMk id="5" creationId="{6B17B3B0-BD9D-4409-A015-312DAEABABE4}"/>
          </ac:spMkLst>
        </pc:spChg>
      </pc:sldChg>
      <pc:sldChg chg="modSp add">
        <pc:chgData name="Mario Borbalás" userId="2f698121-a4cb-4976-8675-dbd11ceb3583" providerId="ADAL" clId="{60A11D81-72E2-498F-ACA5-AEE51296B85D}" dt="2019-03-18T11:55:53.553" v="2382"/>
        <pc:sldMkLst>
          <pc:docMk/>
          <pc:sldMk cId="3514128140" sldId="743"/>
        </pc:sldMkLst>
        <pc:spChg chg="mod">
          <ac:chgData name="Mario Borbalás" userId="2f698121-a4cb-4976-8675-dbd11ceb3583" providerId="ADAL" clId="{60A11D81-72E2-498F-ACA5-AEE51296B85D}" dt="2019-03-18T11:55:53.553" v="2382"/>
          <ac:spMkLst>
            <pc:docMk/>
            <pc:sldMk cId="3514128140" sldId="743"/>
            <ac:spMk id="4" creationId="{E4D93B99-E07E-48BD-8734-F3F3F3D840CE}"/>
          </ac:spMkLst>
        </pc:spChg>
      </pc:sldChg>
      <pc:sldChg chg="modSp add">
        <pc:chgData name="Mario Borbalás" userId="2f698121-a4cb-4976-8675-dbd11ceb3583" providerId="ADAL" clId="{60A11D81-72E2-498F-ACA5-AEE51296B85D}" dt="2019-03-18T11:29:07.402" v="2057" actId="20577"/>
        <pc:sldMkLst>
          <pc:docMk/>
          <pc:sldMk cId="1196697279" sldId="744"/>
        </pc:sldMkLst>
        <pc:spChg chg="mod">
          <ac:chgData name="Mario Borbalás" userId="2f698121-a4cb-4976-8675-dbd11ceb3583" providerId="ADAL" clId="{60A11D81-72E2-498F-ACA5-AEE51296B85D}" dt="2019-03-18T11:29:07.402" v="2057" actId="20577"/>
          <ac:spMkLst>
            <pc:docMk/>
            <pc:sldMk cId="1196697279" sldId="744"/>
            <ac:spMk id="4" creationId="{E4D93B99-E07E-48BD-8734-F3F3F3D840CE}"/>
          </ac:spMkLst>
        </pc:spChg>
      </pc:sldChg>
      <pc:sldChg chg="addSp delSp modSp add">
        <pc:chgData name="Mario Borbalás" userId="2f698121-a4cb-4976-8675-dbd11ceb3583" providerId="ADAL" clId="{60A11D81-72E2-498F-ACA5-AEE51296B85D}" dt="2019-03-18T16:17:23.910" v="2625" actId="1076"/>
        <pc:sldMkLst>
          <pc:docMk/>
          <pc:sldMk cId="1420522395" sldId="745"/>
        </pc:sldMkLst>
        <pc:spChg chg="mod">
          <ac:chgData name="Mario Borbalás" userId="2f698121-a4cb-4976-8675-dbd11ceb3583" providerId="ADAL" clId="{60A11D81-72E2-498F-ACA5-AEE51296B85D}" dt="2019-03-18T11:25:17.969" v="2047" actId="20577"/>
          <ac:spMkLst>
            <pc:docMk/>
            <pc:sldMk cId="1420522395" sldId="745"/>
            <ac:spMk id="2" creationId="{B28C80C7-A7F4-46F4-972F-4656F6DFB1E1}"/>
          </ac:spMkLst>
        </pc:spChg>
        <pc:spChg chg="mod">
          <ac:chgData name="Mario Borbalás" userId="2f698121-a4cb-4976-8675-dbd11ceb3583" providerId="ADAL" clId="{60A11D81-72E2-498F-ACA5-AEE51296B85D}" dt="2019-03-18T11:15:15.372" v="1981" actId="20577"/>
          <ac:spMkLst>
            <pc:docMk/>
            <pc:sldMk cId="1420522395" sldId="745"/>
            <ac:spMk id="4" creationId="{E4D93B99-E07E-48BD-8734-F3F3F3D840CE}"/>
          </ac:spMkLst>
        </pc:spChg>
        <pc:spChg chg="add mod">
          <ac:chgData name="Mario Borbalás" userId="2f698121-a4cb-4976-8675-dbd11ceb3583" providerId="ADAL" clId="{60A11D81-72E2-498F-ACA5-AEE51296B85D}" dt="2019-03-18T11:15:31.545" v="2005" actId="1037"/>
          <ac:spMkLst>
            <pc:docMk/>
            <pc:sldMk cId="1420522395" sldId="745"/>
            <ac:spMk id="12" creationId="{4508C09B-D68D-43C6-9C3E-107863338C3C}"/>
          </ac:spMkLst>
        </pc:spChg>
        <pc:spChg chg="add mod">
          <ac:chgData name="Mario Borbalás" userId="2f698121-a4cb-4976-8675-dbd11ceb3583" providerId="ADAL" clId="{60A11D81-72E2-498F-ACA5-AEE51296B85D}" dt="2019-03-18T16:17:23.910" v="2625" actId="1076"/>
          <ac:spMkLst>
            <pc:docMk/>
            <pc:sldMk cId="1420522395" sldId="745"/>
            <ac:spMk id="14" creationId="{6C363B49-0FFA-4EFD-830C-5E45E91D2FB6}"/>
          </ac:spMkLst>
        </pc:spChg>
        <pc:picChg chg="add mod">
          <ac:chgData name="Mario Borbalás" userId="2f698121-a4cb-4976-8675-dbd11ceb3583" providerId="ADAL" clId="{60A11D81-72E2-498F-ACA5-AEE51296B85D}" dt="2019-03-18T11:15:00.985" v="1974" actId="1076"/>
          <ac:picMkLst>
            <pc:docMk/>
            <pc:sldMk cId="1420522395" sldId="745"/>
            <ac:picMk id="5" creationId="{E7276D28-7766-42E9-8D1D-8AF370C4900B}"/>
          </ac:picMkLst>
        </pc:picChg>
        <pc:picChg chg="add mod">
          <ac:chgData name="Mario Borbalás" userId="2f698121-a4cb-4976-8675-dbd11ceb3583" providerId="ADAL" clId="{60A11D81-72E2-498F-ACA5-AEE51296B85D}" dt="2019-03-18T11:15:00.985" v="1974" actId="1076"/>
          <ac:picMkLst>
            <pc:docMk/>
            <pc:sldMk cId="1420522395" sldId="745"/>
            <ac:picMk id="6" creationId="{BA25E21F-90DA-43ED-8C4A-0BBA349E57C1}"/>
          </ac:picMkLst>
        </pc:picChg>
        <pc:picChg chg="del">
          <ac:chgData name="Mario Borbalás" userId="2f698121-a4cb-4976-8675-dbd11ceb3583" providerId="ADAL" clId="{60A11D81-72E2-498F-ACA5-AEE51296B85D}" dt="2019-03-18T11:05:46.372" v="1792" actId="478"/>
          <ac:picMkLst>
            <pc:docMk/>
            <pc:sldMk cId="1420522395" sldId="745"/>
            <ac:picMk id="7" creationId="{92D47B4E-BFF1-446D-B20A-5033710FD5DE}"/>
          </ac:picMkLst>
        </pc:picChg>
        <pc:picChg chg="add del mod">
          <ac:chgData name="Mario Borbalás" userId="2f698121-a4cb-4976-8675-dbd11ceb3583" providerId="ADAL" clId="{60A11D81-72E2-498F-ACA5-AEE51296B85D}" dt="2019-03-18T11:39:55.744" v="2058" actId="478"/>
          <ac:picMkLst>
            <pc:docMk/>
            <pc:sldMk cId="1420522395" sldId="745"/>
            <ac:picMk id="8" creationId="{8F1147C1-3CB6-4FDB-B8E5-232B58041FC7}"/>
          </ac:picMkLst>
        </pc:picChg>
        <pc:picChg chg="add del mod">
          <ac:chgData name="Mario Borbalás" userId="2f698121-a4cb-4976-8675-dbd11ceb3583" providerId="ADAL" clId="{60A11D81-72E2-498F-ACA5-AEE51296B85D}" dt="2019-03-18T11:10:48.507" v="1834" actId="478"/>
          <ac:picMkLst>
            <pc:docMk/>
            <pc:sldMk cId="1420522395" sldId="745"/>
            <ac:picMk id="9" creationId="{B919B497-AE7B-415D-8CD0-19C90AF88FB0}"/>
          </ac:picMkLst>
        </pc:picChg>
        <pc:picChg chg="add del mod">
          <ac:chgData name="Mario Borbalás" userId="2f698121-a4cb-4976-8675-dbd11ceb3583" providerId="ADAL" clId="{60A11D81-72E2-498F-ACA5-AEE51296B85D}" dt="2019-03-18T11:11:28.794" v="1876" actId="478"/>
          <ac:picMkLst>
            <pc:docMk/>
            <pc:sldMk cId="1420522395" sldId="745"/>
            <ac:picMk id="10" creationId="{BF81B605-3369-4CA0-A41D-2C85B843D294}"/>
          </ac:picMkLst>
        </pc:picChg>
        <pc:picChg chg="add mod">
          <ac:chgData name="Mario Borbalás" userId="2f698121-a4cb-4976-8675-dbd11ceb3583" providerId="ADAL" clId="{60A11D81-72E2-498F-ACA5-AEE51296B85D}" dt="2019-03-18T11:15:31.545" v="2005" actId="1037"/>
          <ac:picMkLst>
            <pc:docMk/>
            <pc:sldMk cId="1420522395" sldId="745"/>
            <ac:picMk id="11" creationId="{22391C0D-B559-40BF-84C9-76B120F87D54}"/>
          </ac:picMkLst>
        </pc:picChg>
        <pc:picChg chg="add mod">
          <ac:chgData name="Mario Borbalás" userId="2f698121-a4cb-4976-8675-dbd11ceb3583" providerId="ADAL" clId="{60A11D81-72E2-498F-ACA5-AEE51296B85D}" dt="2019-03-18T11:40:19.929" v="2071" actId="1038"/>
          <ac:picMkLst>
            <pc:docMk/>
            <pc:sldMk cId="1420522395" sldId="745"/>
            <ac:picMk id="13" creationId="{7C990C16-93AD-4C7C-AFAF-F6A5C0C4E0A3}"/>
          </ac:picMkLst>
        </pc:picChg>
        <pc:picChg chg="add del mod">
          <ac:chgData name="Mario Borbalás" userId="2f698121-a4cb-4976-8675-dbd11ceb3583" providerId="ADAL" clId="{60A11D81-72E2-498F-ACA5-AEE51296B85D}" dt="2019-03-18T11:06:20.059" v="1803" actId="478"/>
          <ac:picMkLst>
            <pc:docMk/>
            <pc:sldMk cId="1420522395" sldId="745"/>
            <ac:picMk id="2050" creationId="{27895540-09B8-4BAB-925D-3C330AD115E2}"/>
          </ac:picMkLst>
        </pc:picChg>
      </pc:sldChg>
      <pc:sldChg chg="delSp modSp add del">
        <pc:chgData name="Mario Borbalás" userId="2f698121-a4cb-4976-8675-dbd11ceb3583" providerId="ADAL" clId="{60A11D81-72E2-498F-ACA5-AEE51296B85D}" dt="2019-03-18T11:16:17.728" v="2008" actId="2696"/>
        <pc:sldMkLst>
          <pc:docMk/>
          <pc:sldMk cId="1558734932" sldId="746"/>
        </pc:sldMkLst>
        <pc:spChg chg="mod">
          <ac:chgData name="Mario Borbalás" userId="2f698121-a4cb-4976-8675-dbd11ceb3583" providerId="ADAL" clId="{60A11D81-72E2-498F-ACA5-AEE51296B85D}" dt="2019-03-18T11:13:31.107" v="1962" actId="20577"/>
          <ac:spMkLst>
            <pc:docMk/>
            <pc:sldMk cId="1558734932" sldId="746"/>
            <ac:spMk id="2" creationId="{B28C80C7-A7F4-46F4-972F-4656F6DFB1E1}"/>
          </ac:spMkLst>
        </pc:spChg>
        <pc:picChg chg="del">
          <ac:chgData name="Mario Borbalás" userId="2f698121-a4cb-4976-8675-dbd11ceb3583" providerId="ADAL" clId="{60A11D81-72E2-498F-ACA5-AEE51296B85D}" dt="2019-03-18T11:13:37.227" v="1963" actId="478"/>
          <ac:picMkLst>
            <pc:docMk/>
            <pc:sldMk cId="1558734932" sldId="746"/>
            <ac:picMk id="5" creationId="{E7276D28-7766-42E9-8D1D-8AF370C4900B}"/>
          </ac:picMkLst>
        </pc:picChg>
        <pc:picChg chg="del">
          <ac:chgData name="Mario Borbalás" userId="2f698121-a4cb-4976-8675-dbd11ceb3583" providerId="ADAL" clId="{60A11D81-72E2-498F-ACA5-AEE51296B85D}" dt="2019-03-18T11:13:37.227" v="1963" actId="478"/>
          <ac:picMkLst>
            <pc:docMk/>
            <pc:sldMk cId="1558734932" sldId="746"/>
            <ac:picMk id="6" creationId="{BA25E21F-90DA-43ED-8C4A-0BBA349E57C1}"/>
          </ac:picMkLst>
        </pc:picChg>
        <pc:picChg chg="del">
          <ac:chgData name="Mario Borbalás" userId="2f698121-a4cb-4976-8675-dbd11ceb3583" providerId="ADAL" clId="{60A11D81-72E2-498F-ACA5-AEE51296B85D}" dt="2019-03-18T11:13:37.227" v="1963" actId="478"/>
          <ac:picMkLst>
            <pc:docMk/>
            <pc:sldMk cId="1558734932" sldId="746"/>
            <ac:picMk id="8" creationId="{8F1147C1-3CB6-4FDB-B8E5-232B58041FC7}"/>
          </ac:picMkLst>
        </pc:picChg>
        <pc:picChg chg="del">
          <ac:chgData name="Mario Borbalás" userId="2f698121-a4cb-4976-8675-dbd11ceb3583" providerId="ADAL" clId="{60A11D81-72E2-498F-ACA5-AEE51296B85D}" dt="2019-03-18T11:13:37.227" v="1963" actId="478"/>
          <ac:picMkLst>
            <pc:docMk/>
            <pc:sldMk cId="1558734932" sldId="746"/>
            <ac:picMk id="11" creationId="{22391C0D-B559-40BF-84C9-76B120F87D54}"/>
          </ac:picMkLst>
        </pc:picChg>
      </pc:sldChg>
      <pc:sldChg chg="addSp delSp modSp add ord">
        <pc:chgData name="Mario Borbalás" userId="2f698121-a4cb-4976-8675-dbd11ceb3583" providerId="ADAL" clId="{60A11D81-72E2-498F-ACA5-AEE51296B85D}" dt="2019-03-18T14:26:56.495" v="2425"/>
        <pc:sldMkLst>
          <pc:docMk/>
          <pc:sldMk cId="1128359355" sldId="747"/>
        </pc:sldMkLst>
        <pc:spChg chg="mod">
          <ac:chgData name="Mario Borbalás" userId="2f698121-a4cb-4976-8675-dbd11ceb3583" providerId="ADAL" clId="{60A11D81-72E2-498F-ACA5-AEE51296B85D}" dt="2019-03-18T11:16:50.147" v="2023" actId="20577"/>
          <ac:spMkLst>
            <pc:docMk/>
            <pc:sldMk cId="1128359355" sldId="747"/>
            <ac:spMk id="2" creationId="{B28C80C7-A7F4-46F4-972F-4656F6DFB1E1}"/>
          </ac:spMkLst>
        </pc:spChg>
        <pc:spChg chg="mod">
          <ac:chgData name="Mario Borbalás" userId="2f698121-a4cb-4976-8675-dbd11ceb3583" providerId="ADAL" clId="{60A11D81-72E2-498F-ACA5-AEE51296B85D}" dt="2019-03-18T11:16:40.966" v="2012" actId="6549"/>
          <ac:spMkLst>
            <pc:docMk/>
            <pc:sldMk cId="1128359355" sldId="747"/>
            <ac:spMk id="4" creationId="{E4D93B99-E07E-48BD-8734-F3F3F3D840CE}"/>
          </ac:spMkLst>
        </pc:spChg>
        <pc:picChg chg="del">
          <ac:chgData name="Mario Borbalás" userId="2f698121-a4cb-4976-8675-dbd11ceb3583" providerId="ADAL" clId="{60A11D81-72E2-498F-ACA5-AEE51296B85D}" dt="2019-03-18T11:16:26.592" v="2011" actId="478"/>
          <ac:picMkLst>
            <pc:docMk/>
            <pc:sldMk cId="1128359355" sldId="747"/>
            <ac:picMk id="7" creationId="{92D47B4E-BFF1-446D-B20A-5033710FD5DE}"/>
          </ac:picMkLst>
        </pc:picChg>
        <pc:picChg chg="add mod">
          <ac:chgData name="Mario Borbalás" userId="2f698121-a4cb-4976-8675-dbd11ceb3583" providerId="ADAL" clId="{60A11D81-72E2-498F-ACA5-AEE51296B85D}" dt="2019-03-18T11:17:10.340" v="2025"/>
          <ac:picMkLst>
            <pc:docMk/>
            <pc:sldMk cId="1128359355" sldId="747"/>
            <ac:picMk id="6146" creationId="{7D265D37-3299-4313-B3DA-2E92562AA5D7}"/>
          </ac:picMkLst>
        </pc:picChg>
      </pc:sldChg>
      <pc:sldChg chg="modSp add">
        <pc:chgData name="Mario Borbalás" userId="2f698121-a4cb-4976-8675-dbd11ceb3583" providerId="ADAL" clId="{60A11D81-72E2-498F-ACA5-AEE51296B85D}" dt="2019-03-19T20:50:35.113" v="2719" actId="20577"/>
        <pc:sldMkLst>
          <pc:docMk/>
          <pc:sldMk cId="1549554043" sldId="748"/>
        </pc:sldMkLst>
        <pc:spChg chg="mod">
          <ac:chgData name="Mario Borbalás" userId="2f698121-a4cb-4976-8675-dbd11ceb3583" providerId="ADAL" clId="{60A11D81-72E2-498F-ACA5-AEE51296B85D}" dt="2019-03-18T12:20:35.962" v="2388" actId="6549"/>
          <ac:spMkLst>
            <pc:docMk/>
            <pc:sldMk cId="1549554043" sldId="748"/>
            <ac:spMk id="2" creationId="{B28C80C7-A7F4-46F4-972F-4656F6DFB1E1}"/>
          </ac:spMkLst>
        </pc:spChg>
        <pc:spChg chg="mod">
          <ac:chgData name="Mario Borbalás" userId="2f698121-a4cb-4976-8675-dbd11ceb3583" providerId="ADAL" clId="{60A11D81-72E2-498F-ACA5-AEE51296B85D}" dt="2019-03-19T20:50:35.113" v="2719" actId="20577"/>
          <ac:spMkLst>
            <pc:docMk/>
            <pc:sldMk cId="1549554043" sldId="748"/>
            <ac:spMk id="4" creationId="{E4D93B99-E07E-48BD-8734-F3F3F3D840CE}"/>
          </ac:spMkLst>
        </pc:spChg>
      </pc:sldChg>
      <pc:sldChg chg="addSp delSp modSp add modAnim">
        <pc:chgData name="Mario Borbalás" userId="2f698121-a4cb-4976-8675-dbd11ceb3583" providerId="ADAL" clId="{60A11D81-72E2-498F-ACA5-AEE51296B85D}" dt="2019-03-18T15:16:03.176" v="2557" actId="403"/>
        <pc:sldMkLst>
          <pc:docMk/>
          <pc:sldMk cId="1960654011" sldId="749"/>
        </pc:sldMkLst>
        <pc:spChg chg="mod">
          <ac:chgData name="Mario Borbalás" userId="2f698121-a4cb-4976-8675-dbd11ceb3583" providerId="ADAL" clId="{60A11D81-72E2-498F-ACA5-AEE51296B85D}" dt="2019-03-18T15:06:36.537" v="2466" actId="20577"/>
          <ac:spMkLst>
            <pc:docMk/>
            <pc:sldMk cId="1960654011" sldId="749"/>
            <ac:spMk id="2" creationId="{B28C80C7-A7F4-46F4-972F-4656F6DFB1E1}"/>
          </ac:spMkLst>
        </pc:spChg>
        <pc:spChg chg="mod">
          <ac:chgData name="Mario Borbalás" userId="2f698121-a4cb-4976-8675-dbd11ceb3583" providerId="ADAL" clId="{60A11D81-72E2-498F-ACA5-AEE51296B85D}" dt="2019-03-18T15:16:03.176" v="2557" actId="403"/>
          <ac:spMkLst>
            <pc:docMk/>
            <pc:sldMk cId="1960654011" sldId="749"/>
            <ac:spMk id="4" creationId="{E4D93B99-E07E-48BD-8734-F3F3F3D840CE}"/>
          </ac:spMkLst>
        </pc:spChg>
        <pc:picChg chg="add mod">
          <ac:chgData name="Mario Borbalás" userId="2f698121-a4cb-4976-8675-dbd11ceb3583" providerId="ADAL" clId="{60A11D81-72E2-498F-ACA5-AEE51296B85D}" dt="2019-03-18T15:15:55.195" v="2553" actId="1076"/>
          <ac:picMkLst>
            <pc:docMk/>
            <pc:sldMk cId="1960654011" sldId="749"/>
            <ac:picMk id="5" creationId="{B04686CB-48D1-4068-A942-40C7B74BA20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194" creationId="{9FCAB5D3-FBC4-406B-9044-A21E308E193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195" creationId="{791476CB-8A18-4928-ADC9-A5C663645A65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196" creationId="{A28B7438-E1F9-4F80-BEB2-62868EDA7C75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197" creationId="{5D60E74A-4081-4EEA-9CC7-EE2BD52DC94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198" creationId="{DEAF727D-CB90-4554-B527-E327DCFCFA1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199" creationId="{0CA5ECEA-9ABD-47A3-8E1D-8B76315070F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0" creationId="{5B82C81A-B048-464D-B5D2-7A1A696D4F3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1" creationId="{08E9128D-5B8B-4A62-A331-5C7C8584E0F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2" creationId="{989F2E34-C6F0-4E79-AB9E-7D66E1F729C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3" creationId="{1786811D-BD77-4A80-821A-41A50B77693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4" creationId="{8B59FD9D-526B-4087-9EF3-937C813D875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5" creationId="{62FB5663-9BC9-43A8-A5F9-3F5DC959C96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6" creationId="{0D42F42D-535D-4FA1-8CD7-230B2C1367D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7" creationId="{34763C6C-780C-4BC5-B392-18E0384AEB2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8" creationId="{56019C4C-D35A-47DB-B5CE-9D8C20AC553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09" creationId="{82EB702C-61B0-4404-AE6B-9C7971FC681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0" creationId="{289115BA-CAF3-4E94-95BF-2EAF2A13068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1" creationId="{15C5A352-F3F2-4353-BFE2-8A10E27062B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2" creationId="{88856FE5-5ABF-4AA7-BAC0-D9D2C5AA717E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3" creationId="{115987EE-5E1D-4934-BBEB-15E1848C7381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4" creationId="{B10989DF-B325-4E1B-AD9B-776C355EA59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5" creationId="{69E722B6-2697-4F2F-A620-AF4A97398EB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6" creationId="{22DE5ED4-D31E-4159-83BD-B799A36E674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7" creationId="{245BB86B-6A02-47AA-A4B5-A643BAEDF3D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8" creationId="{BF398E8C-3575-4C99-BB8D-6C798E1F7A42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19" creationId="{9F208687-BEA3-48FE-9563-B22659DC51B6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0" creationId="{A9798208-AF01-4AB6-BBBC-DF09E7EAF81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1" creationId="{D87D843C-5385-41E4-AE13-22A242EFDD2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2" creationId="{519E9FF6-E21B-47C7-A14B-19999593200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3" creationId="{88E31D2B-1502-4F08-A9DD-8055BB033DB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4" creationId="{1237D2C5-6672-4A1D-BED5-390535B5EF1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5" creationId="{01CCDA33-6E15-4CED-B1D1-1C15B253733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6" creationId="{E96B8185-9074-47E7-A18A-8F50F04DECE2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7" creationId="{EAA1108B-9D50-49D7-A018-3FA10115DE8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8" creationId="{A858C31D-1139-4325-8A9D-1963E7B9E24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29" creationId="{36A1D3FA-8A70-4CC5-A404-3F27FB79239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0" creationId="{6FB729A9-9520-40C4-800C-8652D0B177F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1" creationId="{7A219682-45D4-45D0-A1E0-2D79BF0FB0F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2" creationId="{A76E3531-BF5E-4765-9064-6492E0E58841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3" creationId="{97A21282-F4A3-4548-9B8E-2A194B5BEB3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4" creationId="{E36E6B2F-987A-42F8-AC9E-AE84FA718865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5" creationId="{F7331439-016C-47E2-8B70-37624888DE4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6" creationId="{AC7C59BD-5EF5-46C0-BC70-7B7ED5EBA88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7" creationId="{87D93868-5336-448F-88A7-585BF890CD6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8" creationId="{738F44A4-5E65-4334-A7C5-02C1E6ACE8D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39" creationId="{7F83C5DC-5B43-4AD1-89FD-E24969AF4686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0" creationId="{E4880B9D-8F48-4784-905E-321CDCC7215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1" creationId="{8FD09905-F469-4AE1-9C33-B429D9BD3C5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2" creationId="{61034A49-645A-40AC-BE63-C1EC3B649EF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3" creationId="{92BCF1FF-F019-41CF-A04F-8D7DB40172C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4" creationId="{5DABA1A4-7093-42AD-9DD4-B57CB94CF8A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5" creationId="{F85FFC7D-59DB-435A-80DD-9F3DE99AD3C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6" creationId="{0BA61945-13A4-4961-921C-6F126E000BC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7" creationId="{28BC8B61-BA92-4AE2-814B-E65A0AB2000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8" creationId="{1F9F07CB-C793-46DC-AF02-109BE2EA1CC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49" creationId="{74CD3D38-3D01-49A5-9CA9-A472EF49F91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0" creationId="{02561F62-767F-4022-BFA2-A3E0D7F7032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1" creationId="{24F3F7C0-0B64-4F68-B340-557ED39EBAD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2" creationId="{3AE2D643-DD01-4ADF-B9AA-6F5627546C6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3" creationId="{DDAD229D-C34B-48A3-9D6D-75114DD426A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4" creationId="{0D741A6C-903A-4509-B0FF-89E9B4A8300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5" creationId="{155DE3D9-A9AC-4B70-AEAC-D1CDA2ECE25E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6" creationId="{2F29F2F2-FC14-4607-B92A-63E6D272732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7" creationId="{D214B2F7-9AD4-4056-9CC7-C2F5854FAEA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8" creationId="{B52532D7-D707-4935-827F-E989EBE3DC3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59" creationId="{95408F64-6EC9-4CC2-88C9-7663584DECE5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0" creationId="{89B3004D-36D1-4AB4-B92A-A639CEE616A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1" creationId="{959DEACB-689C-4A8B-B85E-168B07B115E1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2" creationId="{C0AB41BE-0D4F-4F81-BD7C-C1565170E69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3" creationId="{DBCD457B-2C81-4715-95FE-E59B393089B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4" creationId="{2EDE0E0F-122E-4326-852F-D00FB435CD5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5" creationId="{A65488F9-B002-47D9-AF73-95D254F9EDE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6" creationId="{877BCE5A-490F-4ACC-B253-53738F3ED5B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7" creationId="{60B80ABF-FA56-48DB-90F3-78AFDD9A487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8" creationId="{D29BDF5C-DF9C-4871-843E-AED1FB72081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69" creationId="{85CEFCDA-4C4A-4F06-B359-FC142849F9C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0" creationId="{DF00BA68-8035-4090-B287-67840A08B8F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1" creationId="{07967882-204F-4A0A-97EB-464272A7284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2" creationId="{E524F125-D604-43C7-B350-5E8B9C297C46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3" creationId="{ECBEEE77-BE96-41EE-A664-96BA1A9F23E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4" creationId="{9B38EB75-6D58-40B1-B23F-799DA95459E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5" creationId="{F9C9E475-7504-43CF-8454-3365FD6D5EF1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6" creationId="{564739CB-7B67-4E78-AC26-042FD931E18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7" creationId="{0F0EF1B2-712C-4173-BB13-9DE013CBEC8E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8" creationId="{5F137E5C-BE46-47D5-BC41-8A4D5421C70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79" creationId="{76FA4F62-5230-41C3-9254-B15EC48579D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0" creationId="{648602E2-7EE2-47C3-A8BD-59E276B913D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1" creationId="{956F020C-22EE-49DD-BE8F-CB6766FC8AF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2" creationId="{503B137A-DADF-4809-A447-17088FEEC54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3" creationId="{F9115FD6-BB2B-4550-A6BB-95528D28840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4" creationId="{2E275010-6C28-4F34-AB06-659A4890179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5" creationId="{2A150C3D-FF6D-49E8-982E-1A31B0DDD965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6" creationId="{08A287AA-4FE5-41BD-A948-73B18CA62C71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7" creationId="{9084B754-1802-4960-9C8B-A37BE32F5A0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8" creationId="{6A0DB79B-0A9E-4159-91F5-5BCBBE339E2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89" creationId="{E69ADA54-AE0A-4B6B-9BAB-40ACF013C7B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0" creationId="{FFE19FEB-4D3B-40CD-8521-F7080FA007DB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1" creationId="{3E9C5D93-3431-41EB-85F2-FF06FD02152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2" creationId="{4160B08E-A9A8-4EA0-9EC1-B306C76D19A1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3" creationId="{BA6A1AA4-E888-46F4-9172-6A87C7F554C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4" creationId="{A4E0B263-3BB0-44A6-9B54-0F39210E738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5" creationId="{CC5A0441-058A-44B3-905F-3F9ED740CB6D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6" creationId="{BF677687-B8AD-44DB-837E-353A603C94A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7" creationId="{C5E1EB9E-367A-438F-B11E-9FD950C15C6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8" creationId="{9872A74D-FE9C-4FC6-BE28-864638557861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299" creationId="{0AFF2BC5-50BF-4D90-B13B-B5939417EEB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0" creationId="{FC9ECA60-8C22-452B-AE12-783406D95AB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1" creationId="{4B93665C-4F9B-4F91-9410-2028F8A8108E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2" creationId="{EF0CA451-24E6-45E9-952B-6E809C701CD5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3" creationId="{EDE9809C-1D4D-4525-A659-B54033B0164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4" creationId="{E8A4765F-440C-44B4-A2E6-A2ACF6E4E457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5" creationId="{17FED9D1-E323-4720-AE99-8D2EED03813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6" creationId="{0435F870-6716-4878-B500-29F11C86F056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7" creationId="{C94E2C86-62C2-4757-BA8C-3616FEB56159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8" creationId="{2981D2C5-AE39-4359-BCBA-691AB0C7762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09" creationId="{9DA484CE-D080-4864-9639-24E6F531A7D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0" creationId="{1F174779-B1F3-48D8-9E79-1357AC12891A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1" creationId="{BE9A650C-6624-45E9-ADB1-CF4E9FD5FCE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2" creationId="{1F89AF3E-5407-4BF3-8637-9448BC2EFD4F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3" creationId="{30FED5BF-0D1E-4E63-9CD9-DF943D90CF0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4" creationId="{DB0BB6FE-F498-4649-9DEC-44B7D45C7D5E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5" creationId="{4002E9C2-869F-46CE-ABBC-C5278717D894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6" creationId="{F869CBED-1263-4344-B57A-27960B3B3D08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7" creationId="{F2C427A4-B10A-49D8-B853-755D85BF0863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8" creationId="{5B4FC6F4-BA85-4D00-AAE8-C52BA3A33110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19" creationId="{84825BC0-FDF6-4C56-90EF-623678E9964E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20" creationId="{2D1D9F2A-7EFC-4D61-A4A4-6AEF3BBDCA6C}"/>
          </ac:picMkLst>
        </pc:picChg>
        <pc:picChg chg="add del">
          <ac:chgData name="Mario Borbalás" userId="2f698121-a4cb-4976-8675-dbd11ceb3583" providerId="ADAL" clId="{60A11D81-72E2-498F-ACA5-AEE51296B85D}" dt="2019-03-18T15:07:22.781" v="2469"/>
          <ac:picMkLst>
            <pc:docMk/>
            <pc:sldMk cId="1960654011" sldId="749"/>
            <ac:picMk id="8321" creationId="{3D3D9874-88F9-4E21-927F-2BF9C7456F3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23" creationId="{33CC9A8D-6F04-4339-9944-D74B6EA2F3E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24" creationId="{9ACF0FAD-52FB-4CBB-8525-BAE1018F972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25" creationId="{2C53D4A2-E7CA-4252-AB88-8637CE13ACB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26" creationId="{76A81431-F65D-45A6-AF91-38D02C7AE39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27" creationId="{6334EF71-78E4-44EC-875B-4DD24B3F0BC3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28" creationId="{37D1A286-654B-4A6E-B308-43A4FB47457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29" creationId="{FFDC75FF-F443-45CB-A996-B2EDE1E2549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0" creationId="{33806E0D-1F9B-4A2A-BD66-36B86C4C51D2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1" creationId="{FF9A6E2B-80AF-4DD2-BB5A-2B9731A178F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2" creationId="{74B1C02E-9F77-4922-8A37-9201B6F9BEE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3" creationId="{975E16E1-5029-4B9A-A547-7E67533FFFB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4" creationId="{5B4A824C-DCCC-4030-9C5A-D4BCED61D92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5" creationId="{BD0382EF-77A2-4C83-9460-3011776FDF15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6" creationId="{3436491B-1344-4EB5-AD58-04C19B3EEDE6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7" creationId="{A70676FC-B9C2-414E-818C-EACE0FAC567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8" creationId="{6C1C452A-B678-463A-942F-C811991127B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39" creationId="{CE7A7AFB-9594-468F-9CA2-B0B4C43A9DB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0" creationId="{E4D54DCF-6FF5-4BE9-905E-2E6FDFAAA0EC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1" creationId="{41DE36EA-EBDA-410C-A0F9-F8D4FF1B9D2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2" creationId="{F4A5EAD3-43A5-47E3-B5E5-87169A7F321C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3" creationId="{70F5D769-2D3A-4463-B95B-C0700456EFA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4" creationId="{42073A5E-6537-453F-80C4-71B79C438962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5" creationId="{ECCFA4D9-AB1C-4884-9F2F-AD42F3E67C72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6" creationId="{E1D92086-259F-4C0A-B44F-8C1D2AC19C1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7" creationId="{8DF04124-7AA7-4CDE-A5D7-D1374DC63A0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8" creationId="{0EFE8C70-6141-47A2-93E5-E8697846582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49" creationId="{C37F65ED-0116-43E3-A37B-6E2E26A11B8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0" creationId="{9818115F-E19E-475C-AE35-1F424DA2BED3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1" creationId="{9EBEFEA5-D72C-44BB-A8D6-2C68F5CCF777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2" creationId="{90AB19E4-F5E7-41D8-863A-D07CE3EBA96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3" creationId="{D2FD2DE5-70A2-413A-AD0F-165CF5486E3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4" creationId="{D82CE2E7-BC98-41E0-B7B1-2BE97E4D735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5" creationId="{4B716476-DCA6-4BD1-8ECD-4B6DA005579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6" creationId="{C320582F-E1E3-4019-83D9-9975BE661E51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7" creationId="{B4A6B344-319C-4ED2-9957-5545CC9E006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8" creationId="{55FEA2F4-9593-4A86-A266-02B9016A8B7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59" creationId="{B136A6A7-5B40-4174-8E90-694CD89B978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0" creationId="{B0EE00FF-BD8D-41B3-B642-61B764E13482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1" creationId="{6B0462F9-F415-4AB5-8318-519F966F2EF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2" creationId="{4BA9BF35-8BA9-49CE-BBCE-0339BDF7D65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3" creationId="{84225A83-DD0E-4A7E-96AD-E312532DA54E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4" creationId="{462CA34C-389F-4F17-89C5-A80025BB535C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5" creationId="{30C969C8-6476-49FB-8A5F-E0252162AFCC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6" creationId="{C8040CB9-7E2D-4E0B-A5D9-CB3D506D968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7" creationId="{6FD3D123-E7A8-4905-A67B-860E6580778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8" creationId="{714C560F-F399-4A02-ACA5-C97BD8BF848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69" creationId="{D54A3948-EE06-459A-91D3-BE3CCD11C71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0" creationId="{1BDF1E13-7264-4C52-84F9-8C000268F03E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1" creationId="{4A522131-08E2-403D-9ED9-3768F6BEC6D1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2" creationId="{125D14DF-7A04-4D63-A770-7C2ADD038DF7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3" creationId="{E2A02F63-429D-43E2-9208-51F9F7FD5347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4" creationId="{040A4EA0-8719-4C81-AD32-B1E7FDBAC3E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5" creationId="{686ED5FE-E3B9-452A-BD7E-1D083322088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6" creationId="{1AB3D2EE-7F1E-4150-AD0F-16030A47A87E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7" creationId="{4605753C-95F7-4651-B08E-44FCB1BB2C7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8" creationId="{35936066-1935-4432-AE61-DA7CEB909B9E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79" creationId="{1541ED28-8DAF-48C1-8396-6E1D7B007485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0" creationId="{DB4FACC5-2BFC-48A3-86E3-6C517B130003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1" creationId="{ABDDAFD2-BA7A-4C30-A5BC-15C3367BED9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2" creationId="{44809FE7-FA3D-4EE9-B7E1-1D9641BCFFDE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3" creationId="{5D66CA6A-84AF-4AFD-B59A-21861DEFD4CE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4" creationId="{30BC7618-AE56-4E4C-9C63-5BAC177B4136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5" creationId="{B3FDC841-E1C2-49D7-B74D-4EEF657693D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6" creationId="{893288C6-80B7-4A59-AB3B-5DD8FE6DD32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7" creationId="{7CC44FAF-B379-406F-B972-D8D8FC22EF5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8" creationId="{D72F5FD2-0B1B-447A-AE1F-B6B33D283E3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89" creationId="{70C9530D-1877-4A18-A34A-5FF44590582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0" creationId="{7E879251-79B4-457C-9525-F6DCF8CE2961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1" creationId="{C6DACAE9-6B12-493C-81F5-470B0356AE0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2" creationId="{FE9AAC03-7245-47A1-B479-5992BA27F0D3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3" creationId="{C984F521-ED55-48E6-93B7-8972D041A9B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4" creationId="{74728A6C-5474-4663-8B65-6E2938CFE2AC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5" creationId="{3439ECA2-1769-4A5C-B35B-2E54089D77E5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6" creationId="{35562EC3-0351-4279-B0DD-A09ED4CBD00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7" creationId="{7C4158E3-A7AC-4D71-90FC-365E59C05F4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8" creationId="{7C0F2FBF-E5B3-4AA9-BC37-0768940462C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399" creationId="{488ED5DB-3297-4EA3-9D50-1615A4A8C6E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0" creationId="{96ADFD98-13C1-4B8D-83F4-4BEB7228B895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1" creationId="{E2DA2537-FBA5-49EF-AD45-C704A737BA0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2" creationId="{B6B58FB1-33F8-49D0-A62B-10EFF6D0626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3" creationId="{6D87C1EE-D742-45D4-991F-609310524CD6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4" creationId="{F202BD8D-6B67-4C56-A4FB-BB59D9166CE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5" creationId="{63480819-2E8E-42A0-AFF2-E4629D181534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6" creationId="{B96AD9B1-8B44-498C-B7B0-CF6B6E242BC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7" creationId="{518563DD-A96D-4562-93B7-B5D4ABD1DB4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8" creationId="{7F5BC5B6-7B54-408B-A71A-E49BBFED8DE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09" creationId="{166580F5-6B6C-45D6-94FF-9728B0FD4A27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0" creationId="{F895EB4E-89B2-4369-A7EB-1CCD42C0D5E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1" creationId="{1AF1FF9C-2FA4-434F-9FF1-1EE2E4789F17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2" creationId="{B726CC58-A49C-496C-9162-3FEB30926287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3" creationId="{DB72DF55-2685-4940-A6A5-1FBB6E7D6BB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4" creationId="{262AA818-A48C-4628-952A-5759EB434E33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5" creationId="{B0FF6632-BCEE-4027-A735-3E3EBC13141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6" creationId="{ED0A1328-FCB8-432E-A83A-2D109DE28B97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7" creationId="{24235CD4-08F6-44A6-99D7-AFB68F4EDEA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8" creationId="{CE5A1CFC-0BCC-4D71-AF4B-A8A3FC405DC1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19" creationId="{CAB4D829-4018-408A-BBF6-412614E760F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0" creationId="{19EAD949-EF50-4319-A36C-110B7CF46591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1" creationId="{8668A8FA-754B-4CF7-AF64-E34A5846BB6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2" creationId="{C17DA4C3-E393-4836-980A-2C9462B9A42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3" creationId="{841C8D78-142E-453D-9789-9536B74FA3D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4" creationId="{C4F89010-5139-4755-A251-C859A2B239B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5" creationId="{F499BE21-B5F7-4733-B52E-1420A09223D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6" creationId="{4430CA55-92AD-43D8-AE0C-9DC3B98413E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7" creationId="{69FCF649-4DBC-4D21-8451-FEB5511D30A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8" creationId="{EEC4062E-C27E-43C7-9BD5-32A5E9B21AA8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29" creationId="{633A8521-7F2C-47F4-B7EE-EEFAA1D7B243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0" creationId="{F185F449-9EE5-4C83-A3DB-04B8967200AA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1" creationId="{54B9E8FF-30E7-4241-846B-30AA7A9111E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2" creationId="{1FB775CB-E8C8-4A72-BD4D-DE0D761316D6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3" creationId="{0E0DF347-A2B4-43E4-80BC-1777CA86417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4" creationId="{35614265-868C-42BF-A39D-17D59C72C15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5" creationId="{8DD5FC02-A567-4C2C-B861-9278F391289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6" creationId="{AB113B2C-001A-438A-85E4-0A197065BE5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7" creationId="{5C6EC3AA-0D44-43EA-8E13-54D0CCC44936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8" creationId="{F3074EB3-39BB-4F64-B3FC-F686D061579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39" creationId="{B60CCE70-B599-4A1E-8FBF-BF910D6A4F7C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0" creationId="{16B2A348-A668-4DCB-A5E2-64EB8374BF3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1" creationId="{507960DA-D329-44D7-AD19-FCA86777A633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2" creationId="{D2C9BB8D-5CBE-44BF-B34F-6A7BCC6A92C2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3" creationId="{496D64DC-8ECA-4FFA-AB0A-FE03E1AD1710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4" creationId="{949B292B-AE2B-47AC-A4F7-71DC50E78D9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5" creationId="{3A4F18F2-D055-4F65-9C5C-7A61299B1539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6" creationId="{45A2C3D9-1AA0-4C16-969D-CE4F191300DE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7" creationId="{65F15D0B-BF46-4337-878A-406373C47E4F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8" creationId="{4FDFE957-9241-4A0F-91DA-A64DDA4E213D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49" creationId="{4EE69934-191B-41F7-A669-BB8120F3BBCB}"/>
          </ac:picMkLst>
        </pc:picChg>
        <pc:picChg chg="add del">
          <ac:chgData name="Mario Borbalás" userId="2f698121-a4cb-4976-8675-dbd11ceb3583" providerId="ADAL" clId="{60A11D81-72E2-498F-ACA5-AEE51296B85D}" dt="2019-03-18T15:11:45.006" v="2536"/>
          <ac:picMkLst>
            <pc:docMk/>
            <pc:sldMk cId="1960654011" sldId="749"/>
            <ac:picMk id="8450" creationId="{B3AE1028-F9C2-40E8-A36D-7C3946FC6198}"/>
          </ac:picMkLst>
        </pc:picChg>
      </pc:sldChg>
      <pc:sldChg chg="delSp modSp add ord">
        <pc:chgData name="Mario Borbalás" userId="2f698121-a4cb-4976-8675-dbd11ceb3583" providerId="ADAL" clId="{60A11D81-72E2-498F-ACA5-AEE51296B85D}" dt="2019-03-19T21:57:15.940" v="2730" actId="404"/>
        <pc:sldMkLst>
          <pc:docMk/>
          <pc:sldMk cId="3028551973" sldId="750"/>
        </pc:sldMkLst>
        <pc:spChg chg="mod">
          <ac:chgData name="Mario Borbalás" userId="2f698121-a4cb-4976-8675-dbd11ceb3583" providerId="ADAL" clId="{60A11D81-72E2-498F-ACA5-AEE51296B85D}" dt="2019-03-18T15:16:12.123" v="2563" actId="20577"/>
          <ac:spMkLst>
            <pc:docMk/>
            <pc:sldMk cId="3028551973" sldId="750"/>
            <ac:spMk id="2" creationId="{B28C80C7-A7F4-46F4-972F-4656F6DFB1E1}"/>
          </ac:spMkLst>
        </pc:spChg>
        <pc:spChg chg="mod">
          <ac:chgData name="Mario Borbalás" userId="2f698121-a4cb-4976-8675-dbd11ceb3583" providerId="ADAL" clId="{60A11D81-72E2-498F-ACA5-AEE51296B85D}" dt="2019-03-19T21:57:15.940" v="2730" actId="404"/>
          <ac:spMkLst>
            <pc:docMk/>
            <pc:sldMk cId="3028551973" sldId="750"/>
            <ac:spMk id="4" creationId="{E4D93B99-E07E-48BD-8734-F3F3F3D840CE}"/>
          </ac:spMkLst>
        </pc:spChg>
        <pc:picChg chg="del">
          <ac:chgData name="Mario Borbalás" userId="2f698121-a4cb-4976-8675-dbd11ceb3583" providerId="ADAL" clId="{60A11D81-72E2-498F-ACA5-AEE51296B85D}" dt="2019-03-18T15:16:14.258" v="2564" actId="478"/>
          <ac:picMkLst>
            <pc:docMk/>
            <pc:sldMk cId="3028551973" sldId="750"/>
            <ac:picMk id="5" creationId="{B04686CB-48D1-4068-A942-40C7B74BA200}"/>
          </ac:picMkLst>
        </pc:picChg>
      </pc:sldChg>
      <pc:sldChg chg="add del">
        <pc:chgData name="Mario Borbalás" userId="2f698121-a4cb-4976-8675-dbd11ceb3583" providerId="ADAL" clId="{60A11D81-72E2-498F-ACA5-AEE51296B85D}" dt="2019-03-18T16:12:35.277" v="2617" actId="2696"/>
        <pc:sldMkLst>
          <pc:docMk/>
          <pc:sldMk cId="2349060439" sldId="751"/>
        </pc:sldMkLst>
      </pc:sldChg>
      <pc:sldChg chg="addSp modSp add ord">
        <pc:chgData name="Mario Borbalás" userId="2f698121-a4cb-4976-8675-dbd11ceb3583" providerId="ADAL" clId="{60A11D81-72E2-498F-ACA5-AEE51296B85D}" dt="2019-03-19T20:42:13.283" v="2712"/>
        <pc:sldMkLst>
          <pc:docMk/>
          <pc:sldMk cId="1874393505" sldId="752"/>
        </pc:sldMkLst>
        <pc:spChg chg="mod">
          <ac:chgData name="Mario Borbalás" userId="2f698121-a4cb-4976-8675-dbd11ceb3583" providerId="ADAL" clId="{60A11D81-72E2-498F-ACA5-AEE51296B85D}" dt="2019-03-19T20:42:09.156" v="2711" actId="20577"/>
          <ac:spMkLst>
            <pc:docMk/>
            <pc:sldMk cId="1874393505" sldId="752"/>
            <ac:spMk id="2" creationId="{1E747617-AFC6-466C-9C1E-20EA796F26AB}"/>
          </ac:spMkLst>
        </pc:spChg>
        <pc:picChg chg="add mod">
          <ac:chgData name="Mario Borbalás" userId="2f698121-a4cb-4976-8675-dbd11ceb3583" providerId="ADAL" clId="{60A11D81-72E2-498F-ACA5-AEE51296B85D}" dt="2019-03-18T16:11:25.068" v="2614" actId="1076"/>
          <ac:picMkLst>
            <pc:docMk/>
            <pc:sldMk cId="1874393505" sldId="752"/>
            <ac:picMk id="9218" creationId="{F1BE452E-E9B5-4996-9D67-E27FFB8FB326}"/>
          </ac:picMkLst>
        </pc:picChg>
      </pc:sldChg>
      <pc:sldMasterChg chg="delSp delSldLayout">
        <pc:chgData name="Mario Borbalás" userId="2f698121-a4cb-4976-8675-dbd11ceb3583" providerId="ADAL" clId="{60A11D81-72E2-498F-ACA5-AEE51296B85D}" dt="2019-03-18T16:12:38.429" v="2619" actId="2696"/>
        <pc:sldMasterMkLst>
          <pc:docMk/>
          <pc:sldMasterMk cId="3899957477" sldId="2147483935"/>
        </pc:sldMasterMkLst>
        <pc:spChg chg="del">
          <ac:chgData name="Mario Borbalás" userId="2f698121-a4cb-4976-8675-dbd11ceb3583" providerId="ADAL" clId="{60A11D81-72E2-498F-ACA5-AEE51296B85D}" dt="2019-03-18T09:02:55.032" v="0" actId="478"/>
          <ac:spMkLst>
            <pc:docMk/>
            <pc:sldMasterMk cId="3899957477" sldId="2147483935"/>
            <ac:spMk id="1036" creationId="{00000000-0000-0000-0000-000000000000}"/>
          </ac:spMkLst>
        </pc:spChg>
        <pc:sldLayoutChg chg="del">
          <pc:chgData name="Mario Borbalás" userId="2f698121-a4cb-4976-8675-dbd11ceb3583" providerId="ADAL" clId="{60A11D81-72E2-498F-ACA5-AEE51296B85D}" dt="2019-03-18T16:12:38.429" v="2619" actId="2696"/>
          <pc:sldLayoutMkLst>
            <pc:docMk/>
            <pc:sldMasterMk cId="3899957477" sldId="2147483935"/>
            <pc:sldLayoutMk cId="476451113" sldId="214748396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8D5C7-AAB3-4265-AFFC-6BB961D058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1A112A5-48F6-4FBB-8E76-1BC673A7547A}">
      <dgm:prSet phldrT="[Text]"/>
      <dgm:spPr/>
      <dgm:t>
        <a:bodyPr/>
        <a:lstStyle/>
        <a:p>
          <a:r>
            <a:rPr lang="en-US" dirty="0"/>
            <a:t>Describe your data</a:t>
          </a:r>
        </a:p>
      </dgm:t>
    </dgm:pt>
    <dgm:pt modelId="{4AFE2078-1A24-4B67-9CCA-75F22A0C69F0}" type="parTrans" cxnId="{29C3B1BB-D4E8-4015-B751-FC3038D0F406}">
      <dgm:prSet/>
      <dgm:spPr/>
      <dgm:t>
        <a:bodyPr/>
        <a:lstStyle/>
        <a:p>
          <a:endParaRPr lang="en-US"/>
        </a:p>
      </dgm:t>
    </dgm:pt>
    <dgm:pt modelId="{D606FADC-2D47-497E-81EA-F28EA16C613D}" type="sibTrans" cxnId="{29C3B1BB-D4E8-4015-B751-FC3038D0F406}">
      <dgm:prSet/>
      <dgm:spPr/>
      <dgm:t>
        <a:bodyPr/>
        <a:lstStyle/>
        <a:p>
          <a:endParaRPr lang="en-US"/>
        </a:p>
      </dgm:t>
    </dgm:pt>
    <dgm:pt modelId="{C8C2A04C-1612-4D72-A8DF-72496A39EF6F}">
      <dgm:prSet phldrT="[Text]"/>
      <dgm:spPr/>
      <dgm:t>
        <a:bodyPr/>
        <a:lstStyle/>
        <a:p>
          <a:r>
            <a:rPr lang="en-US" dirty="0"/>
            <a:t>Ask for what you want</a:t>
          </a:r>
        </a:p>
      </dgm:t>
    </dgm:pt>
    <dgm:pt modelId="{56B1FB1B-2065-4877-A922-5C816B371D7A}" type="parTrans" cxnId="{BC3C6B04-299F-4658-803C-FF6F981F95B0}">
      <dgm:prSet/>
      <dgm:spPr/>
      <dgm:t>
        <a:bodyPr/>
        <a:lstStyle/>
        <a:p>
          <a:endParaRPr lang="en-US"/>
        </a:p>
      </dgm:t>
    </dgm:pt>
    <dgm:pt modelId="{2643E1EB-3A1C-448B-8820-C4778AC166D9}" type="sibTrans" cxnId="{BC3C6B04-299F-4658-803C-FF6F981F95B0}">
      <dgm:prSet/>
      <dgm:spPr/>
      <dgm:t>
        <a:bodyPr/>
        <a:lstStyle/>
        <a:p>
          <a:endParaRPr lang="en-US"/>
        </a:p>
      </dgm:t>
    </dgm:pt>
    <dgm:pt modelId="{478A576A-6965-46F3-B532-66AA26126C8A}">
      <dgm:prSet phldrT="[Text]"/>
      <dgm:spPr/>
      <dgm:t>
        <a:bodyPr/>
        <a:lstStyle/>
        <a:p>
          <a:r>
            <a:rPr lang="en-US" dirty="0"/>
            <a:t>Get predictable results</a:t>
          </a:r>
        </a:p>
      </dgm:t>
    </dgm:pt>
    <dgm:pt modelId="{47A7C176-49C0-47A5-ABFF-285BC0334291}" type="parTrans" cxnId="{901F2ACE-7B11-4190-95BD-53A9157B9986}">
      <dgm:prSet/>
      <dgm:spPr/>
      <dgm:t>
        <a:bodyPr/>
        <a:lstStyle/>
        <a:p>
          <a:endParaRPr lang="en-US"/>
        </a:p>
      </dgm:t>
    </dgm:pt>
    <dgm:pt modelId="{22C6F97F-A547-4A56-9958-246547CD705C}" type="sibTrans" cxnId="{901F2ACE-7B11-4190-95BD-53A9157B9986}">
      <dgm:prSet/>
      <dgm:spPr/>
      <dgm:t>
        <a:bodyPr/>
        <a:lstStyle/>
        <a:p>
          <a:endParaRPr lang="en-US"/>
        </a:p>
      </dgm:t>
    </dgm:pt>
    <dgm:pt modelId="{0AE7035C-AC53-40CC-8F67-71ABACF3565F}" type="pres">
      <dgm:prSet presAssocID="{69A8D5C7-AAB3-4265-AFFC-6BB961D058FA}" presName="Name0" presStyleCnt="0">
        <dgm:presLayoutVars>
          <dgm:dir/>
          <dgm:animLvl val="lvl"/>
          <dgm:resizeHandles val="exact"/>
        </dgm:presLayoutVars>
      </dgm:prSet>
      <dgm:spPr/>
    </dgm:pt>
    <dgm:pt modelId="{DC25ED96-601E-41D8-A86A-11A53D96BD5D}" type="pres">
      <dgm:prSet presAssocID="{31A112A5-48F6-4FBB-8E76-1BC673A7547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0B3C0D1-62DF-497D-961E-A953B13E18C9}" type="pres">
      <dgm:prSet presAssocID="{D606FADC-2D47-497E-81EA-F28EA16C613D}" presName="parTxOnlySpace" presStyleCnt="0"/>
      <dgm:spPr/>
    </dgm:pt>
    <dgm:pt modelId="{C6758122-DC40-4DF0-925C-1BB6B358FF2A}" type="pres">
      <dgm:prSet presAssocID="{C8C2A04C-1612-4D72-A8DF-72496A39EF6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95D7665-3C79-4718-8C27-F368AD80BAD0}" type="pres">
      <dgm:prSet presAssocID="{2643E1EB-3A1C-448B-8820-C4778AC166D9}" presName="parTxOnlySpace" presStyleCnt="0"/>
      <dgm:spPr/>
    </dgm:pt>
    <dgm:pt modelId="{09680B59-D14B-453C-BF02-2F4E37404CFF}" type="pres">
      <dgm:prSet presAssocID="{478A576A-6965-46F3-B532-66AA26126C8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C3C6B04-299F-4658-803C-FF6F981F95B0}" srcId="{69A8D5C7-AAB3-4265-AFFC-6BB961D058FA}" destId="{C8C2A04C-1612-4D72-A8DF-72496A39EF6F}" srcOrd="1" destOrd="0" parTransId="{56B1FB1B-2065-4877-A922-5C816B371D7A}" sibTransId="{2643E1EB-3A1C-448B-8820-C4778AC166D9}"/>
    <dgm:cxn modelId="{0319D03C-40E3-45BE-9757-9BA035331A4A}" type="presOf" srcId="{478A576A-6965-46F3-B532-66AA26126C8A}" destId="{09680B59-D14B-453C-BF02-2F4E37404CFF}" srcOrd="0" destOrd="0" presId="urn:microsoft.com/office/officeart/2005/8/layout/chevron1"/>
    <dgm:cxn modelId="{819DAE65-4C4B-4D64-8DC0-9FFB6BBB4C15}" type="presOf" srcId="{C8C2A04C-1612-4D72-A8DF-72496A39EF6F}" destId="{C6758122-DC40-4DF0-925C-1BB6B358FF2A}" srcOrd="0" destOrd="0" presId="urn:microsoft.com/office/officeart/2005/8/layout/chevron1"/>
    <dgm:cxn modelId="{F212C67E-8A9A-4ECA-8103-0B221F6CB2FE}" type="presOf" srcId="{69A8D5C7-AAB3-4265-AFFC-6BB961D058FA}" destId="{0AE7035C-AC53-40CC-8F67-71ABACF3565F}" srcOrd="0" destOrd="0" presId="urn:microsoft.com/office/officeart/2005/8/layout/chevron1"/>
    <dgm:cxn modelId="{29C3B1BB-D4E8-4015-B751-FC3038D0F406}" srcId="{69A8D5C7-AAB3-4265-AFFC-6BB961D058FA}" destId="{31A112A5-48F6-4FBB-8E76-1BC673A7547A}" srcOrd="0" destOrd="0" parTransId="{4AFE2078-1A24-4B67-9CCA-75F22A0C69F0}" sibTransId="{D606FADC-2D47-497E-81EA-F28EA16C613D}"/>
    <dgm:cxn modelId="{901F2ACE-7B11-4190-95BD-53A9157B9986}" srcId="{69A8D5C7-AAB3-4265-AFFC-6BB961D058FA}" destId="{478A576A-6965-46F3-B532-66AA26126C8A}" srcOrd="2" destOrd="0" parTransId="{47A7C176-49C0-47A5-ABFF-285BC0334291}" sibTransId="{22C6F97F-A547-4A56-9958-246547CD705C}"/>
    <dgm:cxn modelId="{D01E99ED-15ED-4112-8B9B-7FF0F553704E}" type="presOf" srcId="{31A112A5-48F6-4FBB-8E76-1BC673A7547A}" destId="{DC25ED96-601E-41D8-A86A-11A53D96BD5D}" srcOrd="0" destOrd="0" presId="urn:microsoft.com/office/officeart/2005/8/layout/chevron1"/>
    <dgm:cxn modelId="{8AB45C7A-05F9-4DAC-AC25-A8247AE29886}" type="presParOf" srcId="{0AE7035C-AC53-40CC-8F67-71ABACF3565F}" destId="{DC25ED96-601E-41D8-A86A-11A53D96BD5D}" srcOrd="0" destOrd="0" presId="urn:microsoft.com/office/officeart/2005/8/layout/chevron1"/>
    <dgm:cxn modelId="{AAD4AF48-29B4-45DB-9611-AFC756A78C91}" type="presParOf" srcId="{0AE7035C-AC53-40CC-8F67-71ABACF3565F}" destId="{A0B3C0D1-62DF-497D-961E-A953B13E18C9}" srcOrd="1" destOrd="0" presId="urn:microsoft.com/office/officeart/2005/8/layout/chevron1"/>
    <dgm:cxn modelId="{B0BD729E-ECF5-44C5-90E3-CBF6F376BC31}" type="presParOf" srcId="{0AE7035C-AC53-40CC-8F67-71ABACF3565F}" destId="{C6758122-DC40-4DF0-925C-1BB6B358FF2A}" srcOrd="2" destOrd="0" presId="urn:microsoft.com/office/officeart/2005/8/layout/chevron1"/>
    <dgm:cxn modelId="{51EDD85D-D2EA-4730-942C-876E93CB780F}" type="presParOf" srcId="{0AE7035C-AC53-40CC-8F67-71ABACF3565F}" destId="{995D7665-3C79-4718-8C27-F368AD80BAD0}" srcOrd="3" destOrd="0" presId="urn:microsoft.com/office/officeart/2005/8/layout/chevron1"/>
    <dgm:cxn modelId="{E23D3099-CBBC-4D45-A802-0A2E10069191}" type="presParOf" srcId="{0AE7035C-AC53-40CC-8F67-71ABACF3565F}" destId="{09680B59-D14B-453C-BF02-2F4E37404CF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5ED96-601E-41D8-A86A-11A53D96BD5D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Describe your data</a:t>
          </a:r>
        </a:p>
      </dsp:txBody>
      <dsp:txXfrm>
        <a:off x="582612" y="2129102"/>
        <a:ext cx="1740694" cy="1160462"/>
      </dsp:txXfrm>
    </dsp:sp>
    <dsp:sp modelId="{C6758122-DC40-4DF0-925C-1BB6B358FF2A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Ask for what you want</a:t>
          </a:r>
        </a:p>
      </dsp:txBody>
      <dsp:txXfrm>
        <a:off x="3193652" y="2129102"/>
        <a:ext cx="1740694" cy="1160462"/>
      </dsp:txXfrm>
    </dsp:sp>
    <dsp:sp modelId="{09680B59-D14B-453C-BF02-2F4E37404CFF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Get predictable results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B2E16E-7D32-AC4C-AA95-C33711DC3063}" type="datetimeFigureOut">
              <a:rPr lang="en-US">
                <a:latin typeface="Arial"/>
                <a:cs typeface="Arial"/>
              </a:rPr>
              <a:pPr>
                <a:defRPr/>
              </a:pPr>
              <a:t>3/18/2019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FA8CB7-9C84-C347-A92C-031D623D1D94}" type="slidenum">
              <a:rPr lang="en-US">
                <a:latin typeface="Arial"/>
                <a:cs typeface="Arial"/>
              </a:rPr>
              <a:pPr>
                <a:defRPr/>
              </a:p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96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675EB63D-A088-7146-8790-321523913019}" type="datetimeFigureOut">
              <a:rPr lang="en-GB" smtClean="0"/>
              <a:pPr>
                <a:defRPr/>
              </a:pPr>
              <a:t>18/03/2019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8AC40639-7F87-E040-A2B9-C27B85633E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22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/>
        <a:ea typeface="ＭＳ Ｐゴシック" charset="0"/>
        <a:cs typeface="Arial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40639-7F87-E040-A2B9-C27B85633E1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7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40639-7F87-E040-A2B9-C27B85633E1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1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40639-7F87-E040-A2B9-C27B85633E1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45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C40639-7F87-E040-A2B9-C27B85633E1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3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6F020-7CBC-44EB-BF98-6BD29A39F5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27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Cov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7">
            <a:extLst>
              <a:ext uri="{FF2B5EF4-FFF2-40B4-BE49-F238E27FC236}">
                <a16:creationId xmlns:a16="http://schemas.microsoft.com/office/drawing/2014/main" id="{FBCFC3CC-DE60-B641-A733-076A83AD58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860244" y="833933"/>
            <a:ext cx="8608552" cy="25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4819C0-0BFC-4641-B50A-D061C759D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0244" y="3694176"/>
            <a:ext cx="8608552" cy="2128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E0FB1C76-9D64-4447-A73D-9D3E2162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divider - half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77209A-2506-4B42-ABC5-B0C960B2D45D}"/>
              </a:ext>
            </a:extLst>
          </p:cNvPr>
          <p:cNvSpPr/>
          <p:nvPr userDrawn="1"/>
        </p:nvSpPr>
        <p:spPr>
          <a:xfrm>
            <a:off x="6099217" y="1"/>
            <a:ext cx="6092783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4C41667-D4F6-0141-8831-FF7488E37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17" y="0"/>
            <a:ext cx="6089566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8E12579-B3D8-5849-BE6A-E43706834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7021" y="3639172"/>
            <a:ext cx="5432789" cy="215106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80CAA7-2A8A-5F41-906B-BE7EBBA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21" y="534010"/>
            <a:ext cx="5432790" cy="2926079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16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divider - half -image - re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77209A-2506-4B42-ABC5-B0C960B2D45D}"/>
              </a:ext>
            </a:extLst>
          </p:cNvPr>
          <p:cNvSpPr/>
          <p:nvPr userDrawn="1"/>
        </p:nvSpPr>
        <p:spPr>
          <a:xfrm>
            <a:off x="6099217" y="15536"/>
            <a:ext cx="609278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4C41667-D4F6-0141-8831-FF7488E37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17" y="0"/>
            <a:ext cx="6089566" cy="6857999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8E12579-B3D8-5849-BE6A-E43706834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7021" y="3639172"/>
            <a:ext cx="5432789" cy="2151063"/>
          </a:xfr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80CAA7-2A8A-5F41-906B-BE7EBBA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21" y="534010"/>
            <a:ext cx="5432790" cy="2926079"/>
          </a:xfrm>
        </p:spPr>
        <p:txBody>
          <a:bodyPr/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26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divider - quart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77209A-2506-4B42-ABC5-B0C960B2D45D}"/>
              </a:ext>
            </a:extLst>
          </p:cNvPr>
          <p:cNvSpPr/>
          <p:nvPr userDrawn="1"/>
        </p:nvSpPr>
        <p:spPr>
          <a:xfrm>
            <a:off x="9137566" y="1"/>
            <a:ext cx="305443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4C41667-D4F6-0141-8831-FF7488E37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16" y="0"/>
            <a:ext cx="9134349" cy="68579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8E12579-B3D8-5849-BE6A-E43706834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4040" y="422910"/>
            <a:ext cx="2415770" cy="59436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831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4_2018 divider -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77209A-2506-4B42-ABC5-B0C960B2D45D}"/>
              </a:ext>
            </a:extLst>
          </p:cNvPr>
          <p:cNvSpPr/>
          <p:nvPr userDrawn="1"/>
        </p:nvSpPr>
        <p:spPr>
          <a:xfrm>
            <a:off x="6099217" y="1"/>
            <a:ext cx="6092783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8E12579-B3D8-5849-BE6A-E43706834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7021" y="3639172"/>
            <a:ext cx="5432789" cy="215106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80CAA7-2A8A-5F41-906B-BE7EBBA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21" y="534010"/>
            <a:ext cx="5432790" cy="2926079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947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divider - half - transpar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77209A-2506-4B42-ABC5-B0C960B2D45D}"/>
              </a:ext>
            </a:extLst>
          </p:cNvPr>
          <p:cNvSpPr/>
          <p:nvPr userDrawn="1"/>
        </p:nvSpPr>
        <p:spPr>
          <a:xfrm>
            <a:off x="6099217" y="1"/>
            <a:ext cx="6092783" cy="685799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8E12579-B3D8-5849-BE6A-E43706834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7021" y="3639172"/>
            <a:ext cx="5432789" cy="215106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80CAA7-2A8A-5F41-906B-BE7EBBA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21" y="534010"/>
            <a:ext cx="5432790" cy="2926079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16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divider - half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77209A-2506-4B42-ABC5-B0C960B2D45D}"/>
              </a:ext>
            </a:extLst>
          </p:cNvPr>
          <p:cNvSpPr/>
          <p:nvPr userDrawn="1"/>
        </p:nvSpPr>
        <p:spPr>
          <a:xfrm>
            <a:off x="6099217" y="1"/>
            <a:ext cx="6092783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8E12579-B3D8-5849-BE6A-E43706834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7021" y="3639172"/>
            <a:ext cx="5432789" cy="215106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80CAA7-2A8A-5F41-906B-BE7EBBA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21" y="534010"/>
            <a:ext cx="5432790" cy="2926079"/>
          </a:xfrm>
        </p:spPr>
        <p:txBody>
          <a:bodyPr/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664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4_2018 divider -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B38C67-4310-D840-A381-CEB1AF96211B}"/>
              </a:ext>
            </a:extLst>
          </p:cNvPr>
          <p:cNvSpPr/>
          <p:nvPr userDrawn="1"/>
        </p:nvSpPr>
        <p:spPr>
          <a:xfrm>
            <a:off x="9137566" y="1"/>
            <a:ext cx="3054434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E8D92E3-7D75-4D4E-8219-CB1F9C201C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4040" y="422910"/>
            <a:ext cx="2415770" cy="59436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720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divider - quarter - transpar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B38C67-4310-D840-A381-CEB1AF96211B}"/>
              </a:ext>
            </a:extLst>
          </p:cNvPr>
          <p:cNvSpPr/>
          <p:nvPr userDrawn="1"/>
        </p:nvSpPr>
        <p:spPr>
          <a:xfrm>
            <a:off x="9137566" y="1"/>
            <a:ext cx="3054434" cy="685799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E8D92E3-7D75-4D4E-8219-CB1F9C201C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4040" y="422910"/>
            <a:ext cx="2415770" cy="59436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30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divider - quart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B38C67-4310-D840-A381-CEB1AF96211B}"/>
              </a:ext>
            </a:extLst>
          </p:cNvPr>
          <p:cNvSpPr/>
          <p:nvPr userDrawn="1"/>
        </p:nvSpPr>
        <p:spPr>
          <a:xfrm>
            <a:off x="9137566" y="1"/>
            <a:ext cx="3054434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E8D92E3-7D75-4D4E-8219-CB1F9C201C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4040" y="422910"/>
            <a:ext cx="2415770" cy="59436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662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logo w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2C12E8C2-FE74-234F-BAF8-2A6EF6F37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901" y="6534150"/>
            <a:ext cx="1019174" cy="20478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00">
                <a:solidFill>
                  <a:srgbClr val="69737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Cover minimiz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E0FB1C76-9D64-4447-A73D-9D3E2162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4819C0-0BFC-4641-B50A-D061C759D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535" y="3694176"/>
            <a:ext cx="7981927" cy="2128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27">
            <a:extLst>
              <a:ext uri="{FF2B5EF4-FFF2-40B4-BE49-F238E27FC236}">
                <a16:creationId xmlns:a16="http://schemas.microsoft.com/office/drawing/2014/main" id="{FBCFC3CC-DE60-B641-A733-076A83AD58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070535" y="833933"/>
            <a:ext cx="7981927" cy="25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1220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4_2018 logo w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61E77-7956-354F-832D-8DDFD8704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119" y="2412009"/>
            <a:ext cx="3862408" cy="14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4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29790" y="1349561"/>
            <a:ext cx="11748109" cy="4902013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CFCF02F8-47BC-784D-88ED-DC3E4AF47A35}" type="datetime4">
              <a:rPr lang="en-GB" smtClean="0"/>
              <a:t>18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Cover for ima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1CDE-C774-FE48-9ED5-0096681C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0F5C7-30AF-3749-8523-3EE8C6F9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CBD92E-2471-9D41-A4A3-17D98AC280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2393" y="1"/>
            <a:ext cx="3059608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F512FB3-D93B-004D-9500-4F4498E302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5256" y="3694176"/>
            <a:ext cx="6303835" cy="212825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6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Cover for imag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E0FB1C76-9D64-4447-A73D-9D3E2162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4819C0-0BFC-4641-B50A-D061C759D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0244" y="3694176"/>
            <a:ext cx="7981927" cy="2128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27">
            <a:extLst>
              <a:ext uri="{FF2B5EF4-FFF2-40B4-BE49-F238E27FC236}">
                <a16:creationId xmlns:a16="http://schemas.microsoft.com/office/drawing/2014/main" id="{FBCFC3CC-DE60-B641-A733-076A83AD58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860244" y="833933"/>
            <a:ext cx="7981927" cy="25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29790" y="1349561"/>
            <a:ext cx="11748109" cy="4902013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85E6FF-52CC-384F-8320-214CE677D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901" y="6534150"/>
            <a:ext cx="1019174" cy="20478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00">
                <a:solidFill>
                  <a:srgbClr val="69737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68830023-28FA-CB42-8F18-6EC7C4DE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901" y="6534150"/>
            <a:ext cx="1019174" cy="20478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00">
                <a:solidFill>
                  <a:srgbClr val="69737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Comparis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91" y="0"/>
            <a:ext cx="11736457" cy="1071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225732" y="1348084"/>
            <a:ext cx="5646702" cy="6397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225732" y="2003920"/>
            <a:ext cx="5646702" cy="4233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2825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sz="1600"/>
            </a:lvl2pPr>
            <a:lvl3pPr marL="630238" indent="-282575">
              <a:defRPr sz="1600"/>
            </a:lvl3pPr>
            <a:lvl4pPr marL="914400" indent="-282575">
              <a:tabLst/>
              <a:defRPr sz="1600"/>
            </a:lvl4pPr>
            <a:lvl5pPr marL="968375" indent="-282575">
              <a:defRPr sz="1800"/>
            </a:lvl5pPr>
            <a:lvl7pPr>
              <a:defRPr baseline="0"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454" y="1348084"/>
            <a:ext cx="5648920" cy="6397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6324454" y="2003921"/>
            <a:ext cx="5648920" cy="423336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/>
            </a:lvl1pPr>
            <a:lvl2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lang="en-US" sz="1600" kern="1200" dirty="0" smtClean="0">
                <a:solidFill>
                  <a:srgbClr val="37444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282575">
              <a:defRPr sz="1600"/>
            </a:lvl3pPr>
            <a:lvl4pPr marL="1031875" indent="-282575"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D0C4DFC1-CA4D-9649-AFF7-C57E26F8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1" y="6534150"/>
            <a:ext cx="1019174" cy="20478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00">
                <a:solidFill>
                  <a:srgbClr val="69737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0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4_2018 Two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half" idx="1"/>
          </p:nvPr>
        </p:nvSpPr>
        <p:spPr>
          <a:xfrm>
            <a:off x="232875" y="1349175"/>
            <a:ext cx="5645385" cy="4888113"/>
          </a:xfrm>
          <a:prstGeom prst="rect">
            <a:avLst/>
          </a:prstGeom>
        </p:spPr>
        <p:txBody>
          <a:bodyPr/>
          <a:lstStyle>
            <a:lvl2pPr>
              <a:defRPr sz="1800" baseline="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half" idx="2"/>
          </p:nvPr>
        </p:nvSpPr>
        <p:spPr>
          <a:xfrm>
            <a:off x="6326556" y="1349175"/>
            <a:ext cx="5645385" cy="4888113"/>
          </a:xfrm>
          <a:prstGeom prst="rect">
            <a:avLst/>
          </a:prstGeo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C4560E20-DC58-EE40-A84D-769C4F17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1" y="6534150"/>
            <a:ext cx="1019174" cy="20478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00">
                <a:solidFill>
                  <a:srgbClr val="69737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4_2018 Title &amp; Full Imag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6A6FE1-5051-C943-B032-602B662F5A95}"/>
              </a:ext>
            </a:extLst>
          </p:cNvPr>
          <p:cNvSpPr/>
          <p:nvPr userDrawn="1"/>
        </p:nvSpPr>
        <p:spPr>
          <a:xfrm rot="10800000">
            <a:off x="-2" y="5564458"/>
            <a:ext cx="12190413" cy="1293541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20000"/>
                </a:schemeClr>
              </a:gs>
              <a:gs pos="99000">
                <a:schemeClr val="tx1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50ACE-523E-D64D-B0A1-728484DB5E07}"/>
              </a:ext>
            </a:extLst>
          </p:cNvPr>
          <p:cNvSpPr/>
          <p:nvPr userDrawn="1"/>
        </p:nvSpPr>
        <p:spPr>
          <a:xfrm>
            <a:off x="-2" y="1"/>
            <a:ext cx="12190413" cy="235458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35000"/>
                </a:schemeClr>
              </a:gs>
              <a:gs pos="99000">
                <a:schemeClr val="tx1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91" y="1"/>
            <a:ext cx="11736458" cy="1071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D783C6-D2A1-DD4F-9036-696D35AECC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89304" y="6529387"/>
            <a:ext cx="766598" cy="183260"/>
            <a:chOff x="473868" y="3365501"/>
            <a:chExt cx="4170363" cy="996949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C0CC5F8-E42C-704A-A688-D5C4AEB15E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868" y="3376613"/>
              <a:ext cx="842963" cy="985837"/>
            </a:xfrm>
            <a:custGeom>
              <a:avLst/>
              <a:gdLst>
                <a:gd name="T0" fmla="*/ 173 w 225"/>
                <a:gd name="T1" fmla="*/ 0 h 262"/>
                <a:gd name="T2" fmla="*/ 173 w 225"/>
                <a:gd name="T3" fmla="*/ 154 h 262"/>
                <a:gd name="T4" fmla="*/ 112 w 225"/>
                <a:gd name="T5" fmla="*/ 215 h 262"/>
                <a:gd name="T6" fmla="*/ 51 w 225"/>
                <a:gd name="T7" fmla="*/ 154 h 262"/>
                <a:gd name="T8" fmla="*/ 51 w 225"/>
                <a:gd name="T9" fmla="*/ 0 h 262"/>
                <a:gd name="T10" fmla="*/ 0 w 225"/>
                <a:gd name="T11" fmla="*/ 0 h 262"/>
                <a:gd name="T12" fmla="*/ 0 w 225"/>
                <a:gd name="T13" fmla="*/ 148 h 262"/>
                <a:gd name="T14" fmla="*/ 112 w 225"/>
                <a:gd name="T15" fmla="*/ 262 h 262"/>
                <a:gd name="T16" fmla="*/ 225 w 225"/>
                <a:gd name="T17" fmla="*/ 148 h 262"/>
                <a:gd name="T18" fmla="*/ 225 w 225"/>
                <a:gd name="T19" fmla="*/ 0 h 262"/>
                <a:gd name="T20" fmla="*/ 173 w 225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2">
                  <a:moveTo>
                    <a:pt x="173" y="0"/>
                  </a:moveTo>
                  <a:cubicBezTo>
                    <a:pt x="173" y="154"/>
                    <a:pt x="173" y="154"/>
                    <a:pt x="173" y="154"/>
                  </a:cubicBezTo>
                  <a:cubicBezTo>
                    <a:pt x="173" y="192"/>
                    <a:pt x="151" y="215"/>
                    <a:pt x="112" y="215"/>
                  </a:cubicBezTo>
                  <a:cubicBezTo>
                    <a:pt x="74" y="215"/>
                    <a:pt x="51" y="192"/>
                    <a:pt x="51" y="15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216"/>
                    <a:pt x="45" y="262"/>
                    <a:pt x="112" y="262"/>
                  </a:cubicBezTo>
                  <a:cubicBezTo>
                    <a:pt x="180" y="262"/>
                    <a:pt x="225" y="216"/>
                    <a:pt x="225" y="148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8274337-8D1B-6749-B345-7E5C9CAED1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6543" y="3365501"/>
              <a:ext cx="844550" cy="989012"/>
            </a:xfrm>
            <a:custGeom>
              <a:avLst/>
              <a:gdLst>
                <a:gd name="T0" fmla="*/ 113 w 225"/>
                <a:gd name="T1" fmla="*/ 0 h 263"/>
                <a:gd name="T2" fmla="*/ 0 w 225"/>
                <a:gd name="T3" fmla="*/ 114 h 263"/>
                <a:gd name="T4" fmla="*/ 0 w 225"/>
                <a:gd name="T5" fmla="*/ 263 h 263"/>
                <a:gd name="T6" fmla="*/ 52 w 225"/>
                <a:gd name="T7" fmla="*/ 263 h 263"/>
                <a:gd name="T8" fmla="*/ 52 w 225"/>
                <a:gd name="T9" fmla="*/ 108 h 263"/>
                <a:gd name="T10" fmla="*/ 113 w 225"/>
                <a:gd name="T11" fmla="*/ 47 h 263"/>
                <a:gd name="T12" fmla="*/ 174 w 225"/>
                <a:gd name="T13" fmla="*/ 108 h 263"/>
                <a:gd name="T14" fmla="*/ 174 w 225"/>
                <a:gd name="T15" fmla="*/ 263 h 263"/>
                <a:gd name="T16" fmla="*/ 225 w 225"/>
                <a:gd name="T17" fmla="*/ 263 h 263"/>
                <a:gd name="T18" fmla="*/ 225 w 225"/>
                <a:gd name="T19" fmla="*/ 114 h 263"/>
                <a:gd name="T20" fmla="*/ 113 w 225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3">
                  <a:moveTo>
                    <a:pt x="113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2" y="70"/>
                    <a:pt x="74" y="47"/>
                    <a:pt x="113" y="47"/>
                  </a:cubicBezTo>
                  <a:cubicBezTo>
                    <a:pt x="151" y="47"/>
                    <a:pt x="174" y="70"/>
                    <a:pt x="174" y="108"/>
                  </a:cubicBezTo>
                  <a:cubicBezTo>
                    <a:pt x="174" y="263"/>
                    <a:pt x="174" y="263"/>
                    <a:pt x="174" y="263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5" y="46"/>
                    <a:pt x="180" y="0"/>
                    <a:pt x="11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283BDD0-CC12-A045-AAEC-5B83E7CF4F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8431" y="3376613"/>
              <a:ext cx="192088" cy="977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C39AF7-4866-0445-B398-DEBDACE63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4518" y="3376613"/>
              <a:ext cx="765175" cy="977900"/>
            </a:xfrm>
            <a:custGeom>
              <a:avLst/>
              <a:gdLst>
                <a:gd name="T0" fmla="*/ 0 w 482"/>
                <a:gd name="T1" fmla="*/ 0 h 616"/>
                <a:gd name="T2" fmla="*/ 0 w 482"/>
                <a:gd name="T3" fmla="*/ 114 h 616"/>
                <a:gd name="T4" fmla="*/ 180 w 482"/>
                <a:gd name="T5" fmla="*/ 114 h 616"/>
                <a:gd name="T6" fmla="*/ 180 w 482"/>
                <a:gd name="T7" fmla="*/ 616 h 616"/>
                <a:gd name="T8" fmla="*/ 300 w 482"/>
                <a:gd name="T9" fmla="*/ 616 h 616"/>
                <a:gd name="T10" fmla="*/ 300 w 482"/>
                <a:gd name="T11" fmla="*/ 114 h 616"/>
                <a:gd name="T12" fmla="*/ 482 w 482"/>
                <a:gd name="T13" fmla="*/ 114 h 616"/>
                <a:gd name="T14" fmla="*/ 482 w 482"/>
                <a:gd name="T15" fmla="*/ 0 h 616"/>
                <a:gd name="T16" fmla="*/ 0 w 482"/>
                <a:gd name="T1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616">
                  <a:moveTo>
                    <a:pt x="0" y="0"/>
                  </a:moveTo>
                  <a:lnTo>
                    <a:pt x="0" y="114"/>
                  </a:lnTo>
                  <a:lnTo>
                    <a:pt x="180" y="114"/>
                  </a:lnTo>
                  <a:lnTo>
                    <a:pt x="180" y="616"/>
                  </a:lnTo>
                  <a:lnTo>
                    <a:pt x="300" y="616"/>
                  </a:lnTo>
                  <a:lnTo>
                    <a:pt x="300" y="114"/>
                  </a:lnTo>
                  <a:lnTo>
                    <a:pt x="482" y="114"/>
                  </a:lnTo>
                  <a:lnTo>
                    <a:pt x="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A6CD877-258D-E945-BA3D-218A70509C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5256" y="3376613"/>
              <a:ext cx="688975" cy="977900"/>
            </a:xfrm>
            <a:custGeom>
              <a:avLst/>
              <a:gdLst>
                <a:gd name="T0" fmla="*/ 184 w 184"/>
                <a:gd name="T1" fmla="*/ 0 h 260"/>
                <a:gd name="T2" fmla="*/ 129 w 184"/>
                <a:gd name="T3" fmla="*/ 0 h 260"/>
                <a:gd name="T4" fmla="*/ 5 w 184"/>
                <a:gd name="T5" fmla="*/ 174 h 260"/>
                <a:gd name="T6" fmla="*/ 1 w 184"/>
                <a:gd name="T7" fmla="*/ 192 h 260"/>
                <a:gd name="T8" fmla="*/ 11 w 184"/>
                <a:gd name="T9" fmla="*/ 207 h 260"/>
                <a:gd name="T10" fmla="*/ 24 w 184"/>
                <a:gd name="T11" fmla="*/ 211 h 260"/>
                <a:gd name="T12" fmla="*/ 24 w 184"/>
                <a:gd name="T13" fmla="*/ 211 h 260"/>
                <a:gd name="T14" fmla="*/ 119 w 184"/>
                <a:gd name="T15" fmla="*/ 211 h 260"/>
                <a:gd name="T16" fmla="*/ 119 w 184"/>
                <a:gd name="T17" fmla="*/ 260 h 260"/>
                <a:gd name="T18" fmla="*/ 166 w 184"/>
                <a:gd name="T19" fmla="*/ 260 h 260"/>
                <a:gd name="T20" fmla="*/ 166 w 184"/>
                <a:gd name="T21" fmla="*/ 170 h 260"/>
                <a:gd name="T22" fmla="*/ 65 w 184"/>
                <a:gd name="T23" fmla="*/ 170 h 260"/>
                <a:gd name="T24" fmla="*/ 184 w 184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60">
                  <a:moveTo>
                    <a:pt x="184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1" y="179"/>
                    <a:pt x="0" y="185"/>
                    <a:pt x="1" y="192"/>
                  </a:cubicBezTo>
                  <a:cubicBezTo>
                    <a:pt x="2" y="198"/>
                    <a:pt x="6" y="203"/>
                    <a:pt x="11" y="207"/>
                  </a:cubicBezTo>
                  <a:cubicBezTo>
                    <a:pt x="15" y="210"/>
                    <a:pt x="19" y="211"/>
                    <a:pt x="24" y="211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119" y="211"/>
                    <a:pt x="119" y="211"/>
                    <a:pt x="119" y="211"/>
                  </a:cubicBezTo>
                  <a:cubicBezTo>
                    <a:pt x="119" y="260"/>
                    <a:pt x="119" y="260"/>
                    <a:pt x="119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65" y="170"/>
                    <a:pt x="65" y="170"/>
                    <a:pt x="65" y="17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" name="TextBox 22">
            <a:extLst>
              <a:ext uri="{FF2B5EF4-FFF2-40B4-BE49-F238E27FC236}">
                <a16:creationId xmlns:a16="http://schemas.microsoft.com/office/drawing/2014/main" id="{545B68C2-50F0-3340-9B85-6D17D3C25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29387"/>
            <a:ext cx="711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chemeClr val="bg1"/>
                </a:solidFill>
                <a:latin typeface="Arial"/>
                <a:cs typeface="Arial"/>
              </a:rPr>
              <a:t>Page </a:t>
            </a:r>
            <a:fld id="{8E0CADAB-0AB0-6548-B1F5-56A0E18318B6}" type="slidenum">
              <a:rPr lang="en-US" sz="800">
                <a:solidFill>
                  <a:schemeClr val="bg1"/>
                </a:solidFill>
                <a:latin typeface="Arial"/>
                <a:cs typeface="Arial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3B3BE-EB91-A345-88B3-5655C7CB4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18063" y="6529387"/>
            <a:ext cx="15970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chemeClr val="bg1"/>
                </a:solidFill>
                <a:latin typeface="Arial"/>
                <a:cs typeface="Arial"/>
              </a:rPr>
              <a:t>Proprietary and Confidential</a:t>
            </a:r>
          </a:p>
        </p:txBody>
      </p:sp>
      <p:sp>
        <p:nvSpPr>
          <p:cNvPr id="16" name="Date Placeholder 5">
            <a:extLst>
              <a:ext uri="{FF2B5EF4-FFF2-40B4-BE49-F238E27FC236}">
                <a16:creationId xmlns:a16="http://schemas.microsoft.com/office/drawing/2014/main" id="{7A3ED83D-2F2E-2142-9924-E402045C1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901" y="6534150"/>
            <a:ext cx="1019174" cy="20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7C4F6D-A61E-4943-AE52-8529E8928156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EA17FC-5DDE-4247-AEDE-E55DFDD5326A}"/>
              </a:ext>
            </a:extLst>
          </p:cNvPr>
          <p:cNvSpPr/>
          <p:nvPr userDrawn="1"/>
        </p:nvSpPr>
        <p:spPr>
          <a:xfrm>
            <a:off x="2124897" y="0"/>
            <a:ext cx="1006710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099" name="Title Placeholder 27"/>
          <p:cNvSpPr>
            <a:spLocks noGrp="1"/>
          </p:cNvSpPr>
          <p:nvPr>
            <p:ph type="title"/>
          </p:nvPr>
        </p:nvSpPr>
        <p:spPr bwMode="auto">
          <a:xfrm>
            <a:off x="2860245" y="833933"/>
            <a:ext cx="8608552" cy="25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8"/>
          <p:cNvSpPr>
            <a:spLocks noGrp="1"/>
          </p:cNvSpPr>
          <p:nvPr>
            <p:ph type="body" idx="1"/>
          </p:nvPr>
        </p:nvSpPr>
        <p:spPr bwMode="auto">
          <a:xfrm>
            <a:off x="2856788" y="3686860"/>
            <a:ext cx="8613446" cy="214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8" name="Group 117"/>
          <p:cNvGrpSpPr>
            <a:grpSpLocks noChangeAspect="1"/>
          </p:cNvGrpSpPr>
          <p:nvPr userDrawn="1"/>
        </p:nvGrpSpPr>
        <p:grpSpPr>
          <a:xfrm>
            <a:off x="394238" y="6218477"/>
            <a:ext cx="1310203" cy="313212"/>
            <a:chOff x="473868" y="3365501"/>
            <a:chExt cx="4170363" cy="996949"/>
          </a:xfrm>
        </p:grpSpPr>
        <p:sp>
          <p:nvSpPr>
            <p:cNvPr id="119" name="Freeform 5"/>
            <p:cNvSpPr>
              <a:spLocks/>
            </p:cNvSpPr>
            <p:nvPr userDrawn="1"/>
          </p:nvSpPr>
          <p:spPr bwMode="auto">
            <a:xfrm>
              <a:off x="473868" y="3376613"/>
              <a:ext cx="842963" cy="985837"/>
            </a:xfrm>
            <a:custGeom>
              <a:avLst/>
              <a:gdLst>
                <a:gd name="T0" fmla="*/ 173 w 225"/>
                <a:gd name="T1" fmla="*/ 0 h 262"/>
                <a:gd name="T2" fmla="*/ 173 w 225"/>
                <a:gd name="T3" fmla="*/ 154 h 262"/>
                <a:gd name="T4" fmla="*/ 112 w 225"/>
                <a:gd name="T5" fmla="*/ 215 h 262"/>
                <a:gd name="T6" fmla="*/ 51 w 225"/>
                <a:gd name="T7" fmla="*/ 154 h 262"/>
                <a:gd name="T8" fmla="*/ 51 w 225"/>
                <a:gd name="T9" fmla="*/ 0 h 262"/>
                <a:gd name="T10" fmla="*/ 0 w 225"/>
                <a:gd name="T11" fmla="*/ 0 h 262"/>
                <a:gd name="T12" fmla="*/ 0 w 225"/>
                <a:gd name="T13" fmla="*/ 148 h 262"/>
                <a:gd name="T14" fmla="*/ 112 w 225"/>
                <a:gd name="T15" fmla="*/ 262 h 262"/>
                <a:gd name="T16" fmla="*/ 225 w 225"/>
                <a:gd name="T17" fmla="*/ 148 h 262"/>
                <a:gd name="T18" fmla="*/ 225 w 225"/>
                <a:gd name="T19" fmla="*/ 0 h 262"/>
                <a:gd name="T20" fmla="*/ 173 w 225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2">
                  <a:moveTo>
                    <a:pt x="173" y="0"/>
                  </a:moveTo>
                  <a:cubicBezTo>
                    <a:pt x="173" y="154"/>
                    <a:pt x="173" y="154"/>
                    <a:pt x="173" y="154"/>
                  </a:cubicBezTo>
                  <a:cubicBezTo>
                    <a:pt x="173" y="192"/>
                    <a:pt x="151" y="215"/>
                    <a:pt x="112" y="215"/>
                  </a:cubicBezTo>
                  <a:cubicBezTo>
                    <a:pt x="74" y="215"/>
                    <a:pt x="51" y="192"/>
                    <a:pt x="51" y="15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216"/>
                    <a:pt x="45" y="262"/>
                    <a:pt x="112" y="262"/>
                  </a:cubicBezTo>
                  <a:cubicBezTo>
                    <a:pt x="180" y="262"/>
                    <a:pt x="225" y="216"/>
                    <a:pt x="225" y="148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>
              <a:off x="1556543" y="3365501"/>
              <a:ext cx="844550" cy="989012"/>
            </a:xfrm>
            <a:custGeom>
              <a:avLst/>
              <a:gdLst>
                <a:gd name="T0" fmla="*/ 113 w 225"/>
                <a:gd name="T1" fmla="*/ 0 h 263"/>
                <a:gd name="T2" fmla="*/ 0 w 225"/>
                <a:gd name="T3" fmla="*/ 114 h 263"/>
                <a:gd name="T4" fmla="*/ 0 w 225"/>
                <a:gd name="T5" fmla="*/ 263 h 263"/>
                <a:gd name="T6" fmla="*/ 52 w 225"/>
                <a:gd name="T7" fmla="*/ 263 h 263"/>
                <a:gd name="T8" fmla="*/ 52 w 225"/>
                <a:gd name="T9" fmla="*/ 108 h 263"/>
                <a:gd name="T10" fmla="*/ 113 w 225"/>
                <a:gd name="T11" fmla="*/ 47 h 263"/>
                <a:gd name="T12" fmla="*/ 174 w 225"/>
                <a:gd name="T13" fmla="*/ 108 h 263"/>
                <a:gd name="T14" fmla="*/ 174 w 225"/>
                <a:gd name="T15" fmla="*/ 263 h 263"/>
                <a:gd name="T16" fmla="*/ 225 w 225"/>
                <a:gd name="T17" fmla="*/ 263 h 263"/>
                <a:gd name="T18" fmla="*/ 225 w 225"/>
                <a:gd name="T19" fmla="*/ 114 h 263"/>
                <a:gd name="T20" fmla="*/ 113 w 225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3">
                  <a:moveTo>
                    <a:pt x="113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2" y="70"/>
                    <a:pt x="74" y="47"/>
                    <a:pt x="113" y="47"/>
                  </a:cubicBezTo>
                  <a:cubicBezTo>
                    <a:pt x="151" y="47"/>
                    <a:pt x="174" y="70"/>
                    <a:pt x="174" y="108"/>
                  </a:cubicBezTo>
                  <a:cubicBezTo>
                    <a:pt x="174" y="263"/>
                    <a:pt x="174" y="263"/>
                    <a:pt x="174" y="263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5" y="46"/>
                    <a:pt x="180" y="0"/>
                    <a:pt x="113" y="0"/>
                  </a:cubicBezTo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 userDrawn="1"/>
          </p:nvSpPr>
          <p:spPr bwMode="auto">
            <a:xfrm>
              <a:off x="2688431" y="3376613"/>
              <a:ext cx="192088" cy="977900"/>
            </a:xfrm>
            <a:prstGeom prst="rect">
              <a:avLst/>
            </a:pr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 8"/>
            <p:cNvSpPr>
              <a:spLocks/>
            </p:cNvSpPr>
            <p:nvPr userDrawn="1"/>
          </p:nvSpPr>
          <p:spPr bwMode="auto">
            <a:xfrm>
              <a:off x="3134518" y="3376613"/>
              <a:ext cx="765175" cy="977900"/>
            </a:xfrm>
            <a:custGeom>
              <a:avLst/>
              <a:gdLst>
                <a:gd name="T0" fmla="*/ 0 w 482"/>
                <a:gd name="T1" fmla="*/ 0 h 616"/>
                <a:gd name="T2" fmla="*/ 0 w 482"/>
                <a:gd name="T3" fmla="*/ 114 h 616"/>
                <a:gd name="T4" fmla="*/ 180 w 482"/>
                <a:gd name="T5" fmla="*/ 114 h 616"/>
                <a:gd name="T6" fmla="*/ 180 w 482"/>
                <a:gd name="T7" fmla="*/ 616 h 616"/>
                <a:gd name="T8" fmla="*/ 300 w 482"/>
                <a:gd name="T9" fmla="*/ 616 h 616"/>
                <a:gd name="T10" fmla="*/ 300 w 482"/>
                <a:gd name="T11" fmla="*/ 114 h 616"/>
                <a:gd name="T12" fmla="*/ 482 w 482"/>
                <a:gd name="T13" fmla="*/ 114 h 616"/>
                <a:gd name="T14" fmla="*/ 482 w 482"/>
                <a:gd name="T15" fmla="*/ 0 h 616"/>
                <a:gd name="T16" fmla="*/ 0 w 482"/>
                <a:gd name="T1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616">
                  <a:moveTo>
                    <a:pt x="0" y="0"/>
                  </a:moveTo>
                  <a:lnTo>
                    <a:pt x="0" y="114"/>
                  </a:lnTo>
                  <a:lnTo>
                    <a:pt x="180" y="114"/>
                  </a:lnTo>
                  <a:lnTo>
                    <a:pt x="180" y="616"/>
                  </a:lnTo>
                  <a:lnTo>
                    <a:pt x="300" y="616"/>
                  </a:lnTo>
                  <a:lnTo>
                    <a:pt x="300" y="114"/>
                  </a:lnTo>
                  <a:lnTo>
                    <a:pt x="482" y="114"/>
                  </a:lnTo>
                  <a:lnTo>
                    <a:pt x="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9"/>
            <p:cNvSpPr>
              <a:spLocks/>
            </p:cNvSpPr>
            <p:nvPr userDrawn="1"/>
          </p:nvSpPr>
          <p:spPr bwMode="auto">
            <a:xfrm>
              <a:off x="3955256" y="3376613"/>
              <a:ext cx="688975" cy="977900"/>
            </a:xfrm>
            <a:custGeom>
              <a:avLst/>
              <a:gdLst>
                <a:gd name="T0" fmla="*/ 184 w 184"/>
                <a:gd name="T1" fmla="*/ 0 h 260"/>
                <a:gd name="T2" fmla="*/ 129 w 184"/>
                <a:gd name="T3" fmla="*/ 0 h 260"/>
                <a:gd name="T4" fmla="*/ 5 w 184"/>
                <a:gd name="T5" fmla="*/ 174 h 260"/>
                <a:gd name="T6" fmla="*/ 1 w 184"/>
                <a:gd name="T7" fmla="*/ 192 h 260"/>
                <a:gd name="T8" fmla="*/ 11 w 184"/>
                <a:gd name="T9" fmla="*/ 207 h 260"/>
                <a:gd name="T10" fmla="*/ 24 w 184"/>
                <a:gd name="T11" fmla="*/ 211 h 260"/>
                <a:gd name="T12" fmla="*/ 24 w 184"/>
                <a:gd name="T13" fmla="*/ 211 h 260"/>
                <a:gd name="T14" fmla="*/ 119 w 184"/>
                <a:gd name="T15" fmla="*/ 211 h 260"/>
                <a:gd name="T16" fmla="*/ 119 w 184"/>
                <a:gd name="T17" fmla="*/ 260 h 260"/>
                <a:gd name="T18" fmla="*/ 166 w 184"/>
                <a:gd name="T19" fmla="*/ 260 h 260"/>
                <a:gd name="T20" fmla="*/ 166 w 184"/>
                <a:gd name="T21" fmla="*/ 170 h 260"/>
                <a:gd name="T22" fmla="*/ 65 w 184"/>
                <a:gd name="T23" fmla="*/ 170 h 260"/>
                <a:gd name="T24" fmla="*/ 184 w 184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60">
                  <a:moveTo>
                    <a:pt x="184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1" y="179"/>
                    <a:pt x="0" y="185"/>
                    <a:pt x="1" y="192"/>
                  </a:cubicBezTo>
                  <a:cubicBezTo>
                    <a:pt x="2" y="198"/>
                    <a:pt x="6" y="203"/>
                    <a:pt x="11" y="207"/>
                  </a:cubicBezTo>
                  <a:cubicBezTo>
                    <a:pt x="15" y="210"/>
                    <a:pt x="19" y="211"/>
                    <a:pt x="24" y="211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119" y="211"/>
                    <a:pt x="119" y="211"/>
                    <a:pt x="119" y="211"/>
                  </a:cubicBezTo>
                  <a:cubicBezTo>
                    <a:pt x="119" y="260"/>
                    <a:pt x="119" y="260"/>
                    <a:pt x="119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65" y="170"/>
                    <a:pt x="65" y="170"/>
                    <a:pt x="65" y="17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82163300-7E32-8E47-A204-A11A4B9D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hf sldNum="0" hdr="0" ftr="0"/>
  <p:txStyles>
    <p:titleStyle>
      <a:lvl1pPr algn="ctr" defTabSz="45720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6600" b="1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ctr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b="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800" i="1" kern="1200">
          <a:solidFill>
            <a:srgbClr val="FFFFF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Placeholder 27"/>
          <p:cNvSpPr>
            <a:spLocks noGrp="1"/>
          </p:cNvSpPr>
          <p:nvPr>
            <p:ph type="title"/>
          </p:nvPr>
        </p:nvSpPr>
        <p:spPr bwMode="auto">
          <a:xfrm>
            <a:off x="2113537" y="833933"/>
            <a:ext cx="8008052" cy="25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8"/>
          <p:cNvSpPr>
            <a:spLocks noGrp="1"/>
          </p:cNvSpPr>
          <p:nvPr>
            <p:ph type="body" idx="1"/>
          </p:nvPr>
        </p:nvSpPr>
        <p:spPr bwMode="auto">
          <a:xfrm>
            <a:off x="2110079" y="3686860"/>
            <a:ext cx="8012605" cy="214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8" name="Group 117"/>
          <p:cNvGrpSpPr>
            <a:grpSpLocks noChangeAspect="1"/>
          </p:cNvGrpSpPr>
          <p:nvPr userDrawn="1"/>
        </p:nvGrpSpPr>
        <p:grpSpPr>
          <a:xfrm>
            <a:off x="394238" y="6218477"/>
            <a:ext cx="1310203" cy="313212"/>
            <a:chOff x="473868" y="3365501"/>
            <a:chExt cx="4170363" cy="996949"/>
          </a:xfrm>
        </p:grpSpPr>
        <p:sp>
          <p:nvSpPr>
            <p:cNvPr id="119" name="Freeform 5"/>
            <p:cNvSpPr>
              <a:spLocks/>
            </p:cNvSpPr>
            <p:nvPr userDrawn="1"/>
          </p:nvSpPr>
          <p:spPr bwMode="auto">
            <a:xfrm>
              <a:off x="473868" y="3376613"/>
              <a:ext cx="842963" cy="985837"/>
            </a:xfrm>
            <a:custGeom>
              <a:avLst/>
              <a:gdLst>
                <a:gd name="T0" fmla="*/ 173 w 225"/>
                <a:gd name="T1" fmla="*/ 0 h 262"/>
                <a:gd name="T2" fmla="*/ 173 w 225"/>
                <a:gd name="T3" fmla="*/ 154 h 262"/>
                <a:gd name="T4" fmla="*/ 112 w 225"/>
                <a:gd name="T5" fmla="*/ 215 h 262"/>
                <a:gd name="T6" fmla="*/ 51 w 225"/>
                <a:gd name="T7" fmla="*/ 154 h 262"/>
                <a:gd name="T8" fmla="*/ 51 w 225"/>
                <a:gd name="T9" fmla="*/ 0 h 262"/>
                <a:gd name="T10" fmla="*/ 0 w 225"/>
                <a:gd name="T11" fmla="*/ 0 h 262"/>
                <a:gd name="T12" fmla="*/ 0 w 225"/>
                <a:gd name="T13" fmla="*/ 148 h 262"/>
                <a:gd name="T14" fmla="*/ 112 w 225"/>
                <a:gd name="T15" fmla="*/ 262 h 262"/>
                <a:gd name="T16" fmla="*/ 225 w 225"/>
                <a:gd name="T17" fmla="*/ 148 h 262"/>
                <a:gd name="T18" fmla="*/ 225 w 225"/>
                <a:gd name="T19" fmla="*/ 0 h 262"/>
                <a:gd name="T20" fmla="*/ 173 w 225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2">
                  <a:moveTo>
                    <a:pt x="173" y="0"/>
                  </a:moveTo>
                  <a:cubicBezTo>
                    <a:pt x="173" y="154"/>
                    <a:pt x="173" y="154"/>
                    <a:pt x="173" y="154"/>
                  </a:cubicBezTo>
                  <a:cubicBezTo>
                    <a:pt x="173" y="192"/>
                    <a:pt x="151" y="215"/>
                    <a:pt x="112" y="215"/>
                  </a:cubicBezTo>
                  <a:cubicBezTo>
                    <a:pt x="74" y="215"/>
                    <a:pt x="51" y="192"/>
                    <a:pt x="51" y="15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216"/>
                    <a:pt x="45" y="262"/>
                    <a:pt x="112" y="262"/>
                  </a:cubicBezTo>
                  <a:cubicBezTo>
                    <a:pt x="180" y="262"/>
                    <a:pt x="225" y="216"/>
                    <a:pt x="225" y="148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>
              <a:off x="1556543" y="3365501"/>
              <a:ext cx="844550" cy="989012"/>
            </a:xfrm>
            <a:custGeom>
              <a:avLst/>
              <a:gdLst>
                <a:gd name="T0" fmla="*/ 113 w 225"/>
                <a:gd name="T1" fmla="*/ 0 h 263"/>
                <a:gd name="T2" fmla="*/ 0 w 225"/>
                <a:gd name="T3" fmla="*/ 114 h 263"/>
                <a:gd name="T4" fmla="*/ 0 w 225"/>
                <a:gd name="T5" fmla="*/ 263 h 263"/>
                <a:gd name="T6" fmla="*/ 52 w 225"/>
                <a:gd name="T7" fmla="*/ 263 h 263"/>
                <a:gd name="T8" fmla="*/ 52 w 225"/>
                <a:gd name="T9" fmla="*/ 108 h 263"/>
                <a:gd name="T10" fmla="*/ 113 w 225"/>
                <a:gd name="T11" fmla="*/ 47 h 263"/>
                <a:gd name="T12" fmla="*/ 174 w 225"/>
                <a:gd name="T13" fmla="*/ 108 h 263"/>
                <a:gd name="T14" fmla="*/ 174 w 225"/>
                <a:gd name="T15" fmla="*/ 263 h 263"/>
                <a:gd name="T16" fmla="*/ 225 w 225"/>
                <a:gd name="T17" fmla="*/ 263 h 263"/>
                <a:gd name="T18" fmla="*/ 225 w 225"/>
                <a:gd name="T19" fmla="*/ 114 h 263"/>
                <a:gd name="T20" fmla="*/ 113 w 225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3">
                  <a:moveTo>
                    <a:pt x="113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2" y="70"/>
                    <a:pt x="74" y="47"/>
                    <a:pt x="113" y="47"/>
                  </a:cubicBezTo>
                  <a:cubicBezTo>
                    <a:pt x="151" y="47"/>
                    <a:pt x="174" y="70"/>
                    <a:pt x="174" y="108"/>
                  </a:cubicBezTo>
                  <a:cubicBezTo>
                    <a:pt x="174" y="263"/>
                    <a:pt x="174" y="263"/>
                    <a:pt x="174" y="263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5" y="46"/>
                    <a:pt x="180" y="0"/>
                    <a:pt x="113" y="0"/>
                  </a:cubicBezTo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 userDrawn="1"/>
          </p:nvSpPr>
          <p:spPr bwMode="auto">
            <a:xfrm>
              <a:off x="2688431" y="3376613"/>
              <a:ext cx="192088" cy="977900"/>
            </a:xfrm>
            <a:prstGeom prst="rect">
              <a:avLst/>
            </a:pr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 8"/>
            <p:cNvSpPr>
              <a:spLocks/>
            </p:cNvSpPr>
            <p:nvPr userDrawn="1"/>
          </p:nvSpPr>
          <p:spPr bwMode="auto">
            <a:xfrm>
              <a:off x="3134518" y="3376613"/>
              <a:ext cx="765175" cy="977900"/>
            </a:xfrm>
            <a:custGeom>
              <a:avLst/>
              <a:gdLst>
                <a:gd name="T0" fmla="*/ 0 w 482"/>
                <a:gd name="T1" fmla="*/ 0 h 616"/>
                <a:gd name="T2" fmla="*/ 0 w 482"/>
                <a:gd name="T3" fmla="*/ 114 h 616"/>
                <a:gd name="T4" fmla="*/ 180 w 482"/>
                <a:gd name="T5" fmla="*/ 114 h 616"/>
                <a:gd name="T6" fmla="*/ 180 w 482"/>
                <a:gd name="T7" fmla="*/ 616 h 616"/>
                <a:gd name="T8" fmla="*/ 300 w 482"/>
                <a:gd name="T9" fmla="*/ 616 h 616"/>
                <a:gd name="T10" fmla="*/ 300 w 482"/>
                <a:gd name="T11" fmla="*/ 114 h 616"/>
                <a:gd name="T12" fmla="*/ 482 w 482"/>
                <a:gd name="T13" fmla="*/ 114 h 616"/>
                <a:gd name="T14" fmla="*/ 482 w 482"/>
                <a:gd name="T15" fmla="*/ 0 h 616"/>
                <a:gd name="T16" fmla="*/ 0 w 482"/>
                <a:gd name="T1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616">
                  <a:moveTo>
                    <a:pt x="0" y="0"/>
                  </a:moveTo>
                  <a:lnTo>
                    <a:pt x="0" y="114"/>
                  </a:lnTo>
                  <a:lnTo>
                    <a:pt x="180" y="114"/>
                  </a:lnTo>
                  <a:lnTo>
                    <a:pt x="180" y="616"/>
                  </a:lnTo>
                  <a:lnTo>
                    <a:pt x="300" y="616"/>
                  </a:lnTo>
                  <a:lnTo>
                    <a:pt x="300" y="114"/>
                  </a:lnTo>
                  <a:lnTo>
                    <a:pt x="482" y="114"/>
                  </a:lnTo>
                  <a:lnTo>
                    <a:pt x="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9"/>
            <p:cNvSpPr>
              <a:spLocks/>
            </p:cNvSpPr>
            <p:nvPr userDrawn="1"/>
          </p:nvSpPr>
          <p:spPr bwMode="auto">
            <a:xfrm>
              <a:off x="3955256" y="3376613"/>
              <a:ext cx="688975" cy="977900"/>
            </a:xfrm>
            <a:custGeom>
              <a:avLst/>
              <a:gdLst>
                <a:gd name="T0" fmla="*/ 184 w 184"/>
                <a:gd name="T1" fmla="*/ 0 h 260"/>
                <a:gd name="T2" fmla="*/ 129 w 184"/>
                <a:gd name="T3" fmla="*/ 0 h 260"/>
                <a:gd name="T4" fmla="*/ 5 w 184"/>
                <a:gd name="T5" fmla="*/ 174 h 260"/>
                <a:gd name="T6" fmla="*/ 1 w 184"/>
                <a:gd name="T7" fmla="*/ 192 h 260"/>
                <a:gd name="T8" fmla="*/ 11 w 184"/>
                <a:gd name="T9" fmla="*/ 207 h 260"/>
                <a:gd name="T10" fmla="*/ 24 w 184"/>
                <a:gd name="T11" fmla="*/ 211 h 260"/>
                <a:gd name="T12" fmla="*/ 24 w 184"/>
                <a:gd name="T13" fmla="*/ 211 h 260"/>
                <a:gd name="T14" fmla="*/ 119 w 184"/>
                <a:gd name="T15" fmla="*/ 211 h 260"/>
                <a:gd name="T16" fmla="*/ 119 w 184"/>
                <a:gd name="T17" fmla="*/ 260 h 260"/>
                <a:gd name="T18" fmla="*/ 166 w 184"/>
                <a:gd name="T19" fmla="*/ 260 h 260"/>
                <a:gd name="T20" fmla="*/ 166 w 184"/>
                <a:gd name="T21" fmla="*/ 170 h 260"/>
                <a:gd name="T22" fmla="*/ 65 w 184"/>
                <a:gd name="T23" fmla="*/ 170 h 260"/>
                <a:gd name="T24" fmla="*/ 184 w 184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60">
                  <a:moveTo>
                    <a:pt x="184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1" y="179"/>
                    <a:pt x="0" y="185"/>
                    <a:pt x="1" y="192"/>
                  </a:cubicBezTo>
                  <a:cubicBezTo>
                    <a:pt x="2" y="198"/>
                    <a:pt x="6" y="203"/>
                    <a:pt x="11" y="207"/>
                  </a:cubicBezTo>
                  <a:cubicBezTo>
                    <a:pt x="15" y="210"/>
                    <a:pt x="19" y="211"/>
                    <a:pt x="24" y="211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119" y="211"/>
                    <a:pt x="119" y="211"/>
                    <a:pt x="119" y="211"/>
                  </a:cubicBezTo>
                  <a:cubicBezTo>
                    <a:pt x="119" y="260"/>
                    <a:pt x="119" y="260"/>
                    <a:pt x="119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65" y="170"/>
                    <a:pt x="65" y="170"/>
                    <a:pt x="65" y="17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82163300-7E32-8E47-A204-A11A4B9D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2F556-219A-0448-A2A0-BE6BB04CBB1C}"/>
              </a:ext>
            </a:extLst>
          </p:cNvPr>
          <p:cNvSpPr/>
          <p:nvPr userDrawn="1"/>
        </p:nvSpPr>
        <p:spPr>
          <a:xfrm>
            <a:off x="11573691" y="0"/>
            <a:ext cx="6183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</p:sldLayoutIdLst>
  <p:hf sldNum="0" hdr="0" ftr="0"/>
  <p:txStyles>
    <p:titleStyle>
      <a:lvl1pPr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66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ctr" defTabSz="457200" rtl="0" fontAlgn="base">
        <a:spcBef>
          <a:spcPct val="20000"/>
        </a:spcBef>
        <a:spcAft>
          <a:spcPct val="0"/>
        </a:spcAft>
        <a:buFont typeface="Arial" charset="0"/>
        <a:defRPr sz="2800" b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fontAlgn="base">
        <a:spcBef>
          <a:spcPct val="20000"/>
        </a:spcBef>
        <a:spcAft>
          <a:spcPct val="0"/>
        </a:spcAft>
        <a:buFont typeface="Arial" charset="0"/>
        <a:defRPr sz="1800" i="1" kern="1200">
          <a:solidFill>
            <a:srgbClr val="FFFFF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ABE292-DEDD-DD48-B24C-4A685CC73F8F}"/>
              </a:ext>
            </a:extLst>
          </p:cNvPr>
          <p:cNvSpPr/>
          <p:nvPr userDrawn="1"/>
        </p:nvSpPr>
        <p:spPr>
          <a:xfrm>
            <a:off x="0" y="0"/>
            <a:ext cx="212883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Title Placeholder 27"/>
          <p:cNvSpPr>
            <a:spLocks noGrp="1"/>
          </p:cNvSpPr>
          <p:nvPr>
            <p:ph type="title"/>
          </p:nvPr>
        </p:nvSpPr>
        <p:spPr bwMode="auto">
          <a:xfrm>
            <a:off x="2355256" y="833933"/>
            <a:ext cx="6303835" cy="271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8"/>
          <p:cNvSpPr>
            <a:spLocks noGrp="1"/>
          </p:cNvSpPr>
          <p:nvPr>
            <p:ph type="body" idx="1"/>
          </p:nvPr>
        </p:nvSpPr>
        <p:spPr bwMode="auto">
          <a:xfrm>
            <a:off x="2351798" y="3949759"/>
            <a:ext cx="6307419" cy="214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8" name="Group 117"/>
          <p:cNvGrpSpPr>
            <a:grpSpLocks noChangeAspect="1"/>
          </p:cNvGrpSpPr>
          <p:nvPr userDrawn="1"/>
        </p:nvGrpSpPr>
        <p:grpSpPr>
          <a:xfrm>
            <a:off x="394238" y="6218477"/>
            <a:ext cx="1310203" cy="313212"/>
            <a:chOff x="473868" y="3365501"/>
            <a:chExt cx="4170363" cy="996949"/>
          </a:xfrm>
        </p:grpSpPr>
        <p:sp>
          <p:nvSpPr>
            <p:cNvPr id="119" name="Freeform 5"/>
            <p:cNvSpPr>
              <a:spLocks/>
            </p:cNvSpPr>
            <p:nvPr userDrawn="1"/>
          </p:nvSpPr>
          <p:spPr bwMode="auto">
            <a:xfrm>
              <a:off x="473868" y="3376613"/>
              <a:ext cx="842963" cy="985837"/>
            </a:xfrm>
            <a:custGeom>
              <a:avLst/>
              <a:gdLst>
                <a:gd name="T0" fmla="*/ 173 w 225"/>
                <a:gd name="T1" fmla="*/ 0 h 262"/>
                <a:gd name="T2" fmla="*/ 173 w 225"/>
                <a:gd name="T3" fmla="*/ 154 h 262"/>
                <a:gd name="T4" fmla="*/ 112 w 225"/>
                <a:gd name="T5" fmla="*/ 215 h 262"/>
                <a:gd name="T6" fmla="*/ 51 w 225"/>
                <a:gd name="T7" fmla="*/ 154 h 262"/>
                <a:gd name="T8" fmla="*/ 51 w 225"/>
                <a:gd name="T9" fmla="*/ 0 h 262"/>
                <a:gd name="T10" fmla="*/ 0 w 225"/>
                <a:gd name="T11" fmla="*/ 0 h 262"/>
                <a:gd name="T12" fmla="*/ 0 w 225"/>
                <a:gd name="T13" fmla="*/ 148 h 262"/>
                <a:gd name="T14" fmla="*/ 112 w 225"/>
                <a:gd name="T15" fmla="*/ 262 h 262"/>
                <a:gd name="T16" fmla="*/ 225 w 225"/>
                <a:gd name="T17" fmla="*/ 148 h 262"/>
                <a:gd name="T18" fmla="*/ 225 w 225"/>
                <a:gd name="T19" fmla="*/ 0 h 262"/>
                <a:gd name="T20" fmla="*/ 173 w 225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2">
                  <a:moveTo>
                    <a:pt x="173" y="0"/>
                  </a:moveTo>
                  <a:cubicBezTo>
                    <a:pt x="173" y="154"/>
                    <a:pt x="173" y="154"/>
                    <a:pt x="173" y="154"/>
                  </a:cubicBezTo>
                  <a:cubicBezTo>
                    <a:pt x="173" y="192"/>
                    <a:pt x="151" y="215"/>
                    <a:pt x="112" y="215"/>
                  </a:cubicBezTo>
                  <a:cubicBezTo>
                    <a:pt x="74" y="215"/>
                    <a:pt x="51" y="192"/>
                    <a:pt x="51" y="15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216"/>
                    <a:pt x="45" y="262"/>
                    <a:pt x="112" y="262"/>
                  </a:cubicBezTo>
                  <a:cubicBezTo>
                    <a:pt x="180" y="262"/>
                    <a:pt x="225" y="216"/>
                    <a:pt x="225" y="148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>
              <a:off x="1556543" y="3365501"/>
              <a:ext cx="844550" cy="989012"/>
            </a:xfrm>
            <a:custGeom>
              <a:avLst/>
              <a:gdLst>
                <a:gd name="T0" fmla="*/ 113 w 225"/>
                <a:gd name="T1" fmla="*/ 0 h 263"/>
                <a:gd name="T2" fmla="*/ 0 w 225"/>
                <a:gd name="T3" fmla="*/ 114 h 263"/>
                <a:gd name="T4" fmla="*/ 0 w 225"/>
                <a:gd name="T5" fmla="*/ 263 h 263"/>
                <a:gd name="T6" fmla="*/ 52 w 225"/>
                <a:gd name="T7" fmla="*/ 263 h 263"/>
                <a:gd name="T8" fmla="*/ 52 w 225"/>
                <a:gd name="T9" fmla="*/ 108 h 263"/>
                <a:gd name="T10" fmla="*/ 113 w 225"/>
                <a:gd name="T11" fmla="*/ 47 h 263"/>
                <a:gd name="T12" fmla="*/ 174 w 225"/>
                <a:gd name="T13" fmla="*/ 108 h 263"/>
                <a:gd name="T14" fmla="*/ 174 w 225"/>
                <a:gd name="T15" fmla="*/ 263 h 263"/>
                <a:gd name="T16" fmla="*/ 225 w 225"/>
                <a:gd name="T17" fmla="*/ 263 h 263"/>
                <a:gd name="T18" fmla="*/ 225 w 225"/>
                <a:gd name="T19" fmla="*/ 114 h 263"/>
                <a:gd name="T20" fmla="*/ 113 w 225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3">
                  <a:moveTo>
                    <a:pt x="113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2" y="70"/>
                    <a:pt x="74" y="47"/>
                    <a:pt x="113" y="47"/>
                  </a:cubicBezTo>
                  <a:cubicBezTo>
                    <a:pt x="151" y="47"/>
                    <a:pt x="174" y="70"/>
                    <a:pt x="174" y="108"/>
                  </a:cubicBezTo>
                  <a:cubicBezTo>
                    <a:pt x="174" y="263"/>
                    <a:pt x="174" y="263"/>
                    <a:pt x="174" y="263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5" y="46"/>
                    <a:pt x="180" y="0"/>
                    <a:pt x="113" y="0"/>
                  </a:cubicBezTo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 userDrawn="1"/>
          </p:nvSpPr>
          <p:spPr bwMode="auto">
            <a:xfrm>
              <a:off x="2688431" y="3376613"/>
              <a:ext cx="192088" cy="977900"/>
            </a:xfrm>
            <a:prstGeom prst="rect">
              <a:avLst/>
            </a:pr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 8"/>
            <p:cNvSpPr>
              <a:spLocks/>
            </p:cNvSpPr>
            <p:nvPr userDrawn="1"/>
          </p:nvSpPr>
          <p:spPr bwMode="auto">
            <a:xfrm>
              <a:off x="3134518" y="3376613"/>
              <a:ext cx="765175" cy="977900"/>
            </a:xfrm>
            <a:custGeom>
              <a:avLst/>
              <a:gdLst>
                <a:gd name="T0" fmla="*/ 0 w 482"/>
                <a:gd name="T1" fmla="*/ 0 h 616"/>
                <a:gd name="T2" fmla="*/ 0 w 482"/>
                <a:gd name="T3" fmla="*/ 114 h 616"/>
                <a:gd name="T4" fmla="*/ 180 w 482"/>
                <a:gd name="T5" fmla="*/ 114 h 616"/>
                <a:gd name="T6" fmla="*/ 180 w 482"/>
                <a:gd name="T7" fmla="*/ 616 h 616"/>
                <a:gd name="T8" fmla="*/ 300 w 482"/>
                <a:gd name="T9" fmla="*/ 616 h 616"/>
                <a:gd name="T10" fmla="*/ 300 w 482"/>
                <a:gd name="T11" fmla="*/ 114 h 616"/>
                <a:gd name="T12" fmla="*/ 482 w 482"/>
                <a:gd name="T13" fmla="*/ 114 h 616"/>
                <a:gd name="T14" fmla="*/ 482 w 482"/>
                <a:gd name="T15" fmla="*/ 0 h 616"/>
                <a:gd name="T16" fmla="*/ 0 w 482"/>
                <a:gd name="T1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616">
                  <a:moveTo>
                    <a:pt x="0" y="0"/>
                  </a:moveTo>
                  <a:lnTo>
                    <a:pt x="0" y="114"/>
                  </a:lnTo>
                  <a:lnTo>
                    <a:pt x="180" y="114"/>
                  </a:lnTo>
                  <a:lnTo>
                    <a:pt x="180" y="616"/>
                  </a:lnTo>
                  <a:lnTo>
                    <a:pt x="300" y="616"/>
                  </a:lnTo>
                  <a:lnTo>
                    <a:pt x="300" y="114"/>
                  </a:lnTo>
                  <a:lnTo>
                    <a:pt x="482" y="114"/>
                  </a:lnTo>
                  <a:lnTo>
                    <a:pt x="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9"/>
            <p:cNvSpPr>
              <a:spLocks/>
            </p:cNvSpPr>
            <p:nvPr userDrawn="1"/>
          </p:nvSpPr>
          <p:spPr bwMode="auto">
            <a:xfrm>
              <a:off x="3955256" y="3376613"/>
              <a:ext cx="688975" cy="977900"/>
            </a:xfrm>
            <a:custGeom>
              <a:avLst/>
              <a:gdLst>
                <a:gd name="T0" fmla="*/ 184 w 184"/>
                <a:gd name="T1" fmla="*/ 0 h 260"/>
                <a:gd name="T2" fmla="*/ 129 w 184"/>
                <a:gd name="T3" fmla="*/ 0 h 260"/>
                <a:gd name="T4" fmla="*/ 5 w 184"/>
                <a:gd name="T5" fmla="*/ 174 h 260"/>
                <a:gd name="T6" fmla="*/ 1 w 184"/>
                <a:gd name="T7" fmla="*/ 192 h 260"/>
                <a:gd name="T8" fmla="*/ 11 w 184"/>
                <a:gd name="T9" fmla="*/ 207 h 260"/>
                <a:gd name="T10" fmla="*/ 24 w 184"/>
                <a:gd name="T11" fmla="*/ 211 h 260"/>
                <a:gd name="T12" fmla="*/ 24 w 184"/>
                <a:gd name="T13" fmla="*/ 211 h 260"/>
                <a:gd name="T14" fmla="*/ 119 w 184"/>
                <a:gd name="T15" fmla="*/ 211 h 260"/>
                <a:gd name="T16" fmla="*/ 119 w 184"/>
                <a:gd name="T17" fmla="*/ 260 h 260"/>
                <a:gd name="T18" fmla="*/ 166 w 184"/>
                <a:gd name="T19" fmla="*/ 260 h 260"/>
                <a:gd name="T20" fmla="*/ 166 w 184"/>
                <a:gd name="T21" fmla="*/ 170 h 260"/>
                <a:gd name="T22" fmla="*/ 65 w 184"/>
                <a:gd name="T23" fmla="*/ 170 h 260"/>
                <a:gd name="T24" fmla="*/ 184 w 184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60">
                  <a:moveTo>
                    <a:pt x="184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1" y="179"/>
                    <a:pt x="0" y="185"/>
                    <a:pt x="1" y="192"/>
                  </a:cubicBezTo>
                  <a:cubicBezTo>
                    <a:pt x="2" y="198"/>
                    <a:pt x="6" y="203"/>
                    <a:pt x="11" y="207"/>
                  </a:cubicBezTo>
                  <a:cubicBezTo>
                    <a:pt x="15" y="210"/>
                    <a:pt x="19" y="211"/>
                    <a:pt x="24" y="211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119" y="211"/>
                    <a:pt x="119" y="211"/>
                    <a:pt x="119" y="211"/>
                  </a:cubicBezTo>
                  <a:cubicBezTo>
                    <a:pt x="119" y="260"/>
                    <a:pt x="119" y="260"/>
                    <a:pt x="119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65" y="170"/>
                    <a:pt x="65" y="170"/>
                    <a:pt x="65" y="17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82163300-7E32-8E47-A204-A11A4B9D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hf sldNum="0" hdr="0" ftr="0"/>
  <p:txStyles>
    <p:titleStyle>
      <a:lvl1pPr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66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ctr" defTabSz="457200" rtl="0" fontAlgn="base">
        <a:spcBef>
          <a:spcPct val="20000"/>
        </a:spcBef>
        <a:spcAft>
          <a:spcPct val="0"/>
        </a:spcAft>
        <a:buFont typeface="Arial" charset="0"/>
        <a:defRPr sz="2800" b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fontAlgn="base">
        <a:spcBef>
          <a:spcPct val="20000"/>
        </a:spcBef>
        <a:spcAft>
          <a:spcPct val="0"/>
        </a:spcAft>
        <a:buFont typeface="Arial" charset="0"/>
        <a:defRPr sz="1800" i="1" kern="1200">
          <a:solidFill>
            <a:srgbClr val="FFFFF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8E1407-6D20-5048-B950-C9DC7C24041D}"/>
              </a:ext>
            </a:extLst>
          </p:cNvPr>
          <p:cNvSpPr/>
          <p:nvPr userDrawn="1"/>
        </p:nvSpPr>
        <p:spPr>
          <a:xfrm>
            <a:off x="2128838" y="0"/>
            <a:ext cx="1006316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BE292-DEDD-DD48-B24C-4A685CC73F8F}"/>
              </a:ext>
            </a:extLst>
          </p:cNvPr>
          <p:cNvSpPr/>
          <p:nvPr userDrawn="1"/>
        </p:nvSpPr>
        <p:spPr>
          <a:xfrm>
            <a:off x="0" y="0"/>
            <a:ext cx="212883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" name="Title Placeholder 27"/>
          <p:cNvSpPr>
            <a:spLocks noGrp="1"/>
          </p:cNvSpPr>
          <p:nvPr>
            <p:ph type="title"/>
          </p:nvPr>
        </p:nvSpPr>
        <p:spPr bwMode="auto">
          <a:xfrm>
            <a:off x="2860246" y="833933"/>
            <a:ext cx="8008052" cy="25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Text Placeholder 28"/>
          <p:cNvSpPr>
            <a:spLocks noGrp="1"/>
          </p:cNvSpPr>
          <p:nvPr>
            <p:ph type="body" idx="1"/>
          </p:nvPr>
        </p:nvSpPr>
        <p:spPr bwMode="auto">
          <a:xfrm>
            <a:off x="2856788" y="3686860"/>
            <a:ext cx="8012605" cy="214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8" name="Group 117"/>
          <p:cNvGrpSpPr>
            <a:grpSpLocks noChangeAspect="1"/>
          </p:cNvGrpSpPr>
          <p:nvPr userDrawn="1"/>
        </p:nvGrpSpPr>
        <p:grpSpPr>
          <a:xfrm>
            <a:off x="394238" y="6218477"/>
            <a:ext cx="1310203" cy="313212"/>
            <a:chOff x="473868" y="3365501"/>
            <a:chExt cx="4170363" cy="996949"/>
          </a:xfrm>
        </p:grpSpPr>
        <p:sp>
          <p:nvSpPr>
            <p:cNvPr id="119" name="Freeform 5"/>
            <p:cNvSpPr>
              <a:spLocks/>
            </p:cNvSpPr>
            <p:nvPr userDrawn="1"/>
          </p:nvSpPr>
          <p:spPr bwMode="auto">
            <a:xfrm>
              <a:off x="473868" y="3376613"/>
              <a:ext cx="842963" cy="985837"/>
            </a:xfrm>
            <a:custGeom>
              <a:avLst/>
              <a:gdLst>
                <a:gd name="T0" fmla="*/ 173 w 225"/>
                <a:gd name="T1" fmla="*/ 0 h 262"/>
                <a:gd name="T2" fmla="*/ 173 w 225"/>
                <a:gd name="T3" fmla="*/ 154 h 262"/>
                <a:gd name="T4" fmla="*/ 112 w 225"/>
                <a:gd name="T5" fmla="*/ 215 h 262"/>
                <a:gd name="T6" fmla="*/ 51 w 225"/>
                <a:gd name="T7" fmla="*/ 154 h 262"/>
                <a:gd name="T8" fmla="*/ 51 w 225"/>
                <a:gd name="T9" fmla="*/ 0 h 262"/>
                <a:gd name="T10" fmla="*/ 0 w 225"/>
                <a:gd name="T11" fmla="*/ 0 h 262"/>
                <a:gd name="T12" fmla="*/ 0 w 225"/>
                <a:gd name="T13" fmla="*/ 148 h 262"/>
                <a:gd name="T14" fmla="*/ 112 w 225"/>
                <a:gd name="T15" fmla="*/ 262 h 262"/>
                <a:gd name="T16" fmla="*/ 225 w 225"/>
                <a:gd name="T17" fmla="*/ 148 h 262"/>
                <a:gd name="T18" fmla="*/ 225 w 225"/>
                <a:gd name="T19" fmla="*/ 0 h 262"/>
                <a:gd name="T20" fmla="*/ 173 w 225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2">
                  <a:moveTo>
                    <a:pt x="173" y="0"/>
                  </a:moveTo>
                  <a:cubicBezTo>
                    <a:pt x="173" y="154"/>
                    <a:pt x="173" y="154"/>
                    <a:pt x="173" y="154"/>
                  </a:cubicBezTo>
                  <a:cubicBezTo>
                    <a:pt x="173" y="192"/>
                    <a:pt x="151" y="215"/>
                    <a:pt x="112" y="215"/>
                  </a:cubicBezTo>
                  <a:cubicBezTo>
                    <a:pt x="74" y="215"/>
                    <a:pt x="51" y="192"/>
                    <a:pt x="51" y="15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216"/>
                    <a:pt x="45" y="262"/>
                    <a:pt x="112" y="262"/>
                  </a:cubicBezTo>
                  <a:cubicBezTo>
                    <a:pt x="180" y="262"/>
                    <a:pt x="225" y="216"/>
                    <a:pt x="225" y="148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>
              <a:off x="1556543" y="3365501"/>
              <a:ext cx="844550" cy="989012"/>
            </a:xfrm>
            <a:custGeom>
              <a:avLst/>
              <a:gdLst>
                <a:gd name="T0" fmla="*/ 113 w 225"/>
                <a:gd name="T1" fmla="*/ 0 h 263"/>
                <a:gd name="T2" fmla="*/ 0 w 225"/>
                <a:gd name="T3" fmla="*/ 114 h 263"/>
                <a:gd name="T4" fmla="*/ 0 w 225"/>
                <a:gd name="T5" fmla="*/ 263 h 263"/>
                <a:gd name="T6" fmla="*/ 52 w 225"/>
                <a:gd name="T7" fmla="*/ 263 h 263"/>
                <a:gd name="T8" fmla="*/ 52 w 225"/>
                <a:gd name="T9" fmla="*/ 108 h 263"/>
                <a:gd name="T10" fmla="*/ 113 w 225"/>
                <a:gd name="T11" fmla="*/ 47 h 263"/>
                <a:gd name="T12" fmla="*/ 174 w 225"/>
                <a:gd name="T13" fmla="*/ 108 h 263"/>
                <a:gd name="T14" fmla="*/ 174 w 225"/>
                <a:gd name="T15" fmla="*/ 263 h 263"/>
                <a:gd name="T16" fmla="*/ 225 w 225"/>
                <a:gd name="T17" fmla="*/ 263 h 263"/>
                <a:gd name="T18" fmla="*/ 225 w 225"/>
                <a:gd name="T19" fmla="*/ 114 h 263"/>
                <a:gd name="T20" fmla="*/ 113 w 225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3">
                  <a:moveTo>
                    <a:pt x="113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2" y="70"/>
                    <a:pt x="74" y="47"/>
                    <a:pt x="113" y="47"/>
                  </a:cubicBezTo>
                  <a:cubicBezTo>
                    <a:pt x="151" y="47"/>
                    <a:pt x="174" y="70"/>
                    <a:pt x="174" y="108"/>
                  </a:cubicBezTo>
                  <a:cubicBezTo>
                    <a:pt x="174" y="263"/>
                    <a:pt x="174" y="263"/>
                    <a:pt x="174" y="263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5" y="46"/>
                    <a:pt x="180" y="0"/>
                    <a:pt x="113" y="0"/>
                  </a:cubicBezTo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tangle 7"/>
            <p:cNvSpPr>
              <a:spLocks noChangeArrowheads="1"/>
            </p:cNvSpPr>
            <p:nvPr userDrawn="1"/>
          </p:nvSpPr>
          <p:spPr bwMode="auto">
            <a:xfrm>
              <a:off x="2688431" y="3376613"/>
              <a:ext cx="192088" cy="977900"/>
            </a:xfrm>
            <a:prstGeom prst="rect">
              <a:avLst/>
            </a:pr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 8"/>
            <p:cNvSpPr>
              <a:spLocks/>
            </p:cNvSpPr>
            <p:nvPr userDrawn="1"/>
          </p:nvSpPr>
          <p:spPr bwMode="auto">
            <a:xfrm>
              <a:off x="3134518" y="3376613"/>
              <a:ext cx="765175" cy="977900"/>
            </a:xfrm>
            <a:custGeom>
              <a:avLst/>
              <a:gdLst>
                <a:gd name="T0" fmla="*/ 0 w 482"/>
                <a:gd name="T1" fmla="*/ 0 h 616"/>
                <a:gd name="T2" fmla="*/ 0 w 482"/>
                <a:gd name="T3" fmla="*/ 114 h 616"/>
                <a:gd name="T4" fmla="*/ 180 w 482"/>
                <a:gd name="T5" fmla="*/ 114 h 616"/>
                <a:gd name="T6" fmla="*/ 180 w 482"/>
                <a:gd name="T7" fmla="*/ 616 h 616"/>
                <a:gd name="T8" fmla="*/ 300 w 482"/>
                <a:gd name="T9" fmla="*/ 616 h 616"/>
                <a:gd name="T10" fmla="*/ 300 w 482"/>
                <a:gd name="T11" fmla="*/ 114 h 616"/>
                <a:gd name="T12" fmla="*/ 482 w 482"/>
                <a:gd name="T13" fmla="*/ 114 h 616"/>
                <a:gd name="T14" fmla="*/ 482 w 482"/>
                <a:gd name="T15" fmla="*/ 0 h 616"/>
                <a:gd name="T16" fmla="*/ 0 w 482"/>
                <a:gd name="T1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616">
                  <a:moveTo>
                    <a:pt x="0" y="0"/>
                  </a:moveTo>
                  <a:lnTo>
                    <a:pt x="0" y="114"/>
                  </a:lnTo>
                  <a:lnTo>
                    <a:pt x="180" y="114"/>
                  </a:lnTo>
                  <a:lnTo>
                    <a:pt x="180" y="616"/>
                  </a:lnTo>
                  <a:lnTo>
                    <a:pt x="300" y="616"/>
                  </a:lnTo>
                  <a:lnTo>
                    <a:pt x="300" y="114"/>
                  </a:lnTo>
                  <a:lnTo>
                    <a:pt x="482" y="114"/>
                  </a:lnTo>
                  <a:lnTo>
                    <a:pt x="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7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9"/>
            <p:cNvSpPr>
              <a:spLocks/>
            </p:cNvSpPr>
            <p:nvPr userDrawn="1"/>
          </p:nvSpPr>
          <p:spPr bwMode="auto">
            <a:xfrm>
              <a:off x="3955256" y="3376613"/>
              <a:ext cx="688975" cy="977900"/>
            </a:xfrm>
            <a:custGeom>
              <a:avLst/>
              <a:gdLst>
                <a:gd name="T0" fmla="*/ 184 w 184"/>
                <a:gd name="T1" fmla="*/ 0 h 260"/>
                <a:gd name="T2" fmla="*/ 129 w 184"/>
                <a:gd name="T3" fmla="*/ 0 h 260"/>
                <a:gd name="T4" fmla="*/ 5 w 184"/>
                <a:gd name="T5" fmla="*/ 174 h 260"/>
                <a:gd name="T6" fmla="*/ 1 w 184"/>
                <a:gd name="T7" fmla="*/ 192 h 260"/>
                <a:gd name="T8" fmla="*/ 11 w 184"/>
                <a:gd name="T9" fmla="*/ 207 h 260"/>
                <a:gd name="T10" fmla="*/ 24 w 184"/>
                <a:gd name="T11" fmla="*/ 211 h 260"/>
                <a:gd name="T12" fmla="*/ 24 w 184"/>
                <a:gd name="T13" fmla="*/ 211 h 260"/>
                <a:gd name="T14" fmla="*/ 119 w 184"/>
                <a:gd name="T15" fmla="*/ 211 h 260"/>
                <a:gd name="T16" fmla="*/ 119 w 184"/>
                <a:gd name="T17" fmla="*/ 260 h 260"/>
                <a:gd name="T18" fmla="*/ 166 w 184"/>
                <a:gd name="T19" fmla="*/ 260 h 260"/>
                <a:gd name="T20" fmla="*/ 166 w 184"/>
                <a:gd name="T21" fmla="*/ 170 h 260"/>
                <a:gd name="T22" fmla="*/ 65 w 184"/>
                <a:gd name="T23" fmla="*/ 170 h 260"/>
                <a:gd name="T24" fmla="*/ 184 w 184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60">
                  <a:moveTo>
                    <a:pt x="184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1" y="179"/>
                    <a:pt x="0" y="185"/>
                    <a:pt x="1" y="192"/>
                  </a:cubicBezTo>
                  <a:cubicBezTo>
                    <a:pt x="2" y="198"/>
                    <a:pt x="6" y="203"/>
                    <a:pt x="11" y="207"/>
                  </a:cubicBezTo>
                  <a:cubicBezTo>
                    <a:pt x="15" y="210"/>
                    <a:pt x="19" y="211"/>
                    <a:pt x="24" y="211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119" y="211"/>
                    <a:pt x="119" y="211"/>
                    <a:pt x="119" y="211"/>
                  </a:cubicBezTo>
                  <a:cubicBezTo>
                    <a:pt x="119" y="260"/>
                    <a:pt x="119" y="260"/>
                    <a:pt x="119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65" y="170"/>
                    <a:pt x="65" y="170"/>
                    <a:pt x="65" y="17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srgbClr val="69747B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82163300-7E32-8E47-A204-A11A4B9D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l">
              <a:defRPr sz="12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0DE869-56FC-CE4D-85AB-954E92EAE3DC}" type="datetime4">
              <a:rPr lang="en-GB" smtClean="0"/>
              <a:t>18 March 2019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2F556-219A-0448-A2A0-BE6BB04CBB1C}"/>
              </a:ext>
            </a:extLst>
          </p:cNvPr>
          <p:cNvSpPr/>
          <p:nvPr userDrawn="1"/>
        </p:nvSpPr>
        <p:spPr>
          <a:xfrm>
            <a:off x="11573691" y="0"/>
            <a:ext cx="61830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3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</p:sldLayoutIdLst>
  <p:hf sldNum="0" hdr="0" ftr="0"/>
  <p:txStyles>
    <p:titleStyle>
      <a:lvl1pPr algn="ctr" defTabSz="457200" rtl="0" fontAlgn="base">
        <a:lnSpc>
          <a:spcPct val="80000"/>
        </a:lnSpc>
        <a:spcBef>
          <a:spcPct val="0"/>
        </a:spcBef>
        <a:spcAft>
          <a:spcPct val="0"/>
        </a:spcAft>
        <a:defRPr sz="66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ctr" defTabSz="457200" rtl="0" fontAlgn="base">
        <a:spcBef>
          <a:spcPct val="20000"/>
        </a:spcBef>
        <a:spcAft>
          <a:spcPct val="0"/>
        </a:spcAft>
        <a:buFont typeface="Arial" charset="0"/>
        <a:defRPr sz="2800" b="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fontAlgn="base">
        <a:spcBef>
          <a:spcPct val="20000"/>
        </a:spcBef>
        <a:spcAft>
          <a:spcPct val="0"/>
        </a:spcAft>
        <a:buFont typeface="Arial" charset="0"/>
        <a:defRPr sz="1800" i="1" kern="1200">
          <a:solidFill>
            <a:srgbClr val="FFFFFF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22"/>
          <p:cNvSpPr txBox="1">
            <a:spLocks noChangeArrowheads="1"/>
          </p:cNvSpPr>
          <p:nvPr/>
        </p:nvSpPr>
        <p:spPr bwMode="auto">
          <a:xfrm>
            <a:off x="0" y="6529387"/>
            <a:ext cx="711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69737A"/>
                </a:solidFill>
                <a:latin typeface="Arial"/>
                <a:cs typeface="Arial"/>
              </a:rPr>
              <a:t>Page </a:t>
            </a:r>
            <a:fld id="{8E0CADAB-0AB0-6548-B1F5-56A0E18318B6}" type="slidenum">
              <a:rPr lang="en-US" sz="800">
                <a:solidFill>
                  <a:srgbClr val="69737A"/>
                </a:solidFill>
                <a:latin typeface="Arial"/>
                <a:cs typeface="Arial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>
              <a:solidFill>
                <a:srgbClr val="69737A"/>
              </a:solidFill>
              <a:latin typeface="Arial"/>
              <a:cs typeface="Arial"/>
            </a:endParaRPr>
          </a:p>
        </p:txBody>
      </p:sp>
      <p:sp>
        <p:nvSpPr>
          <p:cNvPr id="1034" name="Title Placeholder 24"/>
          <p:cNvSpPr>
            <a:spLocks noGrp="1"/>
          </p:cNvSpPr>
          <p:nvPr>
            <p:ph type="title"/>
          </p:nvPr>
        </p:nvSpPr>
        <p:spPr bwMode="auto">
          <a:xfrm>
            <a:off x="230188" y="0"/>
            <a:ext cx="117475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Text Placeholder 5"/>
          <p:cNvSpPr>
            <a:spLocks noGrp="1"/>
          </p:cNvSpPr>
          <p:nvPr>
            <p:ph type="body" idx="1"/>
          </p:nvPr>
        </p:nvSpPr>
        <p:spPr bwMode="auto">
          <a:xfrm>
            <a:off x="220663" y="1352550"/>
            <a:ext cx="11757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E20DD1-6498-0D45-8DFC-F6F302FA0E0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189304" y="6529387"/>
            <a:ext cx="766598" cy="183260"/>
            <a:chOff x="473868" y="3365501"/>
            <a:chExt cx="4170363" cy="996949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ED8C23BD-CCB0-CE4C-B8FF-D38191A8F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868" y="3376613"/>
              <a:ext cx="842963" cy="985837"/>
            </a:xfrm>
            <a:custGeom>
              <a:avLst/>
              <a:gdLst>
                <a:gd name="T0" fmla="*/ 173 w 225"/>
                <a:gd name="T1" fmla="*/ 0 h 262"/>
                <a:gd name="T2" fmla="*/ 173 w 225"/>
                <a:gd name="T3" fmla="*/ 154 h 262"/>
                <a:gd name="T4" fmla="*/ 112 w 225"/>
                <a:gd name="T5" fmla="*/ 215 h 262"/>
                <a:gd name="T6" fmla="*/ 51 w 225"/>
                <a:gd name="T7" fmla="*/ 154 h 262"/>
                <a:gd name="T8" fmla="*/ 51 w 225"/>
                <a:gd name="T9" fmla="*/ 0 h 262"/>
                <a:gd name="T10" fmla="*/ 0 w 225"/>
                <a:gd name="T11" fmla="*/ 0 h 262"/>
                <a:gd name="T12" fmla="*/ 0 w 225"/>
                <a:gd name="T13" fmla="*/ 148 h 262"/>
                <a:gd name="T14" fmla="*/ 112 w 225"/>
                <a:gd name="T15" fmla="*/ 262 h 262"/>
                <a:gd name="T16" fmla="*/ 225 w 225"/>
                <a:gd name="T17" fmla="*/ 148 h 262"/>
                <a:gd name="T18" fmla="*/ 225 w 225"/>
                <a:gd name="T19" fmla="*/ 0 h 262"/>
                <a:gd name="T20" fmla="*/ 173 w 225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2">
                  <a:moveTo>
                    <a:pt x="173" y="0"/>
                  </a:moveTo>
                  <a:cubicBezTo>
                    <a:pt x="173" y="154"/>
                    <a:pt x="173" y="154"/>
                    <a:pt x="173" y="154"/>
                  </a:cubicBezTo>
                  <a:cubicBezTo>
                    <a:pt x="173" y="192"/>
                    <a:pt x="151" y="215"/>
                    <a:pt x="112" y="215"/>
                  </a:cubicBezTo>
                  <a:cubicBezTo>
                    <a:pt x="74" y="215"/>
                    <a:pt x="51" y="192"/>
                    <a:pt x="51" y="15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216"/>
                    <a:pt x="45" y="262"/>
                    <a:pt x="112" y="262"/>
                  </a:cubicBezTo>
                  <a:cubicBezTo>
                    <a:pt x="180" y="262"/>
                    <a:pt x="225" y="216"/>
                    <a:pt x="225" y="148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66AAB371-57F4-5F41-A9F0-D3463AC90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6543" y="3365501"/>
              <a:ext cx="844550" cy="989012"/>
            </a:xfrm>
            <a:custGeom>
              <a:avLst/>
              <a:gdLst>
                <a:gd name="T0" fmla="*/ 113 w 225"/>
                <a:gd name="T1" fmla="*/ 0 h 263"/>
                <a:gd name="T2" fmla="*/ 0 w 225"/>
                <a:gd name="T3" fmla="*/ 114 h 263"/>
                <a:gd name="T4" fmla="*/ 0 w 225"/>
                <a:gd name="T5" fmla="*/ 263 h 263"/>
                <a:gd name="T6" fmla="*/ 52 w 225"/>
                <a:gd name="T7" fmla="*/ 263 h 263"/>
                <a:gd name="T8" fmla="*/ 52 w 225"/>
                <a:gd name="T9" fmla="*/ 108 h 263"/>
                <a:gd name="T10" fmla="*/ 113 w 225"/>
                <a:gd name="T11" fmla="*/ 47 h 263"/>
                <a:gd name="T12" fmla="*/ 174 w 225"/>
                <a:gd name="T13" fmla="*/ 108 h 263"/>
                <a:gd name="T14" fmla="*/ 174 w 225"/>
                <a:gd name="T15" fmla="*/ 263 h 263"/>
                <a:gd name="T16" fmla="*/ 225 w 225"/>
                <a:gd name="T17" fmla="*/ 263 h 263"/>
                <a:gd name="T18" fmla="*/ 225 w 225"/>
                <a:gd name="T19" fmla="*/ 114 h 263"/>
                <a:gd name="T20" fmla="*/ 113 w 225"/>
                <a:gd name="T2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63">
                  <a:moveTo>
                    <a:pt x="113" y="0"/>
                  </a:moveTo>
                  <a:cubicBezTo>
                    <a:pt x="45" y="0"/>
                    <a:pt x="0" y="46"/>
                    <a:pt x="0" y="11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2" y="70"/>
                    <a:pt x="74" y="47"/>
                    <a:pt x="113" y="47"/>
                  </a:cubicBezTo>
                  <a:cubicBezTo>
                    <a:pt x="151" y="47"/>
                    <a:pt x="174" y="70"/>
                    <a:pt x="174" y="108"/>
                  </a:cubicBezTo>
                  <a:cubicBezTo>
                    <a:pt x="174" y="263"/>
                    <a:pt x="174" y="263"/>
                    <a:pt x="174" y="263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25" y="114"/>
                    <a:pt x="225" y="114"/>
                    <a:pt x="225" y="114"/>
                  </a:cubicBezTo>
                  <a:cubicBezTo>
                    <a:pt x="225" y="46"/>
                    <a:pt x="180" y="0"/>
                    <a:pt x="11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2531BE15-54EF-904C-A19D-4B1EE4CE05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88431" y="3376613"/>
              <a:ext cx="192088" cy="9779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C68D78E-3161-6249-8247-BE51364789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4518" y="3376613"/>
              <a:ext cx="765175" cy="977900"/>
            </a:xfrm>
            <a:custGeom>
              <a:avLst/>
              <a:gdLst>
                <a:gd name="T0" fmla="*/ 0 w 482"/>
                <a:gd name="T1" fmla="*/ 0 h 616"/>
                <a:gd name="T2" fmla="*/ 0 w 482"/>
                <a:gd name="T3" fmla="*/ 114 h 616"/>
                <a:gd name="T4" fmla="*/ 180 w 482"/>
                <a:gd name="T5" fmla="*/ 114 h 616"/>
                <a:gd name="T6" fmla="*/ 180 w 482"/>
                <a:gd name="T7" fmla="*/ 616 h 616"/>
                <a:gd name="T8" fmla="*/ 300 w 482"/>
                <a:gd name="T9" fmla="*/ 616 h 616"/>
                <a:gd name="T10" fmla="*/ 300 w 482"/>
                <a:gd name="T11" fmla="*/ 114 h 616"/>
                <a:gd name="T12" fmla="*/ 482 w 482"/>
                <a:gd name="T13" fmla="*/ 114 h 616"/>
                <a:gd name="T14" fmla="*/ 482 w 482"/>
                <a:gd name="T15" fmla="*/ 0 h 616"/>
                <a:gd name="T16" fmla="*/ 0 w 482"/>
                <a:gd name="T1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616">
                  <a:moveTo>
                    <a:pt x="0" y="0"/>
                  </a:moveTo>
                  <a:lnTo>
                    <a:pt x="0" y="114"/>
                  </a:lnTo>
                  <a:lnTo>
                    <a:pt x="180" y="114"/>
                  </a:lnTo>
                  <a:lnTo>
                    <a:pt x="180" y="616"/>
                  </a:lnTo>
                  <a:lnTo>
                    <a:pt x="300" y="616"/>
                  </a:lnTo>
                  <a:lnTo>
                    <a:pt x="300" y="114"/>
                  </a:lnTo>
                  <a:lnTo>
                    <a:pt x="482" y="114"/>
                  </a:lnTo>
                  <a:lnTo>
                    <a:pt x="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A0BA708-90A1-6145-A95D-8FFBEC3B04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5256" y="3376613"/>
              <a:ext cx="688975" cy="977900"/>
            </a:xfrm>
            <a:custGeom>
              <a:avLst/>
              <a:gdLst>
                <a:gd name="T0" fmla="*/ 184 w 184"/>
                <a:gd name="T1" fmla="*/ 0 h 260"/>
                <a:gd name="T2" fmla="*/ 129 w 184"/>
                <a:gd name="T3" fmla="*/ 0 h 260"/>
                <a:gd name="T4" fmla="*/ 5 w 184"/>
                <a:gd name="T5" fmla="*/ 174 h 260"/>
                <a:gd name="T6" fmla="*/ 1 w 184"/>
                <a:gd name="T7" fmla="*/ 192 h 260"/>
                <a:gd name="T8" fmla="*/ 11 w 184"/>
                <a:gd name="T9" fmla="*/ 207 h 260"/>
                <a:gd name="T10" fmla="*/ 24 w 184"/>
                <a:gd name="T11" fmla="*/ 211 h 260"/>
                <a:gd name="T12" fmla="*/ 24 w 184"/>
                <a:gd name="T13" fmla="*/ 211 h 260"/>
                <a:gd name="T14" fmla="*/ 119 w 184"/>
                <a:gd name="T15" fmla="*/ 211 h 260"/>
                <a:gd name="T16" fmla="*/ 119 w 184"/>
                <a:gd name="T17" fmla="*/ 260 h 260"/>
                <a:gd name="T18" fmla="*/ 166 w 184"/>
                <a:gd name="T19" fmla="*/ 260 h 260"/>
                <a:gd name="T20" fmla="*/ 166 w 184"/>
                <a:gd name="T21" fmla="*/ 170 h 260"/>
                <a:gd name="T22" fmla="*/ 65 w 184"/>
                <a:gd name="T23" fmla="*/ 170 h 260"/>
                <a:gd name="T24" fmla="*/ 184 w 184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260">
                  <a:moveTo>
                    <a:pt x="184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1" y="179"/>
                    <a:pt x="0" y="185"/>
                    <a:pt x="1" y="192"/>
                  </a:cubicBezTo>
                  <a:cubicBezTo>
                    <a:pt x="2" y="198"/>
                    <a:pt x="6" y="203"/>
                    <a:pt x="11" y="207"/>
                  </a:cubicBezTo>
                  <a:cubicBezTo>
                    <a:pt x="15" y="210"/>
                    <a:pt x="19" y="211"/>
                    <a:pt x="24" y="211"/>
                  </a:cubicBezTo>
                  <a:cubicBezTo>
                    <a:pt x="24" y="211"/>
                    <a:pt x="24" y="211"/>
                    <a:pt x="24" y="211"/>
                  </a:cubicBezTo>
                  <a:cubicBezTo>
                    <a:pt x="119" y="211"/>
                    <a:pt x="119" y="211"/>
                    <a:pt x="119" y="211"/>
                  </a:cubicBezTo>
                  <a:cubicBezTo>
                    <a:pt x="119" y="260"/>
                    <a:pt x="119" y="260"/>
                    <a:pt x="119" y="260"/>
                  </a:cubicBezTo>
                  <a:cubicBezTo>
                    <a:pt x="166" y="260"/>
                    <a:pt x="166" y="260"/>
                    <a:pt x="166" y="260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65" y="170"/>
                    <a:pt x="65" y="170"/>
                    <a:pt x="65" y="170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499DBE21-9CC9-E747-A3B7-E6B665C17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3901" y="6534150"/>
            <a:ext cx="1019174" cy="204787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>
              <a:defRPr sz="800">
                <a:solidFill>
                  <a:srgbClr val="69737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5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1" r:id="rId5"/>
    <p:sldLayoutId id="2147483942" r:id="rId6"/>
    <p:sldLayoutId id="2147483943" r:id="rId7"/>
    <p:sldLayoutId id="2147483944" r:id="rId8"/>
    <p:sldLayoutId id="2147483960" r:id="rId9"/>
    <p:sldLayoutId id="2147483945" r:id="rId10"/>
    <p:sldLayoutId id="2147483946" r:id="rId11"/>
    <p:sldLayoutId id="2147483961" r:id="rId12"/>
    <p:sldLayoutId id="2147483947" r:id="rId13"/>
    <p:sldLayoutId id="2147483957" r:id="rId14"/>
    <p:sldLayoutId id="2147483948" r:id="rId15"/>
    <p:sldLayoutId id="2147483959" r:id="rId16"/>
    <p:sldLayoutId id="2147483963" r:id="rId17"/>
  </p:sldLayoutIdLst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37444A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37444A"/>
          </a:solidFill>
          <a:latin typeface="Arial" charset="0"/>
          <a:ea typeface="ＭＳ Ｐゴシック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rgbClr val="F27923"/>
        </a:buClr>
        <a:buFont typeface="Arial" charset="0"/>
        <a:defRPr sz="2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342900" indent="-1651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F27923"/>
        </a:buClr>
        <a:buFont typeface="Arial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541338" indent="-19367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F27923"/>
        </a:buClr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896938" indent="-211138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F27923"/>
        </a:buClr>
        <a:buFont typeface="Arial" panose="020B0604020202020204" pitchFamily="34" charset="0"/>
        <a:buChar char="&gt;"/>
        <a:defRPr sz="18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968375" indent="-28257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F27923"/>
        </a:buClr>
        <a:buFont typeface="Arial" charset="0"/>
        <a:buChar char="•"/>
        <a:defRPr kern="1200">
          <a:solidFill>
            <a:srgbClr val="37444A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968375" indent="-2809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/>
        <a:buChar char="•"/>
        <a:defRPr sz="1800" kern="1200">
          <a:solidFill>
            <a:srgbClr val="37444A"/>
          </a:solidFill>
          <a:latin typeface="+mn-lt"/>
          <a:ea typeface="+mn-ea"/>
          <a:cs typeface="+mn-cs"/>
        </a:defRPr>
      </a:lvl6pPr>
      <a:lvl7pPr marL="968375" indent="-282575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37444A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45">
          <p15:clr>
            <a:srgbClr val="F26B43"/>
          </p15:clr>
        </p15:guide>
        <p15:guide id="3" orient="horz" pos="3947">
          <p15:clr>
            <a:srgbClr val="F26B43"/>
          </p15:clr>
        </p15:guide>
        <p15:guide id="4" pos="144">
          <p15:clr>
            <a:srgbClr val="F26B43"/>
          </p15:clr>
        </p15:guide>
        <p15:guide id="5" pos="75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orbalas/graphql-south-tech-week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raphql.org/users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orbalas/graphql-south-tech-week" TargetMode="External"/><Relationship Id="rId3" Type="http://schemas.openxmlformats.org/officeDocument/2006/relationships/hyperlink" Target="https://principledgraphql.com/" TargetMode="External"/><Relationship Id="rId7" Type="http://schemas.openxmlformats.org/officeDocument/2006/relationships/hyperlink" Target="https://blog.apollographql.com/three-ways-to-represent-your-graphql-schema-a41f4175100d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search?q=GRAPHQL" TargetMode="External"/><Relationship Id="rId5" Type="http://schemas.openxmlformats.org/officeDocument/2006/relationships/hyperlink" Target="https://www.sitepoint.com/rest-2-0-graphql/" TargetMode="External"/><Relationship Id="rId4" Type="http://schemas.openxmlformats.org/officeDocument/2006/relationships/hyperlink" Target="https://www.apollographql.com/why-graphq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myrestapi/v1/customers/1/name/" TargetMode="External"/><Relationship Id="rId4" Type="http://schemas.openxmlformats.org/officeDocument/2006/relationships/hyperlink" Target="http://myrestapi/v2/customers/1/address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api/v2/ability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keapi.co/api/v2/ability/3/" TargetMode="External"/><Relationship Id="rId5" Type="http://schemas.openxmlformats.org/officeDocument/2006/relationships/hyperlink" Target="https://pokeapi.co/api/v2/ability/2/" TargetMode="External"/><Relationship Id="rId4" Type="http://schemas.openxmlformats.org/officeDocument/2006/relationships/hyperlink" Target="https://pokeapi.co/api/v2/ability/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api/v2/ability/1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keapi.co/api/v2/pokemon/89/" TargetMode="External"/><Relationship Id="rId5" Type="http://schemas.openxmlformats.org/officeDocument/2006/relationships/hyperlink" Target="https://pokeapi.co/api/v2/pokemon/88/" TargetMode="External"/><Relationship Id="rId4" Type="http://schemas.openxmlformats.org/officeDocument/2006/relationships/hyperlink" Target="https://pokeapi.co/api/v2/pokemon/4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api.co/api/v2/ability/1" TargetMode="External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F00653-2C26-5240-B2A7-8BFFFFE1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GraphQL</a:t>
            </a:r>
            <a:br>
              <a:rPr lang="es-ES" dirty="0"/>
            </a:br>
            <a:r>
              <a:rPr lang="es-ES" sz="5400" dirty="0"/>
              <a:t>La alternativa a las </a:t>
            </a:r>
            <a:r>
              <a:rPr lang="es-ES" sz="5400" dirty="0" err="1"/>
              <a:t>APIs</a:t>
            </a:r>
            <a:r>
              <a:rPr lang="es-ES" sz="5400" dirty="0"/>
              <a:t> REST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552FC-E437-B640-B469-3862C848C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Mario Borbalás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67C8900-ACD3-4916-ADC8-2486332D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960" y="461680"/>
            <a:ext cx="1658995" cy="372253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9A904E-8EAB-4076-835B-BF12164FC1B1}"/>
              </a:ext>
            </a:extLst>
          </p:cNvPr>
          <p:cNvGraphicFramePr/>
          <p:nvPr>
            <p:extLst/>
          </p:nvPr>
        </p:nvGraphicFramePr>
        <p:xfrm>
          <a:off x="338847" y="26905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516F464-5B05-4B73-ABB5-AC6C2CE9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3447-A67D-4827-A54C-E85EDF52BEC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query language for your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for what you need. No over fetching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Schema 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many resources on one single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end point for your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7069-F11D-4A7E-9F30-01690BFC13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CF02F8-47BC-784D-88ED-DC3E4AF47A35}" type="datetime4">
              <a:rPr lang="en-GB" smtClean="0"/>
              <a:t>18 March 2019</a:t>
            </a:fld>
            <a:endParaRPr lang="en-US"/>
          </a:p>
        </p:txBody>
      </p:sp>
      <p:pic>
        <p:nvPicPr>
          <p:cNvPr id="1026" name="Picture 2" descr="File:GraphQL Logo.svg">
            <a:extLst>
              <a:ext uri="{FF2B5EF4-FFF2-40B4-BE49-F238E27FC236}">
                <a16:creationId xmlns:a16="http://schemas.microsoft.com/office/drawing/2014/main" id="{50F819DC-CF51-4C59-8B0D-CFD5B7E3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03" y="66322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D120803-7E30-2041-BB13-6E275C63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GraphQL: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721413" y="6534150"/>
            <a:ext cx="1773814" cy="177038"/>
          </a:xfrm>
        </p:spPr>
        <p:txBody>
          <a:bodyPr/>
          <a:lstStyle/>
          <a:p>
            <a:pPr lvl="0"/>
            <a:fld id="{9C82A6B0-4C7D-0D4F-9853-AA238C912636}" type="datetime4">
              <a:rPr lang="en-GB" noProof="0" smtClean="0"/>
              <a:pPr lvl="0"/>
              <a:t>18 March 2019</a:t>
            </a:fld>
            <a:endParaRPr lang="en-US" noProof="0"/>
          </a:p>
        </p:txBody>
      </p:sp>
      <p:pic>
        <p:nvPicPr>
          <p:cNvPr id="6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0BFABB-C59E-4B25-AD2F-E402500D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1" y="1434269"/>
            <a:ext cx="10363199" cy="45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1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CF1F00B5-39D4-4B9F-8833-5A139FED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17" y="732102"/>
            <a:ext cx="10013949" cy="575363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D120803-7E30-2041-BB13-6E275C63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GraphQL: Resolvers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721413" y="6534150"/>
            <a:ext cx="1773814" cy="177038"/>
          </a:xfrm>
        </p:spPr>
        <p:txBody>
          <a:bodyPr/>
          <a:lstStyle/>
          <a:p>
            <a:pPr lvl="0"/>
            <a:fld id="{9C82A6B0-4C7D-0D4F-9853-AA238C912636}" type="datetime4">
              <a:rPr lang="en-GB" noProof="0" smtClean="0"/>
              <a:pPr lvl="0"/>
              <a:t>18 March 2019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95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0"/>
            <a:ext cx="11747500" cy="1071563"/>
          </a:xfrm>
        </p:spPr>
        <p:txBody>
          <a:bodyPr/>
          <a:lstStyle/>
          <a:p>
            <a:r>
              <a:rPr lang="es-ES" dirty="0" err="1"/>
              <a:t>GraphQL</a:t>
            </a:r>
            <a:r>
              <a:rPr lang="es-ES" dirty="0"/>
              <a:t>: </a:t>
            </a:r>
            <a:r>
              <a:rPr lang="es-ES" dirty="0" err="1"/>
              <a:t>Schema</a:t>
            </a:r>
            <a:r>
              <a:rPr lang="es-ES" dirty="0"/>
              <a:t> </a:t>
            </a:r>
            <a:r>
              <a:rPr lang="es-ES" dirty="0" err="1"/>
              <a:t>definiton</a:t>
            </a:r>
            <a:r>
              <a:rPr lang="es-ES" dirty="0"/>
              <a:t> (SDL)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Query</a:t>
            </a:r>
            <a:r>
              <a:rPr lang="es-ES" dirty="0"/>
              <a:t>			</a:t>
            </a:r>
            <a:r>
              <a:rPr lang="es-ES" dirty="0" err="1"/>
              <a:t>Types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lvl="1" indent="0">
              <a:buNone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76D28-7766-42E9-8D1D-8AF370C4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46" y="1218129"/>
            <a:ext cx="2749141" cy="3057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5E21F-90DA-43ED-8C4A-0BBA349E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53" y="1192839"/>
            <a:ext cx="2236933" cy="3057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391C0D-B559-40BF-84C9-76B120F87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59" y="1357950"/>
            <a:ext cx="1633405" cy="11822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08C09B-D68D-43C6-9C3E-107863338C3C}"/>
              </a:ext>
            </a:extLst>
          </p:cNvPr>
          <p:cNvSpPr/>
          <p:nvPr/>
        </p:nvSpPr>
        <p:spPr>
          <a:xfrm>
            <a:off x="1969389" y="2719990"/>
            <a:ext cx="13893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{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abilities</a:t>
            </a:r>
            <a:r>
              <a:rPr lang="es-ES" sz="1200" dirty="0"/>
              <a:t> {</a:t>
            </a:r>
          </a:p>
          <a:p>
            <a:r>
              <a:rPr lang="es-ES" sz="1200" dirty="0"/>
              <a:t>    id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name</a:t>
            </a:r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description</a:t>
            </a:r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generation</a:t>
            </a:r>
            <a:endParaRPr lang="es-ES" sz="1200" dirty="0"/>
          </a:p>
          <a:p>
            <a:r>
              <a:rPr lang="es-ES" sz="1200" dirty="0"/>
              <a:t>    </a:t>
            </a:r>
            <a:r>
              <a:rPr lang="es-ES" sz="1200" dirty="0" err="1"/>
              <a:t>pokemons</a:t>
            </a:r>
            <a:r>
              <a:rPr lang="es-ES" sz="1200" dirty="0"/>
              <a:t> {</a:t>
            </a:r>
          </a:p>
          <a:p>
            <a:r>
              <a:rPr lang="es-ES" sz="1200" dirty="0"/>
              <a:t>      </a:t>
            </a:r>
            <a:r>
              <a:rPr lang="es-ES" sz="1200" dirty="0" err="1"/>
              <a:t>name</a:t>
            </a:r>
            <a:endParaRPr lang="es-ES" sz="1200" dirty="0"/>
          </a:p>
          <a:p>
            <a:r>
              <a:rPr lang="es-ES" sz="1200" dirty="0"/>
              <a:t>      </a:t>
            </a:r>
            <a:r>
              <a:rPr lang="es-ES" sz="1200" dirty="0" err="1"/>
              <a:t>abilities</a:t>
            </a:r>
            <a:r>
              <a:rPr lang="es-ES" sz="1200" dirty="0"/>
              <a:t> {</a:t>
            </a:r>
          </a:p>
          <a:p>
            <a:r>
              <a:rPr lang="es-ES" sz="1200" dirty="0"/>
              <a:t>        id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name</a:t>
            </a:r>
            <a:endParaRPr lang="es-ES" sz="1200" dirty="0"/>
          </a:p>
          <a:p>
            <a:r>
              <a:rPr lang="es-ES" sz="1200" dirty="0"/>
              <a:t>      }</a:t>
            </a:r>
          </a:p>
          <a:p>
            <a:r>
              <a:rPr lang="es-ES" sz="1200" dirty="0"/>
              <a:t>      </a:t>
            </a:r>
            <a:r>
              <a:rPr lang="es-ES" sz="1200" dirty="0" err="1"/>
              <a:t>sprites</a:t>
            </a:r>
            <a:r>
              <a:rPr lang="es-ES" sz="1200" dirty="0"/>
              <a:t> 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front</a:t>
            </a:r>
            <a:endParaRPr lang="es-ES" sz="1200" dirty="0"/>
          </a:p>
          <a:p>
            <a:r>
              <a:rPr lang="es-ES" sz="1200" dirty="0"/>
              <a:t>        back</a:t>
            </a:r>
          </a:p>
          <a:p>
            <a:r>
              <a:rPr lang="es-ES" sz="1200" dirty="0"/>
              <a:t>      }</a:t>
            </a:r>
          </a:p>
          <a:p>
            <a:r>
              <a:rPr lang="es-ES" sz="1200" dirty="0"/>
              <a:t>      </a:t>
            </a:r>
            <a:r>
              <a:rPr lang="es-ES" sz="1200" dirty="0" err="1"/>
              <a:t>types</a:t>
            </a:r>
            <a:endParaRPr lang="es-ES" sz="1200" dirty="0"/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  }</a:t>
            </a:r>
          </a:p>
          <a:p>
            <a:r>
              <a:rPr lang="es-ES" sz="1200" dirty="0"/>
              <a:t>}</a:t>
            </a:r>
            <a:endParaRPr lang="es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90C16-93AD-4C7C-AFAF-F6A5C0C4E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436" y="1218129"/>
            <a:ext cx="2548287" cy="25719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363B49-0FFA-4EFD-830C-5E45E91D2FB6}"/>
              </a:ext>
            </a:extLst>
          </p:cNvPr>
          <p:cNvSpPr/>
          <p:nvPr/>
        </p:nvSpPr>
        <p:spPr>
          <a:xfrm>
            <a:off x="5098340" y="5613632"/>
            <a:ext cx="5557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6"/>
              </a:rPr>
              <a:t>https://github.com/borbalas/graphql-south-tech-week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52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GraphQL</a:t>
            </a:r>
            <a:r>
              <a:rPr lang="es-ES" dirty="0"/>
              <a:t>: </a:t>
            </a:r>
            <a:r>
              <a:rPr lang="es-ES" dirty="0" err="1"/>
              <a:t>Solutions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Overfetching</a:t>
            </a:r>
            <a:r>
              <a:rPr lang="es-ES" dirty="0"/>
              <a:t> / </a:t>
            </a:r>
            <a:r>
              <a:rPr lang="es-ES" dirty="0" err="1"/>
              <a:t>Underfetching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. Predictible </a:t>
            </a:r>
            <a:r>
              <a:rPr lang="es-ES" dirty="0" err="1"/>
              <a:t>results</a:t>
            </a:r>
            <a:r>
              <a:rPr lang="es-ES" dirty="0"/>
              <a:t>.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go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Versions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dirty="0" err="1"/>
              <a:t>GraphQL</a:t>
            </a:r>
            <a:r>
              <a:rPr lang="es-ES" dirty="0"/>
              <a:t> </a:t>
            </a:r>
            <a:r>
              <a:rPr lang="es-ES" dirty="0" err="1"/>
              <a:t>handles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/ </a:t>
            </a:r>
            <a:r>
              <a:rPr lang="es-ES" dirty="0" err="1">
                <a:sym typeface="Wingdings" panose="05000000000000000000" pitchFamily="2" charset="2"/>
              </a:rPr>
              <a:t>Deprecation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instead</a:t>
            </a:r>
            <a:endParaRPr lang="es-E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Documentation</a:t>
            </a:r>
            <a:r>
              <a:rPr lang="es-ES" dirty="0">
                <a:sym typeface="Wingdings" panose="05000000000000000000" pitchFamily="2" charset="2"/>
              </a:rPr>
              <a:t> –&gt; </a:t>
            </a:r>
            <a:r>
              <a:rPr lang="es-ES" dirty="0" err="1">
                <a:sym typeface="Wingdings" panose="05000000000000000000" pitchFamily="2" charset="2"/>
              </a:rPr>
              <a:t>Schema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based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with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documentation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See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Code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example</a:t>
            </a:r>
            <a:r>
              <a:rPr lang="es-ES" dirty="0">
                <a:sym typeface="Wingdings" panose="05000000000000000000" pitchFamily="2" charset="2"/>
              </a:rPr>
              <a:t>!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5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GraphQL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>
              <a:hlinkClick r:id="rId2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>
              <a:hlinkClick r:id="rId2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>
              <a:hlinkClick r:id="rId2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>
              <a:hlinkClick r:id="rId2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>
              <a:hlinkClick r:id="rId2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>
              <a:hlinkClick r:id="rId2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>
              <a:hlinkClick r:id="rId2"/>
            </a:endParaRPr>
          </a:p>
          <a:p>
            <a:pPr lvl="1" indent="0" algn="ctr">
              <a:buNone/>
            </a:pPr>
            <a:r>
              <a:rPr lang="es-ES" sz="3200" dirty="0">
                <a:hlinkClick r:id="rId2"/>
              </a:rPr>
              <a:t>https://graphql.org/users/</a:t>
            </a:r>
            <a:endParaRPr lang="es-ES" sz="32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686CB-48D1-4068-A942-40C7B74B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549" y="2020947"/>
            <a:ext cx="7856901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57D1B-93F3-4EC7-BAC5-0465ABA9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244" y="833933"/>
            <a:ext cx="8608552" cy="5474588"/>
          </a:xfrm>
        </p:spPr>
        <p:txBody>
          <a:bodyPr/>
          <a:lstStyle/>
          <a:p>
            <a:r>
              <a:rPr lang="es-ES" sz="11500" dirty="0"/>
              <a:t>Q</a:t>
            </a:r>
            <a:r>
              <a:rPr lang="es-ES" sz="8000" dirty="0"/>
              <a:t>&amp;</a:t>
            </a:r>
            <a:r>
              <a:rPr lang="es-ES" sz="11500" dirty="0"/>
              <a:t>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533C2-FA17-4BFB-9C37-4B684DECFB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s-ES" sz="2400" dirty="0">
                <a:hlinkClick r:id="rId2"/>
              </a:rPr>
              <a:t>https://graphql.org/</a:t>
            </a:r>
            <a:endParaRPr lang="es-ES" sz="2400" dirty="0"/>
          </a:p>
          <a:p>
            <a:pPr lvl="1" indent="0">
              <a:lnSpc>
                <a:spcPct val="150000"/>
              </a:lnSpc>
              <a:buNone/>
            </a:pPr>
            <a:r>
              <a:rPr lang="es-ES" sz="2400" dirty="0">
                <a:hlinkClick r:id="rId3"/>
              </a:rPr>
              <a:t>https://principledgraphql.com/</a:t>
            </a:r>
            <a:endParaRPr lang="es-ES" sz="2400" dirty="0"/>
          </a:p>
          <a:p>
            <a:pPr lvl="1" indent="0">
              <a:lnSpc>
                <a:spcPct val="150000"/>
              </a:lnSpc>
              <a:buNone/>
            </a:pPr>
            <a:r>
              <a:rPr lang="es-ES" sz="2400" dirty="0">
                <a:hlinkClick r:id="rId4"/>
              </a:rPr>
              <a:t>https://www.apollographql.com/why-graphql</a:t>
            </a:r>
            <a:endParaRPr lang="es-ES" sz="2400" dirty="0"/>
          </a:p>
          <a:p>
            <a:pPr lvl="1" indent="0">
              <a:lnSpc>
                <a:spcPct val="150000"/>
              </a:lnSpc>
              <a:buNone/>
            </a:pPr>
            <a:r>
              <a:rPr lang="es-ES" sz="2400" dirty="0">
                <a:hlinkClick r:id="rId5"/>
              </a:rPr>
              <a:t>https://www.sitepoint.com/rest-2-0-graphql/</a:t>
            </a:r>
            <a:endParaRPr lang="es-ES" sz="2400" dirty="0"/>
          </a:p>
          <a:p>
            <a:pPr lvl="1" indent="0">
              <a:lnSpc>
                <a:spcPct val="150000"/>
              </a:lnSpc>
              <a:buNone/>
            </a:pPr>
            <a:r>
              <a:rPr lang="es-ES" sz="2400" dirty="0">
                <a:hlinkClick r:id="rId6"/>
              </a:rPr>
              <a:t>https://medium.com/search?q=GRAPHQL</a:t>
            </a:r>
            <a:endParaRPr lang="es-ES" sz="2400" dirty="0"/>
          </a:p>
          <a:p>
            <a:pPr lvl="1" indent="0">
              <a:lnSpc>
                <a:spcPct val="150000"/>
              </a:lnSpc>
              <a:buNone/>
            </a:pPr>
            <a:r>
              <a:rPr lang="es-ES" sz="2400" dirty="0">
                <a:hlinkClick r:id="rId7"/>
              </a:rPr>
              <a:t>https://blog.apollographql.com/three-ways-to-represent-your-graphql-schema-a41f4175100d</a:t>
            </a:r>
            <a:endParaRPr lang="es-ES" sz="2400" dirty="0"/>
          </a:p>
          <a:p>
            <a:pPr lvl="1" indent="0">
              <a:lnSpc>
                <a:spcPct val="150000"/>
              </a:lnSpc>
              <a:buNone/>
            </a:pPr>
            <a:r>
              <a:rPr lang="es-ES" sz="2400" dirty="0">
                <a:hlinkClick r:id="rId8"/>
              </a:rPr>
              <a:t>https://github.com/borbalas/graphql-south-tech-week</a:t>
            </a:r>
            <a:endParaRPr lang="es-ES" sz="2400" dirty="0"/>
          </a:p>
          <a:p>
            <a:pPr lvl="1" indent="0">
              <a:buNone/>
            </a:pPr>
            <a:endParaRPr lang="es-ES" sz="3200" dirty="0"/>
          </a:p>
          <a:p>
            <a:pPr lvl="1" indent="0">
              <a:buNone/>
            </a:pPr>
            <a:endParaRPr lang="es-ES" sz="3200" dirty="0"/>
          </a:p>
          <a:p>
            <a:pPr lvl="1" indent="0">
              <a:buNone/>
            </a:pPr>
            <a:endParaRPr lang="es-ES" sz="32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19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5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101F2-D91B-E04C-8F68-E9341EC5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21" y="1611032"/>
            <a:ext cx="5432790" cy="292607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73A940-6FE2-0746-A4D7-F88EFD1647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1519" y="2479753"/>
            <a:ext cx="3511280" cy="13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7617-AFC6-466C-9C1E-20EA796F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REST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C32B-2200-4FD1-A47F-BE484C43F0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9218" name="Picture 2" descr="Resultado de imagen de graphql vs rest">
            <a:extLst>
              <a:ext uri="{FF2B5EF4-FFF2-40B4-BE49-F238E27FC236}">
                <a16:creationId xmlns:a16="http://schemas.microsoft.com/office/drawing/2014/main" id="{F1BE452E-E9B5-4996-9D67-E27FFB8F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88281"/>
            <a:ext cx="10477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9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REST: </a:t>
            </a:r>
            <a:r>
              <a:rPr lang="es-ES" dirty="0" err="1"/>
              <a:t>Problems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Overfetching</a:t>
            </a:r>
            <a:r>
              <a:rPr lang="es-ES" dirty="0"/>
              <a:t>: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Underfetching</a:t>
            </a:r>
            <a:r>
              <a:rPr lang="es-ES" dirty="0"/>
              <a:t>: hit </a:t>
            </a:r>
            <a:r>
              <a:rPr lang="es-ES" i="1" dirty="0"/>
              <a:t>n+1</a:t>
            </a:r>
            <a:r>
              <a:rPr lang="es-ES" dirty="0"/>
              <a:t> </a:t>
            </a:r>
            <a:r>
              <a:rPr lang="es-ES" dirty="0" err="1"/>
              <a:t>endpoints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expected</a:t>
            </a:r>
            <a:r>
              <a:rPr lang="es-E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Documentation</a:t>
            </a:r>
            <a:r>
              <a:rPr lang="es-ES" dirty="0"/>
              <a:t>: </a:t>
            </a:r>
            <a:r>
              <a:rPr lang="es-ES" dirty="0" err="1"/>
              <a:t>outside</a:t>
            </a:r>
            <a:r>
              <a:rPr lang="es-ES" dirty="0"/>
              <a:t> </a:t>
            </a:r>
            <a:r>
              <a:rPr lang="es-ES" dirty="0" err="1"/>
              <a:t>definiton</a:t>
            </a:r>
            <a:r>
              <a:rPr lang="es-ES" dirty="0"/>
              <a:t>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http://json-schema.org</a:t>
            </a:r>
            <a:r>
              <a:rPr lang="es-ES" dirty="0"/>
              <a:t>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https://swagger.io/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Versions</a:t>
            </a:r>
            <a:r>
              <a:rPr lang="es-ES" dirty="0"/>
              <a:t>: </a:t>
            </a:r>
            <a:r>
              <a:rPr lang="es-ES" dirty="0" err="1"/>
              <a:t>Handling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versions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API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i="1" dirty="0" err="1">
                <a:sym typeface="Wingdings" panose="05000000000000000000" pitchFamily="2" charset="2"/>
              </a:rPr>
              <a:t>spaguetti</a:t>
            </a:r>
            <a:r>
              <a:rPr lang="es-ES" i="1" dirty="0">
                <a:sym typeface="Wingdings" panose="05000000000000000000" pitchFamily="2" charset="2"/>
              </a:rPr>
              <a:t> </a:t>
            </a:r>
            <a:r>
              <a:rPr lang="es-ES" i="1" dirty="0" err="1">
                <a:sym typeface="Wingdings" panose="05000000000000000000" pitchFamily="2" charset="2"/>
              </a:rPr>
              <a:t>code</a:t>
            </a:r>
            <a:r>
              <a:rPr lang="es-ES" i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/ </a:t>
            </a:r>
            <a:r>
              <a:rPr lang="es-ES" dirty="0" err="1">
                <a:sym typeface="Wingdings" panose="05000000000000000000" pitchFamily="2" charset="2"/>
              </a:rPr>
              <a:t>duplicated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code</a:t>
            </a:r>
            <a:r>
              <a:rPr lang="es-ES" dirty="0">
                <a:sym typeface="Wingdings" panose="05000000000000000000" pitchFamily="2" charset="2"/>
              </a:rPr>
              <a:t> 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http://myrestapi/v2/customers/1/addresses/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http://myrestapi/v1/customers/1/name/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4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0"/>
            <a:ext cx="11747500" cy="1071563"/>
          </a:xfrm>
        </p:spPr>
        <p:txBody>
          <a:bodyPr/>
          <a:lstStyle/>
          <a:p>
            <a:r>
              <a:rPr lang="es-ES" dirty="0"/>
              <a:t>API REST: 			    			    </a:t>
            </a:r>
            <a:r>
              <a:rPr lang="es-ES" sz="3200" dirty="0">
                <a:hlinkClick r:id="rId2"/>
              </a:rPr>
              <a:t>https://pokeapi.co/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lvl="1" indent="0">
              <a:buNone/>
            </a:pPr>
            <a:r>
              <a:rPr lang="es-ES" sz="2800" dirty="0"/>
              <a:t>Use case</a:t>
            </a:r>
            <a:r>
              <a:rPr lang="es-ES" dirty="0"/>
              <a:t>: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want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get</a:t>
            </a:r>
            <a:r>
              <a:rPr lang="es-ES" b="1" dirty="0"/>
              <a:t> </a:t>
            </a:r>
            <a:r>
              <a:rPr lang="es-ES" b="1" dirty="0" err="1"/>
              <a:t>all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Pokémon </a:t>
            </a:r>
            <a:r>
              <a:rPr lang="es-ES" b="1" dirty="0" err="1"/>
              <a:t>abilites</a:t>
            </a:r>
            <a:r>
              <a:rPr lang="es-ES" b="1" dirty="0"/>
              <a:t>.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each</a:t>
            </a:r>
            <a:r>
              <a:rPr lang="es-ES" b="1" dirty="0"/>
              <a:t> </a:t>
            </a:r>
            <a:r>
              <a:rPr lang="es-ES" b="1" dirty="0" err="1"/>
              <a:t>ability</a:t>
            </a:r>
            <a:r>
              <a:rPr lang="es-ES" b="1" dirty="0"/>
              <a:t>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need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know</a:t>
            </a:r>
            <a:r>
              <a:rPr lang="es-ES" b="1" dirty="0"/>
              <a:t> </a:t>
            </a:r>
            <a:r>
              <a:rPr lang="es-ES" b="1" dirty="0" err="1"/>
              <a:t>which</a:t>
            </a:r>
            <a:r>
              <a:rPr lang="es-ES" b="1" dirty="0"/>
              <a:t> </a:t>
            </a:r>
            <a:r>
              <a:rPr lang="es-ES" b="1" dirty="0" err="1"/>
              <a:t>Pokémons</a:t>
            </a:r>
            <a:r>
              <a:rPr lang="es-ES" b="1" dirty="0"/>
              <a:t> </a:t>
            </a:r>
            <a:r>
              <a:rPr lang="es-ES" b="1" dirty="0" err="1"/>
              <a:t>have</a:t>
            </a:r>
            <a:r>
              <a:rPr lang="es-ES" b="1" dirty="0"/>
              <a:t> </a:t>
            </a:r>
            <a:r>
              <a:rPr lang="es-ES" b="1" dirty="0" err="1"/>
              <a:t>that</a:t>
            </a:r>
            <a:r>
              <a:rPr lang="es-ES" b="1" dirty="0"/>
              <a:t> </a:t>
            </a:r>
            <a:r>
              <a:rPr lang="es-ES" b="1" dirty="0" err="1"/>
              <a:t>ability</a:t>
            </a:r>
            <a:r>
              <a:rPr lang="es-ES" b="1" dirty="0"/>
              <a:t>. </a:t>
            </a:r>
            <a:r>
              <a:rPr lang="es-ES" b="1" dirty="0" err="1"/>
              <a:t>Information</a:t>
            </a:r>
            <a:r>
              <a:rPr lang="es-ES" b="1" dirty="0"/>
              <a:t> </a:t>
            </a:r>
            <a:r>
              <a:rPr lang="es-ES" b="1" dirty="0" err="1"/>
              <a:t>required</a:t>
            </a:r>
            <a:r>
              <a:rPr lang="es-ES" b="1" dirty="0"/>
              <a:t>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1028700" lvl="4" indent="-342900">
              <a:buFont typeface="Arial" panose="020B0604020202020204" pitchFamily="34" charset="0"/>
              <a:buChar char="•"/>
            </a:pPr>
            <a:r>
              <a:rPr lang="es-ES" dirty="0" err="1"/>
              <a:t>Ability</a:t>
            </a:r>
            <a:r>
              <a:rPr lang="es-ES" dirty="0"/>
              <a:t> </a:t>
            </a:r>
          </a:p>
          <a:p>
            <a:pPr marL="1311275" lvl="5" indent="-342900">
              <a:buFont typeface="Arial" panose="020B0604020202020204" pitchFamily="34" charset="0"/>
              <a:buChar char="•"/>
            </a:pPr>
            <a:r>
              <a:rPr lang="es-ES" dirty="0"/>
              <a:t>Id, 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Description</a:t>
            </a:r>
            <a:r>
              <a:rPr lang="es-ES" dirty="0"/>
              <a:t>, </a:t>
            </a:r>
            <a:r>
              <a:rPr lang="es-ES" dirty="0" err="1"/>
              <a:t>Generation</a:t>
            </a:r>
            <a:r>
              <a:rPr lang="es-ES" dirty="0"/>
              <a:t> and </a:t>
            </a:r>
            <a:r>
              <a:rPr lang="es-ES" dirty="0" err="1"/>
              <a:t>Pokemons</a:t>
            </a:r>
            <a:endParaRPr lang="es-ES" dirty="0"/>
          </a:p>
          <a:p>
            <a:pPr marL="1028700" lvl="4" indent="-342900">
              <a:buFont typeface="Arial" panose="020B0604020202020204" pitchFamily="34" charset="0"/>
              <a:buChar char="•"/>
            </a:pPr>
            <a:r>
              <a:rPr lang="es-ES" dirty="0" err="1"/>
              <a:t>Pokemon</a:t>
            </a:r>
            <a:endParaRPr lang="es-ES" dirty="0"/>
          </a:p>
          <a:p>
            <a:pPr marL="1311275" lvl="5" indent="-342900">
              <a:buFont typeface="Arial" panose="020B0604020202020204" pitchFamily="34" charset="0"/>
              <a:buChar char="•"/>
            </a:pP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abilities</a:t>
            </a:r>
            <a:r>
              <a:rPr lang="es-ES" dirty="0"/>
              <a:t>, </a:t>
            </a:r>
            <a:r>
              <a:rPr lang="es-ES" dirty="0" err="1"/>
              <a:t>sprites</a:t>
            </a:r>
            <a:r>
              <a:rPr lang="es-ES" dirty="0"/>
              <a:t> and </a:t>
            </a:r>
            <a:r>
              <a:rPr lang="es-ES" dirty="0" err="1"/>
              <a:t>types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7" name="Picture 2" descr="https://pokeapi.co/static/logo-6221638601ef7fa7c835eae08ef67a16.png">
            <a:extLst>
              <a:ext uri="{FF2B5EF4-FFF2-40B4-BE49-F238E27FC236}">
                <a16:creationId xmlns:a16="http://schemas.microsoft.com/office/drawing/2014/main" id="{92D47B4E-BFF1-446D-B20A-5033710F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66" y="94560"/>
            <a:ext cx="1837347" cy="7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7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0"/>
            <a:ext cx="11747500" cy="1071563"/>
          </a:xfrm>
        </p:spPr>
        <p:txBody>
          <a:bodyPr/>
          <a:lstStyle/>
          <a:p>
            <a:r>
              <a:rPr lang="es-ES" dirty="0"/>
              <a:t>Demo App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6146" name="Picture 2" descr="http://localhost:8080/src/logo.png">
            <a:hlinkClick r:id="rId2"/>
            <a:extLst>
              <a:ext uri="{FF2B5EF4-FFF2-40B4-BE49-F238E27FC236}">
                <a16:creationId xmlns:a16="http://schemas.microsoft.com/office/drawing/2014/main" id="{7D265D37-3299-4313-B3DA-2E92562A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486025"/>
            <a:ext cx="78867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3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0"/>
            <a:ext cx="11747500" cy="1071563"/>
          </a:xfrm>
        </p:spPr>
        <p:txBody>
          <a:bodyPr/>
          <a:lstStyle/>
          <a:p>
            <a:r>
              <a:rPr lang="es-ES" dirty="0"/>
              <a:t>API REST: 			    			    </a:t>
            </a:r>
            <a:r>
              <a:rPr lang="es-ES" sz="3200" dirty="0">
                <a:hlinkClick r:id="rId2"/>
              </a:rPr>
              <a:t>https://pokeapi.co/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Getting</a:t>
            </a:r>
            <a:r>
              <a:rPr lang="es-ES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https://pokeapi.co/api/v2/ability/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 err="1">
                <a:sym typeface="Wingdings" panose="05000000000000000000" pitchFamily="2" charset="2"/>
              </a:rPr>
              <a:t>List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name</a:t>
            </a:r>
            <a:r>
              <a:rPr lang="es-ES" dirty="0">
                <a:sym typeface="Wingdings" panose="05000000000000000000" pitchFamily="2" charset="2"/>
              </a:rPr>
              <a:t> and URL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https://pokeapi.co/api/v2/ability/1/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Specific</a:t>
            </a:r>
            <a:r>
              <a:rPr lang="es-ES" dirty="0">
                <a:sym typeface="Wingdings" panose="05000000000000000000" pitchFamily="2" charset="2"/>
              </a:rPr>
              <a:t> data </a:t>
            </a:r>
            <a:r>
              <a:rPr lang="es-ES" dirty="0" err="1">
                <a:sym typeface="Wingdings" panose="05000000000000000000" pitchFamily="2" charset="2"/>
              </a:rPr>
              <a:t>for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Ability</a:t>
            </a:r>
            <a:r>
              <a:rPr lang="es-ES" dirty="0">
                <a:sym typeface="Wingdings" panose="05000000000000000000" pitchFamily="2" charset="2"/>
              </a:rPr>
              <a:t> 1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https://pokeapi.co/api/v2/ability/2/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Specific</a:t>
            </a:r>
            <a:r>
              <a:rPr lang="es-ES" dirty="0">
                <a:sym typeface="Wingdings" panose="05000000000000000000" pitchFamily="2" charset="2"/>
              </a:rPr>
              <a:t> data </a:t>
            </a:r>
            <a:r>
              <a:rPr lang="es-ES" dirty="0" err="1">
                <a:sym typeface="Wingdings" panose="05000000000000000000" pitchFamily="2" charset="2"/>
              </a:rPr>
              <a:t>for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Ability</a:t>
            </a:r>
            <a:r>
              <a:rPr lang="es-ES" dirty="0">
                <a:sym typeface="Wingdings" panose="05000000000000000000" pitchFamily="2" charset="2"/>
              </a:rPr>
              <a:t> 2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6"/>
              </a:rPr>
              <a:t>https://pokeapi.co/api/v2/ability/3/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Specific</a:t>
            </a:r>
            <a:r>
              <a:rPr lang="es-ES" dirty="0">
                <a:sym typeface="Wingdings" panose="05000000000000000000" pitchFamily="2" charset="2"/>
              </a:rPr>
              <a:t> data </a:t>
            </a:r>
            <a:r>
              <a:rPr lang="es-ES" dirty="0" err="1">
                <a:sym typeface="Wingdings" panose="05000000000000000000" pitchFamily="2" charset="2"/>
              </a:rPr>
              <a:t>for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Ability</a:t>
            </a:r>
            <a:r>
              <a:rPr lang="es-ES" dirty="0">
                <a:sym typeface="Wingdings" panose="05000000000000000000" pitchFamily="2" charset="2"/>
              </a:rPr>
              <a:t> 3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/>
              <a:t>…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lvl="1" indent="0">
              <a:buNone/>
            </a:pPr>
            <a:r>
              <a:rPr lang="es-ES" sz="3200" dirty="0"/>
              <a:t>n + 1 </a:t>
            </a:r>
            <a:r>
              <a:rPr lang="es-ES" sz="3200" dirty="0" err="1"/>
              <a:t>calls</a:t>
            </a:r>
            <a:r>
              <a:rPr lang="es-ES" sz="3200" dirty="0"/>
              <a:t> </a:t>
            </a:r>
            <a:r>
              <a:rPr lang="es-ES" sz="3200" dirty="0" err="1"/>
              <a:t>from</a:t>
            </a:r>
            <a:r>
              <a:rPr lang="es-ES" sz="3200" dirty="0"/>
              <a:t> </a:t>
            </a:r>
            <a:r>
              <a:rPr lang="es-ES" sz="3200" dirty="0" err="1"/>
              <a:t>your</a:t>
            </a:r>
            <a:r>
              <a:rPr lang="es-ES" sz="3200" dirty="0"/>
              <a:t> APP    </a:t>
            </a:r>
            <a:r>
              <a:rPr lang="es-ES" sz="3200" dirty="0">
                <a:sym typeface="Wingdings" panose="05000000000000000000" pitchFamily="2" charset="2"/>
              </a:rPr>
              <a:t></a:t>
            </a:r>
          </a:p>
          <a:p>
            <a:pPr lvl="1" indent="0">
              <a:buNone/>
            </a:pPr>
            <a:endParaRPr lang="es-ES" sz="3200" dirty="0"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s-ES" sz="3200" dirty="0" err="1">
                <a:sym typeface="Wingdings" panose="05000000000000000000" pitchFamily="2" charset="2"/>
              </a:rPr>
              <a:t>Overfetching</a:t>
            </a:r>
            <a:r>
              <a:rPr lang="es-ES" sz="3200" dirty="0">
                <a:sym typeface="Wingdings" panose="05000000000000000000" pitchFamily="2" charset="2"/>
              </a:rPr>
              <a:t> / </a:t>
            </a:r>
            <a:r>
              <a:rPr lang="es-ES" sz="3200" dirty="0" err="1">
                <a:sym typeface="Wingdings" panose="05000000000000000000" pitchFamily="2" charset="2"/>
              </a:rPr>
              <a:t>Underfetching</a:t>
            </a:r>
            <a:r>
              <a:rPr lang="es-ES" sz="3200" dirty="0">
                <a:sym typeface="Wingdings" panose="05000000000000000000" pitchFamily="2" charset="2"/>
              </a:rPr>
              <a:t> / </a:t>
            </a:r>
            <a:r>
              <a:rPr lang="es-ES" sz="3200" dirty="0" err="1">
                <a:sym typeface="Wingdings" panose="05000000000000000000" pitchFamily="2" charset="2"/>
              </a:rPr>
              <a:t>Documentation</a:t>
            </a:r>
            <a:endParaRPr lang="es-ES" sz="3200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s-ES" sz="32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7" name="Picture 2" descr="https://pokeapi.co/static/logo-6221638601ef7fa7c835eae08ef67a16.png">
            <a:extLst>
              <a:ext uri="{FF2B5EF4-FFF2-40B4-BE49-F238E27FC236}">
                <a16:creationId xmlns:a16="http://schemas.microsoft.com/office/drawing/2014/main" id="{92D47B4E-BFF1-446D-B20A-5033710F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66" y="94560"/>
            <a:ext cx="1837347" cy="7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0"/>
            <a:ext cx="11747500" cy="1071563"/>
          </a:xfrm>
        </p:spPr>
        <p:txBody>
          <a:bodyPr/>
          <a:lstStyle/>
          <a:p>
            <a:r>
              <a:rPr lang="es-ES" dirty="0"/>
              <a:t>API REST: 			    			    </a:t>
            </a:r>
            <a:r>
              <a:rPr lang="es-ES" sz="3200" dirty="0">
                <a:hlinkClick r:id="rId2"/>
              </a:rPr>
              <a:t>https://pokeapi.co/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Getting</a:t>
            </a:r>
            <a:r>
              <a:rPr lang="es-ES" dirty="0"/>
              <a:t> Pokémon data</a:t>
            </a:r>
          </a:p>
          <a:p>
            <a:pPr lvl="1" indent="0">
              <a:buNone/>
            </a:pPr>
            <a:r>
              <a:rPr lang="es-ES" dirty="0">
                <a:hlinkClick r:id="rId3"/>
              </a:rPr>
              <a:t>https://pokeapi.co/api/v2/ability/1/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Name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Description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Pokémons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List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name</a:t>
            </a:r>
            <a:r>
              <a:rPr lang="es-ES" dirty="0">
                <a:sym typeface="Wingdings" panose="05000000000000000000" pitchFamily="2" charset="2"/>
              </a:rPr>
              <a:t> and URL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https://pokeapi.co/api/v2/pokemon/44/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https://pokeapi.co/api/v2/pokemon/88/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6"/>
              </a:rPr>
              <a:t>https://pokeapi.co/api/v2/pokemon/89/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lvl="1" indent="0">
              <a:buNone/>
            </a:pPr>
            <a:r>
              <a:rPr lang="es-ES" sz="3200" dirty="0"/>
              <a:t>n + 1 </a:t>
            </a:r>
            <a:r>
              <a:rPr lang="es-ES" sz="3200" dirty="0" err="1"/>
              <a:t>calls</a:t>
            </a:r>
            <a:r>
              <a:rPr lang="es-ES" sz="3200" dirty="0"/>
              <a:t> </a:t>
            </a:r>
            <a:r>
              <a:rPr lang="es-ES" sz="3200" dirty="0" err="1"/>
              <a:t>from</a:t>
            </a:r>
            <a:r>
              <a:rPr lang="es-ES" sz="3200" dirty="0"/>
              <a:t> </a:t>
            </a:r>
            <a:r>
              <a:rPr lang="es-ES" sz="3200" dirty="0" err="1"/>
              <a:t>your</a:t>
            </a:r>
            <a:r>
              <a:rPr lang="es-ES" sz="3200" dirty="0"/>
              <a:t> APP  </a:t>
            </a:r>
            <a:r>
              <a:rPr lang="es-ES" sz="3200" dirty="0" err="1"/>
              <a:t>again</a:t>
            </a:r>
            <a:r>
              <a:rPr lang="es-ES" sz="3200" dirty="0"/>
              <a:t>!!  </a:t>
            </a:r>
            <a:r>
              <a:rPr lang="es-ES" sz="3200" dirty="0">
                <a:sym typeface="Wingdings" panose="05000000000000000000" pitchFamily="2" charset="2"/>
              </a:rPr>
              <a:t>!!!!</a:t>
            </a:r>
          </a:p>
          <a:p>
            <a:pPr lvl="1" indent="0">
              <a:buNone/>
            </a:pPr>
            <a:endParaRPr lang="es-ES" sz="3200" dirty="0"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es-ES" sz="3200" dirty="0" err="1">
                <a:sym typeface="Wingdings" panose="05000000000000000000" pitchFamily="2" charset="2"/>
              </a:rPr>
              <a:t>Overfetching</a:t>
            </a:r>
            <a:r>
              <a:rPr lang="es-ES" sz="3200" dirty="0">
                <a:sym typeface="Wingdings" panose="05000000000000000000" pitchFamily="2" charset="2"/>
              </a:rPr>
              <a:t> / </a:t>
            </a:r>
            <a:r>
              <a:rPr lang="es-ES" sz="3200" dirty="0" err="1">
                <a:sym typeface="Wingdings" panose="05000000000000000000" pitchFamily="2" charset="2"/>
              </a:rPr>
              <a:t>Underfetching</a:t>
            </a:r>
            <a:r>
              <a:rPr lang="es-ES" sz="3200" dirty="0">
                <a:sym typeface="Wingdings" panose="05000000000000000000" pitchFamily="2" charset="2"/>
              </a:rPr>
              <a:t> / </a:t>
            </a:r>
            <a:r>
              <a:rPr lang="es-ES" sz="3200" dirty="0" err="1">
                <a:sym typeface="Wingdings" panose="05000000000000000000" pitchFamily="2" charset="2"/>
              </a:rPr>
              <a:t>Documentation</a:t>
            </a:r>
            <a:endParaRPr lang="es-ES" sz="3200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s-ES" sz="32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7" name="Picture 2" descr="https://pokeapi.co/static/logo-6221638601ef7fa7c835eae08ef67a16.png">
            <a:extLst>
              <a:ext uri="{FF2B5EF4-FFF2-40B4-BE49-F238E27FC236}">
                <a16:creationId xmlns:a16="http://schemas.microsoft.com/office/drawing/2014/main" id="{92D47B4E-BFF1-446D-B20A-5033710F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66" y="94560"/>
            <a:ext cx="1837347" cy="7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2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80C7-A7F4-46F4-972F-4656F6D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0"/>
            <a:ext cx="11747500" cy="1071563"/>
          </a:xfrm>
        </p:spPr>
        <p:txBody>
          <a:bodyPr/>
          <a:lstStyle/>
          <a:p>
            <a:r>
              <a:rPr lang="es-ES" dirty="0"/>
              <a:t>API REST: 			    			    </a:t>
            </a:r>
            <a:r>
              <a:rPr lang="es-ES" sz="3200" dirty="0">
                <a:hlinkClick r:id="rId2"/>
              </a:rPr>
              <a:t>https://pokeapi.co/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3B99-E07E-48BD-8734-F3F3F3D840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9790" y="1357950"/>
            <a:ext cx="11748109" cy="4902013"/>
          </a:xfrm>
        </p:spPr>
        <p:txBody>
          <a:bodyPr/>
          <a:lstStyle/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ability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: </a:t>
            </a:r>
          </a:p>
          <a:p>
            <a:pPr lvl="1" indent="0">
              <a:buNone/>
            </a:pPr>
            <a:r>
              <a:rPr lang="es-ES" dirty="0"/>
              <a:t>{</a:t>
            </a:r>
          </a:p>
          <a:p>
            <a:pPr lvl="1" indent="0">
              <a:buNone/>
            </a:pPr>
            <a:r>
              <a:rPr lang="es-ES" dirty="0"/>
              <a:t>        	"id": 1,</a:t>
            </a:r>
          </a:p>
          <a:p>
            <a:pPr lvl="1" indent="0">
              <a:buNone/>
            </a:pPr>
            <a:r>
              <a:rPr lang="es-ES" dirty="0"/>
              <a:t>        	"</a:t>
            </a:r>
            <a:r>
              <a:rPr lang="es-ES" dirty="0" err="1"/>
              <a:t>name</a:t>
            </a:r>
            <a:r>
              <a:rPr lang="es-ES" dirty="0"/>
              <a:t>": "</a:t>
            </a:r>
            <a:r>
              <a:rPr lang="es-ES" dirty="0" err="1"/>
              <a:t>stench</a:t>
            </a:r>
            <a:r>
              <a:rPr lang="es-ES" dirty="0"/>
              <a:t>",</a:t>
            </a:r>
          </a:p>
          <a:p>
            <a:pPr lvl="1" indent="0">
              <a:buNone/>
            </a:pPr>
            <a:r>
              <a:rPr lang="es-ES" dirty="0"/>
              <a:t>        	"</a:t>
            </a:r>
            <a:r>
              <a:rPr lang="es-ES" dirty="0" err="1"/>
              <a:t>description</a:t>
            </a:r>
            <a:r>
              <a:rPr lang="es-ES" dirty="0"/>
              <a:t>": "Has a 10% chance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making</a:t>
            </a:r>
            <a:r>
              <a:rPr lang="es-ES" dirty="0"/>
              <a:t> target Pokémon </a:t>
            </a:r>
            <a:r>
              <a:rPr lang="es-ES" dirty="0" err="1"/>
              <a:t>flinch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hit.",</a:t>
            </a:r>
          </a:p>
          <a:p>
            <a:pPr lvl="1" indent="0">
              <a:buNone/>
            </a:pPr>
            <a:r>
              <a:rPr lang="es-ES" dirty="0"/>
              <a:t>        	"</a:t>
            </a:r>
            <a:r>
              <a:rPr lang="es-ES" dirty="0" err="1"/>
              <a:t>generation</a:t>
            </a:r>
            <a:r>
              <a:rPr lang="es-ES" dirty="0"/>
              <a:t>": "</a:t>
            </a:r>
            <a:r>
              <a:rPr lang="es-ES" dirty="0" err="1"/>
              <a:t>generation-iii</a:t>
            </a:r>
            <a:r>
              <a:rPr lang="es-ES" dirty="0"/>
              <a:t>",</a:t>
            </a:r>
          </a:p>
          <a:p>
            <a:pPr lvl="1" indent="0">
              <a:buNone/>
            </a:pPr>
            <a:r>
              <a:rPr lang="es-ES" dirty="0"/>
              <a:t>	"</a:t>
            </a:r>
            <a:r>
              <a:rPr lang="es-ES" dirty="0" err="1"/>
              <a:t>pokemons</a:t>
            </a:r>
            <a:r>
              <a:rPr lang="es-ES" dirty="0"/>
              <a:t>": […]</a:t>
            </a:r>
          </a:p>
          <a:p>
            <a:pPr lvl="1" indent="0">
              <a:buNone/>
            </a:pPr>
            <a:r>
              <a:rPr lang="es-ES" dirty="0"/>
              <a:t>}</a:t>
            </a:r>
          </a:p>
          <a:p>
            <a:pPr lvl="1" indent="0">
              <a:buNone/>
            </a:pPr>
            <a:r>
              <a:rPr lang="es-ES" dirty="0"/>
              <a:t>       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https://pokeapi.co/api/v2/ability/1</a:t>
            </a: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B8FB9-0587-4894-8E5C-0E0CF45048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59F4CC-92FE-4F42-9F73-7B766C64A43D}" type="datetime4">
              <a:rPr lang="en-GB" smtClean="0"/>
              <a:t>18 March 2019</a:t>
            </a:fld>
            <a:endParaRPr lang="en-US">
              <a:ea typeface="ＭＳ Ｐゴシック" charset="0"/>
            </a:endParaRPr>
          </a:p>
        </p:txBody>
      </p:sp>
      <p:pic>
        <p:nvPicPr>
          <p:cNvPr id="7" name="Picture 2" descr="https://pokeapi.co/static/logo-6221638601ef7fa7c835eae08ef67a16.png">
            <a:extLst>
              <a:ext uri="{FF2B5EF4-FFF2-40B4-BE49-F238E27FC236}">
                <a16:creationId xmlns:a16="http://schemas.microsoft.com/office/drawing/2014/main" id="{92D47B4E-BFF1-446D-B20A-5033710F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766" y="94560"/>
            <a:ext cx="1837347" cy="7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9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D120803-7E30-2041-BB13-6E275C63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721413" y="6534150"/>
            <a:ext cx="1773814" cy="177038"/>
          </a:xfrm>
        </p:spPr>
        <p:txBody>
          <a:bodyPr/>
          <a:lstStyle/>
          <a:p>
            <a:pPr lvl="0"/>
            <a:fld id="{9C82A6B0-4C7D-0D4F-9853-AA238C912636}" type="datetime4">
              <a:rPr lang="en-GB" noProof="0" smtClean="0"/>
              <a:pPr lvl="0"/>
              <a:t>18 March 2019</a:t>
            </a:fld>
            <a:endParaRPr lang="en-US" noProof="0"/>
          </a:p>
        </p:txBody>
      </p:sp>
      <p:pic>
        <p:nvPicPr>
          <p:cNvPr id="11266" name="Picture 2" descr="GraphQL Server">
            <a:extLst>
              <a:ext uri="{FF2B5EF4-FFF2-40B4-BE49-F238E27FC236}">
                <a16:creationId xmlns:a16="http://schemas.microsoft.com/office/drawing/2014/main" id="{117EC846-78CE-4353-9361-4293ECC0B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88281"/>
            <a:ext cx="10477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5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4_2018 Cover Green">
  <a:themeElements>
    <a:clrScheme name="Unit4 2018">
      <a:dk1>
        <a:srgbClr val="69747B"/>
      </a:dk1>
      <a:lt1>
        <a:srgbClr val="FFFFFF"/>
      </a:lt1>
      <a:dk2>
        <a:srgbClr val="828A92"/>
      </a:dk2>
      <a:lt2>
        <a:srgbClr val="EAEBEE"/>
      </a:lt2>
      <a:accent1>
        <a:srgbClr val="A1D621"/>
      </a:accent1>
      <a:accent2>
        <a:srgbClr val="49B5E1"/>
      </a:accent2>
      <a:accent3>
        <a:srgbClr val="F27923"/>
      </a:accent3>
      <a:accent4>
        <a:srgbClr val="D6E286"/>
      </a:accent4>
      <a:accent5>
        <a:srgbClr val="9CD9F4"/>
      </a:accent5>
      <a:accent6>
        <a:srgbClr val="EAF6FD"/>
      </a:accent6>
      <a:hlink>
        <a:srgbClr val="49B5E1"/>
      </a:hlink>
      <a:folHlink>
        <a:srgbClr val="6974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9" id="{91601385-73F8-C148-B0F2-9806ADF0D37F}" vid="{C6B43596-BED6-E14F-9C9C-D695010DBC36}"/>
    </a:ext>
  </a:extLst>
</a:theme>
</file>

<file path=ppt/theme/theme2.xml><?xml version="1.0" encoding="utf-8"?>
<a:theme xmlns:a="http://schemas.openxmlformats.org/drawingml/2006/main" name="U4_2018 Cover minimized">
  <a:themeElements>
    <a:clrScheme name="Unit4 2018">
      <a:dk1>
        <a:srgbClr val="69747B"/>
      </a:dk1>
      <a:lt1>
        <a:srgbClr val="FFFFFF"/>
      </a:lt1>
      <a:dk2>
        <a:srgbClr val="828A92"/>
      </a:dk2>
      <a:lt2>
        <a:srgbClr val="EAEBEE"/>
      </a:lt2>
      <a:accent1>
        <a:srgbClr val="A1D621"/>
      </a:accent1>
      <a:accent2>
        <a:srgbClr val="49B5E1"/>
      </a:accent2>
      <a:accent3>
        <a:srgbClr val="F27923"/>
      </a:accent3>
      <a:accent4>
        <a:srgbClr val="D6E286"/>
      </a:accent4>
      <a:accent5>
        <a:srgbClr val="9CD9F4"/>
      </a:accent5>
      <a:accent6>
        <a:srgbClr val="EAF6FD"/>
      </a:accent6>
      <a:hlink>
        <a:srgbClr val="49B5E1"/>
      </a:hlink>
      <a:folHlink>
        <a:srgbClr val="6974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9" id="{91601385-73F8-C148-B0F2-9806ADF0D37F}" vid="{0C42F2B2-12B8-D14B-BC0E-BC94EC46A210}"/>
    </a:ext>
  </a:extLst>
</a:theme>
</file>

<file path=ppt/theme/theme3.xml><?xml version="1.0" encoding="utf-8"?>
<a:theme xmlns:a="http://schemas.openxmlformats.org/drawingml/2006/main" name="U4_2018 Cover - image bar">
  <a:themeElements>
    <a:clrScheme name="Unit4 2018">
      <a:dk1>
        <a:srgbClr val="69747B"/>
      </a:dk1>
      <a:lt1>
        <a:srgbClr val="FFFFFF"/>
      </a:lt1>
      <a:dk2>
        <a:srgbClr val="828A92"/>
      </a:dk2>
      <a:lt2>
        <a:srgbClr val="EAEBEE"/>
      </a:lt2>
      <a:accent1>
        <a:srgbClr val="A1D621"/>
      </a:accent1>
      <a:accent2>
        <a:srgbClr val="49B5E1"/>
      </a:accent2>
      <a:accent3>
        <a:srgbClr val="F27923"/>
      </a:accent3>
      <a:accent4>
        <a:srgbClr val="D6E286"/>
      </a:accent4>
      <a:accent5>
        <a:srgbClr val="9CD9F4"/>
      </a:accent5>
      <a:accent6>
        <a:srgbClr val="EAF6FD"/>
      </a:accent6>
      <a:hlink>
        <a:srgbClr val="49B5E1"/>
      </a:hlink>
      <a:folHlink>
        <a:srgbClr val="6974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9" id="{91601385-73F8-C148-B0F2-9806ADF0D37F}" vid="{8329EC53-2257-5043-B4FC-8012F837B9EA}"/>
    </a:ext>
  </a:extLst>
</a:theme>
</file>

<file path=ppt/theme/theme4.xml><?xml version="1.0" encoding="utf-8"?>
<a:theme xmlns:a="http://schemas.openxmlformats.org/drawingml/2006/main" name="U4_2018 Cover - image background">
  <a:themeElements>
    <a:clrScheme name="Unit4 2018">
      <a:dk1>
        <a:srgbClr val="69747B"/>
      </a:dk1>
      <a:lt1>
        <a:srgbClr val="FFFFFF"/>
      </a:lt1>
      <a:dk2>
        <a:srgbClr val="828A92"/>
      </a:dk2>
      <a:lt2>
        <a:srgbClr val="EAEBEE"/>
      </a:lt2>
      <a:accent1>
        <a:srgbClr val="A1D621"/>
      </a:accent1>
      <a:accent2>
        <a:srgbClr val="49B5E1"/>
      </a:accent2>
      <a:accent3>
        <a:srgbClr val="F27923"/>
      </a:accent3>
      <a:accent4>
        <a:srgbClr val="D6E286"/>
      </a:accent4>
      <a:accent5>
        <a:srgbClr val="9CD9F4"/>
      </a:accent5>
      <a:accent6>
        <a:srgbClr val="EAF6FD"/>
      </a:accent6>
      <a:hlink>
        <a:srgbClr val="49B5E1"/>
      </a:hlink>
      <a:folHlink>
        <a:srgbClr val="6974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9" id="{91601385-73F8-C148-B0F2-9806ADF0D37F}" vid="{43C3AF00-1ED4-104B-ACDD-FE7A035025C8}"/>
    </a:ext>
  </a:extLst>
</a:theme>
</file>

<file path=ppt/theme/theme5.xml><?xml version="1.0" encoding="utf-8"?>
<a:theme xmlns:a="http://schemas.openxmlformats.org/drawingml/2006/main" name="U4_2018 Classic Arial">
  <a:themeElements>
    <a:clrScheme name="Unit4 2018">
      <a:dk1>
        <a:srgbClr val="69747B"/>
      </a:dk1>
      <a:lt1>
        <a:srgbClr val="FFFFFF"/>
      </a:lt1>
      <a:dk2>
        <a:srgbClr val="828A92"/>
      </a:dk2>
      <a:lt2>
        <a:srgbClr val="EAEBEE"/>
      </a:lt2>
      <a:accent1>
        <a:srgbClr val="A1D621"/>
      </a:accent1>
      <a:accent2>
        <a:srgbClr val="49B5E1"/>
      </a:accent2>
      <a:accent3>
        <a:srgbClr val="F27923"/>
      </a:accent3>
      <a:accent4>
        <a:srgbClr val="D6E286"/>
      </a:accent4>
      <a:accent5>
        <a:srgbClr val="9CD9F4"/>
      </a:accent5>
      <a:accent6>
        <a:srgbClr val="EAF6FD"/>
      </a:accent6>
      <a:hlink>
        <a:srgbClr val="49B5E1"/>
      </a:hlink>
      <a:folHlink>
        <a:srgbClr val="6974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9" id="{91601385-73F8-C148-B0F2-9806ADF0D37F}" vid="{213C5113-DF60-7747-AE23-5018AE9F667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D8C8D2DC1B145A3DE8270D434296A" ma:contentTypeVersion="7" ma:contentTypeDescription="Create a new document." ma:contentTypeScope="" ma:versionID="e6b753ce84493845a0237f79f462fda7">
  <xsd:schema xmlns:xsd="http://www.w3.org/2001/XMLSchema" xmlns:xs="http://www.w3.org/2001/XMLSchema" xmlns:p="http://schemas.microsoft.com/office/2006/metadata/properties" xmlns:ns2="12fe3975-9f65-40ff-a74d-b89fe89f2244" xmlns:ns3="f91a3bd1-a69e-40b9-8241-45bad81bb6d3" targetNamespace="http://schemas.microsoft.com/office/2006/metadata/properties" ma:root="true" ma:fieldsID="4457487fd893b09295417a22ab9dcf3c" ns2:_="" ns3:_="">
    <xsd:import namespace="12fe3975-9f65-40ff-a74d-b89fe89f2244"/>
    <xsd:import namespace="f91a3bd1-a69e-40b9-8241-45bad81bb6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e3975-9f65-40ff-a74d-b89fe89f2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a3bd1-a69e-40b9-8241-45bad81bb6d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05E15-E4D7-4E8A-B31E-734D57800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e3975-9f65-40ff-a74d-b89fe89f2244"/>
    <ds:schemaRef ds:uri="f91a3bd1-a69e-40b9-8241-45bad81bb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4CF085-D8DA-461A-9135-34C34B06B7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2E14-57B2-4FF5-BF06-B70E14E6D80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91a3bd1-a69e-40b9-8241-45bad81bb6d3"/>
    <ds:schemaRef ds:uri="http://schemas.microsoft.com/office/2006/documentManagement/types"/>
    <ds:schemaRef ds:uri="12fe3975-9f65-40ff-a74d-b89fe89f224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Unit4_Presentation_Template_2018_v2</Template>
  <TotalTime>6340</TotalTime>
  <Words>574</Words>
  <Application>Microsoft Office PowerPoint</Application>
  <PresentationFormat>Widescreen</PresentationFormat>
  <Paragraphs>164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U4_2018 Cover Green</vt:lpstr>
      <vt:lpstr>U4_2018 Cover minimized</vt:lpstr>
      <vt:lpstr>U4_2018 Cover - image bar</vt:lpstr>
      <vt:lpstr>U4_2018 Cover - image background</vt:lpstr>
      <vt:lpstr>U4_2018 Classic Arial</vt:lpstr>
      <vt:lpstr>GraphQL La alternativa a las APIs REST</vt:lpstr>
      <vt:lpstr>API REST</vt:lpstr>
      <vt:lpstr>API REST: Problems</vt:lpstr>
      <vt:lpstr>API REST:               https://pokeapi.co/</vt:lpstr>
      <vt:lpstr>Demo App</vt:lpstr>
      <vt:lpstr>API REST:               https://pokeapi.co/</vt:lpstr>
      <vt:lpstr>API REST:               https://pokeapi.co/</vt:lpstr>
      <vt:lpstr>API REST:               https://pokeapi.co/</vt:lpstr>
      <vt:lpstr>GraphQL</vt:lpstr>
      <vt:lpstr>GraphQL</vt:lpstr>
      <vt:lpstr>GraphQL: Schema</vt:lpstr>
      <vt:lpstr>GraphQL: Resolvers</vt:lpstr>
      <vt:lpstr>GraphQL: Schema definiton (SDL)</vt:lpstr>
      <vt:lpstr>GraphQL: Solutions</vt:lpstr>
      <vt:lpstr>Who is using GraphQL</vt:lpstr>
      <vt:lpstr>Q&amp;A</vt:lpstr>
      <vt:lpstr>Links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[add title]</dc:title>
  <dc:creator>Guillermo Cano</dc:creator>
  <cp:lastModifiedBy>Mario Borbalás</cp:lastModifiedBy>
  <cp:revision>1</cp:revision>
  <cp:lastPrinted>2015-03-26T16:13:59Z</cp:lastPrinted>
  <dcterms:created xsi:type="dcterms:W3CDTF">2018-12-11T12:01:01Z</dcterms:created>
  <dcterms:modified xsi:type="dcterms:W3CDTF">2019-03-19T21:57:24Z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0x0101005B5D8C8D2DC1B145A3DE8270D434296A</vt:lpwstr>
  </property>
</Properties>
</file>