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E154-E745-4E16-AFE4-4511FC152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EAC7-022D-462D-B8BE-F03EF95CF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C711-D344-47EC-8866-9A4F1DE8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C762-9207-4E7C-A1B4-03057FE3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76F5-FB90-44E1-8E98-0EFA533F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6018-1164-467D-986E-E29C372C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6F534-83BF-44D8-A1B1-996710CB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2CFC-137A-4DFD-B155-EABC7F4F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6F72-F4D0-4E9E-B4A3-B80F3341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5C27-8181-44FA-B8A1-66896B91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723D9-5A01-43B1-8D36-E659A8C22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4A86A-DE88-49F0-B357-84FCABE8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5155-7876-4E55-9998-50C03C47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40B2-5F22-4DCA-A9A8-CCD9449E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611A-8803-4FF4-ABCB-4CA443A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0F4D-8148-4987-AC25-C1C9498A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F863-62B7-46DE-90A3-77F2BE27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8682-0688-4321-877B-8739007C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6A7D-127C-44F9-8A67-431EC755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6426-0137-4602-80D7-CAB35B59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BEAA-B9B2-43A7-A6D4-5E6C7279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D8A09-7846-415C-A625-6AE2182C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2B15-A842-4F43-8A8C-AA18497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9ADA-179A-4592-B658-CD19B8FA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7B12-2527-408F-B43F-FD489072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F05F-26DD-49C9-B298-5B8A763D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D0D1-8A95-4202-A028-1BBD6B30E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F454-99BE-424B-AA0B-7CF6358B2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6C05-D717-4CC5-B4F2-254CE8BB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43A38-0452-4961-A1B4-D0CBC563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4582F-281B-4422-95DF-17824430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070-7D70-4326-AF48-EFFAF900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B7699-A7F6-4C1D-8AB5-85DC283B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D4EB-C843-42C8-920A-F48926DC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F4C06-71B4-4AA9-B42E-C9E8F7C56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36459-F9EC-48C3-AB5E-3B57A4857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A3D1D-B974-489D-9B30-262A642E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CFB60-5EE7-446B-9C1C-96DACDDC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F84EB-B507-45B2-BDFB-D60A07F2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D773-15A0-4088-9418-820DBC52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CA9F7-C230-4AED-81AD-B5D0210D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68367-3918-4DBB-B1D6-F6F31EBA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35EEA-74C5-4787-AB37-532609ED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CFD86-0E43-442F-8C55-9E57771C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BA5F5-371B-4BA7-BB25-D78469CF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90DD8-7761-4364-968D-029486D8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4FE4-4958-4FCC-8EC5-B8EDF085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18BC-F105-4C9B-B19A-32EDA92C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2316F-C6DB-40FE-8981-06B7AAFBC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547F-25D6-40F5-90A8-1C24EFF8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F0CD7-82B6-483E-AA46-E92F1A03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2A78A-30A1-4EC7-B973-9FF1BCA0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EC4D-2AD3-4C4B-8B98-E677763D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F9318-7000-4B2D-9F19-42F41A4F4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03924-66A8-41AA-8B10-5A5AC000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BC59F-99D2-4D0D-9A3C-0A3FA6EB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A56D8-1B53-4411-87E5-97AC78BA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9692-593F-45DE-9A37-C59083E5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2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7019E-92B2-46E9-A482-337FB554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DF7BD-F6F5-463C-8795-768D2F241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4AD2-8452-4387-8E0A-14B3753FC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DF2A-BF4C-4493-A266-B1B22AFD58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A7DF-2C6D-4404-B194-BE973479E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B5F4-0DAA-4506-B4C1-43FBED71C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6654-06F7-460E-AF51-45B27E7D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D91C-E487-4379-BD58-4885D4538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Projeto 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1C2B-0A1E-48FE-9901-EBC498DC0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err="1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2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1</cp:revision>
  <dcterms:created xsi:type="dcterms:W3CDTF">2024-03-18T12:41:51Z</dcterms:created>
  <dcterms:modified xsi:type="dcterms:W3CDTF">2024-03-18T12:42:07Z</dcterms:modified>
</cp:coreProperties>
</file>