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32A426-1F03-428D-87EF-32D0EC334A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F5D6D1-3E98-4372-9D31-8F60D3DB89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E6ED6B-F6C6-4F5F-8331-336E701C529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E52F64-275F-4B05-8089-29DB050615E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DC95F0-181F-4203-9B2D-8B44ADB119E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126309-1F97-42AC-86BA-DB1997DB54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452396-1782-4222-9689-4D5FCAC42C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74AFFC-6AF7-49E8-AE6B-D34B0E286B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0E6D0F-0430-41F5-8DFE-3109624A09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70421A-CBC9-4462-AB63-ADF4C130F8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13008A-197B-4EF8-95BD-7B9BF18D6C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236475-2D13-46F6-98AB-5183E503FA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8416EA-074E-4A59-94B9-948DA19BFE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D1E49B-3827-4B42-825A-9C0ED2EE12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DB95B9-FEB2-43AC-9BAF-2C6D380E04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910EFA-029C-4E3C-A6C5-0A640786C3A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651E16-7043-45CD-AE3C-42035E674B4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6347A8-1BC1-4D84-84C7-DC9B4617DA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35326B-BAC0-4DC6-B69D-75FBC2EFC3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27B989-871F-4A97-978B-CC57589D8F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A07E7E-F593-4F5C-823F-5E61CC591F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B7B860-42FB-464A-A1FD-152052CC1E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B45E70-D171-4216-BD58-143ECB0703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6768C2-F15C-4DC2-9BCD-DABCD1FB30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364C9B-EF11-442F-A60A-1F324ABBE56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</a:t>
            </a:r>
            <a:r>
              <a:rPr b="0" lang="en-US" sz="1800" spc="-1" strike="noStrike">
                <a:latin typeface="Arial"/>
              </a:rPr>
              <a:t>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937957-568B-43B5-8BA6-6D2321201B8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latin typeface="Arial"/>
              </a:rPr>
              <a:t>Kódellenőr JS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78920" y="1325520"/>
            <a:ext cx="3935520" cy="370332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5257800" y="1333800"/>
            <a:ext cx="4499640" cy="3723480"/>
          </a:xfrm>
          <a:prstGeom prst="rect">
            <a:avLst/>
          </a:prstGeom>
          <a:ln w="0">
            <a:noFill/>
          </a:ln>
        </p:spPr>
      </p:pic>
      <p:sp>
        <p:nvSpPr>
          <p:cNvPr id="85" name=""/>
          <p:cNvSpPr/>
          <p:nvPr/>
        </p:nvSpPr>
        <p:spPr>
          <a:xfrm>
            <a:off x="1143000" y="5140080"/>
            <a:ext cx="1954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Változó Ellenőrző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6491520" y="5140080"/>
            <a:ext cx="21949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Függvény Ellenőrző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latin typeface="Arial"/>
              </a:rPr>
              <a:t>Kódellenőr JS Változónév Leírás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Feladata: Tiszta kód elvekkel ellenőrizni az értéket</a:t>
            </a:r>
            <a:endParaRPr b="0" lang="en-US" sz="2000" spc="-1" strike="noStrike">
              <a:latin typeface="Times New Roman"/>
            </a:endParaRPr>
          </a:p>
          <a:p>
            <a:pPr marL="432000" indent="-324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Ellenőrzött elvek:</a:t>
            </a:r>
            <a:endParaRPr b="0" lang="en-US" sz="2000" spc="-1" strike="noStrike">
              <a:latin typeface="Times New Roman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Kötöjelet tilos használni</a:t>
            </a:r>
            <a:endParaRPr b="0" lang="en-US" sz="1800" spc="-1" strike="noStrike">
              <a:latin typeface="Times New Roman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Nem lehet hosszabb mint 50 karakter</a:t>
            </a:r>
            <a:endParaRPr b="0" lang="en-US" sz="1800" spc="-1" strike="noStrike">
              <a:latin typeface="Times New Roman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Nem lehet rövidebb mint 10 karakter</a:t>
            </a:r>
            <a:endParaRPr b="0" lang="en-US" sz="1800" spc="-1" strike="noStrike">
              <a:latin typeface="Times New Roman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Működési elv: For loop segítségével minden karaktert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egyesével megvizsgálunk, karaktert keres,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és számlálja a karaktereket</a:t>
            </a:r>
            <a:endParaRPr b="0" lang="en-US" sz="2000" spc="-1" strike="noStrike">
              <a:latin typeface="Times New Roman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Az eredményt HTML-el kiírjuk</a:t>
            </a:r>
            <a:endParaRPr b="0" lang="en-US" sz="2000" spc="-1" strike="noStrike">
              <a:latin typeface="Times New Roman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6400800" y="3657600"/>
            <a:ext cx="3415320" cy="1502640"/>
          </a:xfrm>
          <a:prstGeom prst="rect">
            <a:avLst/>
          </a:prstGeom>
          <a:ln w="38160">
            <a:solidFill>
              <a:srgbClr val="000000"/>
            </a:solidFill>
            <a:round/>
          </a:ln>
        </p:spPr>
      </p:pic>
      <p:sp>
        <p:nvSpPr>
          <p:cNvPr id="90" name=""/>
          <p:cNvSpPr/>
          <p:nvPr/>
        </p:nvSpPr>
        <p:spPr>
          <a:xfrm>
            <a:off x="4270320" y="4453200"/>
            <a:ext cx="1828800" cy="360"/>
          </a:xfrm>
          <a:prstGeom prst="line">
            <a:avLst/>
          </a:prstGeom>
          <a:ln w="5724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latin typeface="Arial"/>
              </a:rPr>
              <a:t>Kódellenőr JS Függvénynév Leírás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Csak a Függvény belsejét ellenőrzi, erről a HTML tájékoztat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Ellenőrzött elvek: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Egy sor max 120 karakter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Max 5 sor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latin typeface="Arial"/>
              </a:rPr>
              <a:t>Input ellenőrzés: üres input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Müködési elv: A változó ellenőrzővel megegyező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Eredményt HTML-el közli a felhasználónak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4826880" y="4114800"/>
            <a:ext cx="5002560" cy="1305360"/>
          </a:xfrm>
          <a:prstGeom prst="rect">
            <a:avLst/>
          </a:prstGeom>
          <a:ln w="38160">
            <a:solidFill>
              <a:srgbClr val="000000"/>
            </a:solidFill>
            <a:round/>
          </a:ln>
        </p:spPr>
      </p:pic>
      <p:sp>
        <p:nvSpPr>
          <p:cNvPr id="94" name=""/>
          <p:cNvSpPr/>
          <p:nvPr/>
        </p:nvSpPr>
        <p:spPr>
          <a:xfrm>
            <a:off x="7543800" y="1600200"/>
            <a:ext cx="360" cy="2286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4343400" y="4114800"/>
            <a:ext cx="45720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-22860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latin typeface="Arial"/>
              </a:rPr>
              <a:t>Kódellenőr JS Kvíz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28600" y="563760"/>
            <a:ext cx="4800240" cy="2734560"/>
          </a:xfrm>
          <a:prstGeom prst="rect">
            <a:avLst/>
          </a:prstGeom>
          <a:ln w="0">
            <a:noFill/>
          </a:ln>
        </p:spPr>
      </p:pic>
      <p:sp>
        <p:nvSpPr>
          <p:cNvPr id="98" name=""/>
          <p:cNvSpPr/>
          <p:nvPr/>
        </p:nvSpPr>
        <p:spPr>
          <a:xfrm>
            <a:off x="228600" y="3429000"/>
            <a:ext cx="41144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EventListener és változók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6172200" y="549720"/>
            <a:ext cx="3657240" cy="276120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6400800" y="3429000"/>
            <a:ext cx="3235680" cy="2151360"/>
          </a:xfrm>
          <a:prstGeom prst="rect">
            <a:avLst/>
          </a:prstGeom>
          <a:ln w="0">
            <a:noFill/>
          </a:ln>
        </p:spPr>
      </p:pic>
      <p:sp>
        <p:nvSpPr>
          <p:cNvPr id="101" name=""/>
          <p:cNvSpPr/>
          <p:nvPr/>
        </p:nvSpPr>
        <p:spPr>
          <a:xfrm>
            <a:off x="2743200" y="4343400"/>
            <a:ext cx="3200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Foreach-ek és kiírás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 flipV="1">
            <a:off x="5029200" y="2971800"/>
            <a:ext cx="914400" cy="1600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5029200" y="4572000"/>
            <a:ext cx="11430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latin typeface="Arial"/>
              </a:rPr>
              <a:t>Kódellenőr JS Kvíz Leírás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Feladata: Az input ellenőrzése, pontozása és kiírása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Müködési elv: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Foreach-el végigmegy az opciókon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A kiválasztott opciót if-else if szerkezettel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kikeresi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A points változóba összegzi a pontokat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HTML-es kiírás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6858000" y="1828800"/>
            <a:ext cx="3008880" cy="3637800"/>
          </a:xfrm>
          <a:prstGeom prst="rect">
            <a:avLst/>
          </a:prstGeom>
          <a:ln w="38160">
            <a:solidFill>
              <a:srgbClr val="000000"/>
            </a:solidFill>
            <a:round/>
          </a:ln>
        </p:spPr>
      </p:pic>
      <p:sp>
        <p:nvSpPr>
          <p:cNvPr id="107" name=""/>
          <p:cNvSpPr/>
          <p:nvPr/>
        </p:nvSpPr>
        <p:spPr>
          <a:xfrm>
            <a:off x="3200400" y="3940920"/>
            <a:ext cx="34290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latin typeface="Arial"/>
              </a:rPr>
              <a:t>Game JS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925200" y="1052280"/>
            <a:ext cx="7761240" cy="191916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914400" y="3429000"/>
            <a:ext cx="2990160" cy="158544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5943600" y="3981960"/>
            <a:ext cx="3199680" cy="589680"/>
          </a:xfrm>
          <a:prstGeom prst="rect">
            <a:avLst/>
          </a:prstGeom>
          <a:ln w="0">
            <a:noFill/>
          </a:ln>
        </p:spPr>
      </p:pic>
      <p:sp>
        <p:nvSpPr>
          <p:cNvPr id="112" name=""/>
          <p:cNvSpPr/>
          <p:nvPr/>
        </p:nvSpPr>
        <p:spPr>
          <a:xfrm>
            <a:off x="4114800" y="2971800"/>
            <a:ext cx="17028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Story függvény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1751760" y="5029200"/>
            <a:ext cx="144828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Char osztály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6858000" y="5029200"/>
            <a:ext cx="1765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Reset függvény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latin typeface="Arial"/>
              </a:rPr>
              <a:t>Game JS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A kód mérete miatt kommentek segítik a megértést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Legfőbb elemek: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Story függvény 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Történet kiírása és karakterválasztás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Battle függvény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Egy-egy csata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Reset függvény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A játék újraindítása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A battle függvény méretét alfüggvények csökkentik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latin typeface="Arial"/>
              </a:rPr>
              <a:t>Game JS Battle Alfüggvények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228600" y="914400"/>
            <a:ext cx="4114440" cy="169380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5486400" y="914400"/>
            <a:ext cx="4047120" cy="324540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457200" y="2786400"/>
            <a:ext cx="3445200" cy="269964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4"/>
          <a:stretch/>
        </p:blipFill>
        <p:spPr>
          <a:xfrm>
            <a:off x="6612840" y="4251960"/>
            <a:ext cx="2073600" cy="135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2023-12-29T07:42:02Z</dcterms:created>
  <dc:creator/>
  <dc:description/>
  <dc:language>en-US</dc:language>
  <cp:lastModifiedBy/>
  <dcterms:modified xsi:type="dcterms:W3CDTF">2023-12-29T14:29:36Z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