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06EB2A-1CFE-4782-BCD2-C37C989A12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934944-2220-47B5-970A-A894969684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AF682A-E336-4543-9443-6986FEAB07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003A3B-CF3A-4F5E-B1C2-0F7D6DE4983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E9FC08-304C-40CC-BCA3-0551EDE35D8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0A7EE4-5A82-4B13-9419-14304277607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581720-32F3-4CED-8CB8-63B58F10FE5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656172-6961-42CA-858F-D45024DC51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C87CAD-6AFF-4E83-A36A-51A1E4DAAD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CC799E-B441-476D-B2FF-FACD0C7DFD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BF2646-E409-48B5-9D85-682A0C4798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9F9DA8-916F-4B39-B223-1D26237437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5CB982F-3102-42E3-9A9E-B0131D121B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Webprojekt 3 JS bemutató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Akadály Generálás</a:t>
            </a: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5" name="Kép 44"/>
          <p:cNvPicPr/>
          <p:nvPr/>
        </p:nvPicPr>
        <p:blipFill>
          <a:blip r:embed="rId2"/>
          <a:stretch/>
        </p:blipFill>
        <p:spPr>
          <a:xfrm>
            <a:off x="288360" y="1326240"/>
            <a:ext cx="4969440" cy="1598040"/>
          </a:xfrm>
          <a:prstGeom prst="rect">
            <a:avLst/>
          </a:prstGeom>
          <a:ln w="0">
            <a:noFill/>
          </a:ln>
        </p:spPr>
      </p:pic>
      <p:pic>
        <p:nvPicPr>
          <p:cNvPr id="46" name="Kép 45"/>
          <p:cNvPicPr/>
          <p:nvPr/>
        </p:nvPicPr>
        <p:blipFill>
          <a:blip r:embed="rId3"/>
          <a:stretch/>
        </p:blipFill>
        <p:spPr>
          <a:xfrm>
            <a:off x="5486400" y="1326240"/>
            <a:ext cx="3886200" cy="3079440"/>
          </a:xfrm>
          <a:prstGeom prst="rect">
            <a:avLst/>
          </a:prstGeom>
          <a:ln w="0">
            <a:noFill/>
          </a:ln>
        </p:spPr>
      </p:pic>
      <p:sp>
        <p:nvSpPr>
          <p:cNvPr id="47" name="Szövegdoboz 46"/>
          <p:cNvSpPr txBox="1"/>
          <p:nvPr/>
        </p:nvSpPr>
        <p:spPr>
          <a:xfrm>
            <a:off x="457200" y="3200400"/>
            <a:ext cx="4800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Objektum generálás X időközönként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Fokozatos gyorsítás 0.3s-ig</a:t>
            </a:r>
          </a:p>
        </p:txBody>
      </p:sp>
      <p:sp>
        <p:nvSpPr>
          <p:cNvPr id="48" name="Szövegdoboz 47"/>
          <p:cNvSpPr txBox="1"/>
          <p:nvPr/>
        </p:nvSpPr>
        <p:spPr>
          <a:xfrm>
            <a:off x="5486400" y="4372200"/>
            <a:ext cx="38862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objektum generálás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osztály, style, id hozzáadása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tábla oszlopba helyezés</a:t>
            </a:r>
          </a:p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objektum és HTML listához adás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Akadály mozgatás</a:t>
            </a:r>
          </a:p>
        </p:txBody>
      </p:sp>
      <p:pic>
        <p:nvPicPr>
          <p:cNvPr id="50" name="Kép 49"/>
          <p:cNvPicPr/>
          <p:nvPr/>
        </p:nvPicPr>
        <p:blipFill>
          <a:blip r:embed="rId2"/>
          <a:stretch/>
        </p:blipFill>
        <p:spPr>
          <a:xfrm>
            <a:off x="1371600" y="1326240"/>
            <a:ext cx="7152840" cy="875880"/>
          </a:xfrm>
          <a:prstGeom prst="rect">
            <a:avLst/>
          </a:prstGeom>
          <a:ln w="0">
            <a:noFill/>
          </a:ln>
        </p:spPr>
      </p:pic>
      <p:sp>
        <p:nvSpPr>
          <p:cNvPr id="51" name="Szövegdoboz 50"/>
          <p:cNvSpPr txBox="1"/>
          <p:nvPr/>
        </p:nvSpPr>
        <p:spPr>
          <a:xfrm>
            <a:off x="1371600" y="2286000"/>
            <a:ext cx="7086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Objektum és HTML lista hossza megegyező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Bejárás → HTML style.bottom, Objektum pozícíó érték csökkentés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chemeClr val="bg1"/>
                </a:solidFill>
                <a:latin typeface="Arial"/>
              </a:rPr>
              <a:t>Ütközés</a:t>
            </a:r>
          </a:p>
        </p:txBody>
      </p:sp>
      <p:pic>
        <p:nvPicPr>
          <p:cNvPr id="53" name="Kép 52"/>
          <p:cNvPicPr/>
          <p:nvPr/>
        </p:nvPicPr>
        <p:blipFill>
          <a:blip r:embed="rId2"/>
          <a:stretch/>
        </p:blipFill>
        <p:spPr>
          <a:xfrm>
            <a:off x="685800" y="973440"/>
            <a:ext cx="8717400" cy="2684160"/>
          </a:xfrm>
          <a:prstGeom prst="rect">
            <a:avLst/>
          </a:prstGeom>
          <a:ln w="0">
            <a:noFill/>
          </a:ln>
        </p:spPr>
      </p:pic>
      <p:sp>
        <p:nvSpPr>
          <p:cNvPr id="54" name="Szövegdoboz 53"/>
          <p:cNvSpPr txBox="1"/>
          <p:nvPr/>
        </p:nvSpPr>
        <p:spPr>
          <a:xfrm>
            <a:off x="685800" y="3657600"/>
            <a:ext cx="86868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Ellenőrzés: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	- Az objektum ugyanazon a soron van mint az autó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	- Legalacsonyabb pozicíója kisebb mint a kocsi legnagyobbja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	- Legmagasabb pozícíója nagyobb mint a kocsi legkisebbje</a:t>
            </a:r>
            <a:r>
              <a:rPr sz="1800">
                <a:solidFill>
                  <a:schemeClr val="bg1"/>
                </a:solidFill>
              </a:rPr>
              <a:t/>
            </a:r>
            <a:br>
              <a:rPr sz="1800">
                <a:solidFill>
                  <a:schemeClr val="bg1"/>
                </a:solidFill>
              </a:rPr>
            </a:br>
            <a:r>
              <a:rPr lang="en-US" sz="1800" b="0" strike="noStrike" spc="-1">
                <a:solidFill>
                  <a:schemeClr val="bg1"/>
                </a:solidFill>
                <a:latin typeface="Arial"/>
              </a:rPr>
              <a:t>- Intervalok leállítása, Eredmény kíírása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</Words>
  <Application>Microsoft Office PowerPoint</Application>
  <PresentationFormat>Egyéni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DejaVu Sans</vt:lpstr>
      <vt:lpstr>Symbol</vt:lpstr>
      <vt:lpstr>Times New Roman</vt:lpstr>
      <vt:lpstr>Wingdings</vt:lpstr>
      <vt:lpstr>Office Theme</vt:lpstr>
      <vt:lpstr>Webprojekt 3 JS bemutató</vt:lpstr>
      <vt:lpstr>Akadály Generálás</vt:lpstr>
      <vt:lpstr>Akadály mozgatás</vt:lpstr>
      <vt:lpstr>Ütközés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3 JS bemutató</dc:title>
  <dc:subject/>
  <dc:creator>Bálint Hajba</dc:creator>
  <dc:description/>
  <cp:lastModifiedBy>Bálint Hajba</cp:lastModifiedBy>
  <cp:revision>6</cp:revision>
  <dcterms:created xsi:type="dcterms:W3CDTF">2024-06-02T08:59:34Z</dcterms:created>
  <dcterms:modified xsi:type="dcterms:W3CDTF">2024-06-02T13:39:47Z</dcterms:modified>
  <dc:language>en-US</dc:language>
</cp:coreProperties>
</file>