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06EB2A-1CFE-4782-BCD2-C37C989A12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934944-2220-47B5-970A-A894969684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AF682A-E336-4543-9443-6986FEAB07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03A3B-CF3A-4F5E-B1C2-0F7D6DE498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E9FC08-304C-40CC-BCA3-0551EDE35D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0A7EE4-5A82-4B13-9419-1430427760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581720-32F3-4CED-8CB8-63B58F10FE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656172-6961-42CA-858F-D45024DC51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87CAD-6AFF-4E83-A36A-51A1E4DAAD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C799E-B441-476D-B2FF-FACD0C7DFD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BF2646-E409-48B5-9D85-682A0C479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9F9DA8-916F-4B39-B223-1D26237437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5CB982F-3102-42E3-9A9E-B0131D121B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Webprojekt 3 JS bemutató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Akadály Generálás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8360" y="1326240"/>
            <a:ext cx="4969440" cy="15980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486400" y="1326240"/>
            <a:ext cx="3886200" cy="307944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457200" y="3200400"/>
            <a:ext cx="4800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Objektum generálás X időközönként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- Fokozatos gyorsítás 0.3s-ig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486400" y="4372200"/>
            <a:ext cx="38862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objektum generálás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- osztály, style, id hozzáadása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- tábla oszlopba helyezés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objektum és HTML listához adás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Akadály mozgatás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371600" y="1326240"/>
            <a:ext cx="7152840" cy="87588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1371600" y="2286000"/>
            <a:ext cx="7086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Objektum és HTML lista hossza megegyező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- Bejárás → HTML style.bottom, Objektum pozícíó érték csökkentés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Ütközés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685800" y="973440"/>
            <a:ext cx="8717400" cy="268416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685800" y="3657600"/>
            <a:ext cx="86868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Ellenőrzés: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Az objektum ugyanazon a soron van mint az autó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Legalacsonyabb pozicíója kisebb mint a kocsi legnagyobbja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Legmagasabb pozícíója nagyobb mint a kocsi legkisebbje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- Intervalok leállítása, Eredmény kíírása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2024-06-02T08:59:34Z</dcterms:created>
  <dc:creator/>
  <dc:description/>
  <dc:language>en-US</dc:language>
  <cp:lastModifiedBy/>
  <dcterms:modified xsi:type="dcterms:W3CDTF">2024-06-02T09:15:39Z</dcterms:modified>
  <cp:revision>5</cp:revision>
  <dc:subject/>
  <dc:title/>
</cp:coreProperties>
</file>