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57" r:id="rId4"/>
    <p:sldId id="258" r:id="rId5"/>
    <p:sldId id="266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C2F"/>
    <a:srgbClr val="271B00"/>
    <a:srgbClr val="83B9E8"/>
    <a:srgbClr val="DF3C46"/>
    <a:srgbClr val="8D486A"/>
    <a:srgbClr val="B6B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225" y="1141454"/>
            <a:ext cx="8001664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225" y="3621129"/>
            <a:ext cx="800166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71B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C91C2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211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211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211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67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3961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91C2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b="120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OSPF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54" y="1953954"/>
            <a:ext cx="4103976" cy="48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3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4" y="2612364"/>
            <a:ext cx="7947436" cy="1616736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49" y="5199477"/>
            <a:ext cx="6287986" cy="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00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Jelszavak, </a:t>
            </a:r>
            <a:r>
              <a:rPr lang="hu-HU" dirty="0" smtClean="0"/>
              <a:t>biztonság, nap üzenet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SSH: </a:t>
            </a:r>
          </a:p>
          <a:p>
            <a:r>
              <a:rPr lang="hu-HU" dirty="0"/>
              <a:t>Domain: kfc.hu</a:t>
            </a:r>
          </a:p>
          <a:p>
            <a:r>
              <a:rPr lang="hu-HU" dirty="0" err="1"/>
              <a:t>user</a:t>
            </a:r>
            <a:r>
              <a:rPr lang="hu-HU" dirty="0"/>
              <a:t>: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secret</a:t>
            </a:r>
            <a:r>
              <a:rPr lang="hu-HU" dirty="0"/>
              <a:t>: </a:t>
            </a:r>
            <a:r>
              <a:rPr lang="hu-HU" dirty="0" err="1"/>
              <a:t>admin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jelszavak</a:t>
            </a:r>
            <a:r>
              <a:rPr lang="hu-HU" dirty="0"/>
              <a:t>:</a:t>
            </a:r>
          </a:p>
          <a:p>
            <a:r>
              <a:rPr lang="hu-HU" dirty="0"/>
              <a:t>sima: </a:t>
            </a:r>
            <a:r>
              <a:rPr lang="hu-HU" dirty="0" err="1"/>
              <a:t>cisco</a:t>
            </a:r>
            <a:endParaRPr lang="hu-HU" dirty="0"/>
          </a:p>
          <a:p>
            <a:r>
              <a:rPr lang="hu-HU" dirty="0" err="1"/>
              <a:t>secret</a:t>
            </a:r>
            <a:r>
              <a:rPr lang="hu-HU" dirty="0"/>
              <a:t>: </a:t>
            </a:r>
            <a:r>
              <a:rPr lang="hu-HU" dirty="0" err="1"/>
              <a:t>class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console</a:t>
            </a:r>
            <a:r>
              <a:rPr lang="hu-HU" dirty="0"/>
              <a:t>: </a:t>
            </a:r>
            <a:r>
              <a:rPr lang="hu-HU" dirty="0" err="1"/>
              <a:t>cisco</a:t>
            </a:r>
            <a:endParaRPr lang="hu-HU" dirty="0"/>
          </a:p>
          <a:p>
            <a:r>
              <a:rPr lang="hu-HU" dirty="0"/>
              <a:t>telnet: </a:t>
            </a:r>
            <a:r>
              <a:rPr lang="hu-HU" dirty="0" err="1" smtClean="0"/>
              <a:t>cisco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WiFi</a:t>
            </a:r>
            <a:r>
              <a:rPr lang="hu-HU" dirty="0" smtClean="0"/>
              <a:t> jelszó: </a:t>
            </a:r>
            <a:r>
              <a:rPr lang="hu-HU" dirty="0" err="1" smtClean="0"/>
              <a:t>PipiHusika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310743" y="3300549"/>
            <a:ext cx="5155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WARNING: </a:t>
            </a:r>
            <a:r>
              <a:rPr lang="hu-HU" dirty="0" err="1"/>
              <a:t>Unauthorized</a:t>
            </a:r>
            <a:r>
              <a:rPr lang="hu-HU" dirty="0"/>
              <a:t> Access </a:t>
            </a:r>
            <a:r>
              <a:rPr lang="hu-HU" dirty="0" err="1"/>
              <a:t>Prohibited</a:t>
            </a:r>
            <a:r>
              <a:rPr lang="hu-HU" dirty="0"/>
              <a:t>!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authorized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.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activities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monitored</a:t>
            </a:r>
            <a:r>
              <a:rPr lang="hu-HU" dirty="0"/>
              <a:t> and </a:t>
            </a:r>
            <a:r>
              <a:rPr lang="hu-HU" dirty="0" err="1"/>
              <a:t>logged</a:t>
            </a:r>
            <a:r>
              <a:rPr lang="hu-HU" dirty="0"/>
              <a:t>. </a:t>
            </a:r>
            <a:r>
              <a:rPr lang="hu-HU" dirty="0" err="1"/>
              <a:t>Unauthorized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, </a:t>
            </a:r>
            <a:r>
              <a:rPr lang="hu-HU" dirty="0" err="1"/>
              <a:t>use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device</a:t>
            </a:r>
            <a:r>
              <a:rPr lang="hu-HU" dirty="0"/>
              <a:t> is </a:t>
            </a:r>
            <a:r>
              <a:rPr lang="hu-HU" dirty="0" err="1"/>
              <a:t>strictly</a:t>
            </a:r>
            <a:r>
              <a:rPr lang="hu-HU" dirty="0"/>
              <a:t> </a:t>
            </a:r>
            <a:r>
              <a:rPr lang="hu-HU" dirty="0" err="1"/>
              <a:t>prohibited</a:t>
            </a:r>
            <a:r>
              <a:rPr lang="hu-HU" dirty="0"/>
              <a:t> and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punishable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law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4890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KFC Linux server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87" y="1948293"/>
            <a:ext cx="6645910" cy="41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75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TFTP mentés szerverre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37" y="1418068"/>
            <a:ext cx="549021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0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Portbiztonság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" y="1742939"/>
            <a:ext cx="4639972" cy="3947160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48" y="2399892"/>
            <a:ext cx="3529557" cy="26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5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Portbiztonság</a:t>
            </a:r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1" y="1879758"/>
            <a:ext cx="4927355" cy="3876607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80" y="2690845"/>
            <a:ext cx="3646034" cy="22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0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Portbiztonság</a:t>
            </a:r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" y="2368730"/>
            <a:ext cx="5005524" cy="2542903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05" y="2096179"/>
            <a:ext cx="3673112" cy="28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6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Portbiztonság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5" y="2486842"/>
            <a:ext cx="4811122" cy="2424792"/>
          </a:xfrm>
          <a:prstGeom prst="rect">
            <a:avLst/>
          </a:prstGeom>
        </p:spPr>
      </p:pic>
      <p:pic>
        <p:nvPicPr>
          <p:cNvPr id="8" name="Kép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52" y="2244089"/>
            <a:ext cx="3334022" cy="27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7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HSRP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8164" y="2026920"/>
            <a:ext cx="3269615" cy="3779520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" r="11375" b="26682"/>
          <a:stretch/>
        </p:blipFill>
        <p:spPr>
          <a:xfrm>
            <a:off x="1352980" y="704306"/>
            <a:ext cx="1299981" cy="1322614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05809" y="1844040"/>
            <a:ext cx="3228975" cy="4145280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7" y="632414"/>
            <a:ext cx="1358537" cy="10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3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KFC Miskolc Hálózat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Készítette: Gál Máté János</a:t>
            </a:r>
          </a:p>
          <a:p>
            <a:r>
              <a:rPr lang="hu-HU" b="1" dirty="0" smtClean="0"/>
              <a:t>                    Borbély Gergely</a:t>
            </a:r>
            <a:endParaRPr lang="hu-HU" b="1" dirty="0"/>
          </a:p>
          <a:p>
            <a:r>
              <a:rPr lang="hu-HU" b="1" dirty="0" smtClean="0"/>
              <a:t>                 Szabó Gergely</a:t>
            </a:r>
          </a:p>
        </p:txBody>
      </p:sp>
      <p:sp>
        <p:nvSpPr>
          <p:cNvPr id="4" name="Téglalap 3"/>
          <p:cNvSpPr/>
          <p:nvPr/>
        </p:nvSpPr>
        <p:spPr>
          <a:xfrm>
            <a:off x="4170947" y="2566737"/>
            <a:ext cx="7611979" cy="96231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WiFi</a:t>
            </a:r>
            <a:r>
              <a:rPr lang="hu-HU" dirty="0" smtClean="0"/>
              <a:t> beállítások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98" y="1521459"/>
            <a:ext cx="5391087" cy="491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7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WiFi</a:t>
            </a:r>
            <a:r>
              <a:rPr lang="hu-HU" dirty="0" smtClean="0"/>
              <a:t> beállítások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8" y="1506448"/>
            <a:ext cx="5792289" cy="49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3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WiFi</a:t>
            </a:r>
            <a:r>
              <a:rPr lang="hu-HU" dirty="0" smtClean="0"/>
              <a:t> beállítások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7" y="1571897"/>
            <a:ext cx="5126809" cy="49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4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Címfordítás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2902" y="2138293"/>
            <a:ext cx="7786278" cy="670561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 b="34737"/>
          <a:stretch/>
        </p:blipFill>
        <p:spPr>
          <a:xfrm>
            <a:off x="3643407" y="3204209"/>
            <a:ext cx="2385269" cy="18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0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4210" y="652508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Statikus és Dinamikus forgalomirányítás:</a:t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10" y="1849755"/>
            <a:ext cx="3181350" cy="2305050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0" y="4380412"/>
            <a:ext cx="3895725" cy="152400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41" y="1853588"/>
            <a:ext cx="2804160" cy="1212850"/>
          </a:xfrm>
          <a:prstGeom prst="rect">
            <a:avLst/>
          </a:prstGeom>
        </p:spPr>
      </p:pic>
      <p:sp>
        <p:nvSpPr>
          <p:cNvPr id="7" name="Szövegdoboz 2"/>
          <p:cNvSpPr txBox="1">
            <a:spLocks noChangeArrowheads="1"/>
          </p:cNvSpPr>
          <p:nvPr/>
        </p:nvSpPr>
        <p:spPr bwMode="auto">
          <a:xfrm>
            <a:off x="4905646" y="3341370"/>
            <a:ext cx="1599655" cy="421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az alhálózatok</a:t>
            </a:r>
          </a:p>
        </p:txBody>
      </p:sp>
      <p:pic>
        <p:nvPicPr>
          <p:cNvPr id="8" name="Kép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 b="34737"/>
          <a:stretch/>
        </p:blipFill>
        <p:spPr>
          <a:xfrm>
            <a:off x="5045486" y="4267518"/>
            <a:ext cx="2385269" cy="18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4210" y="652508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Statikus és Dinamikus forgalomirányítás:</a:t>
            </a:r>
            <a:br>
              <a:rPr lang="hu-HU" dirty="0"/>
            </a:br>
            <a:endParaRPr lang="hu-HU" dirty="0"/>
          </a:p>
        </p:txBody>
      </p:sp>
      <p:pic>
        <p:nvPicPr>
          <p:cNvPr id="3" name="Kép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10" y="1759948"/>
            <a:ext cx="3152775" cy="2571750"/>
          </a:xfrm>
          <a:prstGeom prst="rect">
            <a:avLst/>
          </a:prstGeom>
        </p:spPr>
      </p:pic>
      <p:pic>
        <p:nvPicPr>
          <p:cNvPr id="4" name="Kép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0" y="4452257"/>
            <a:ext cx="3981450" cy="304800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74" y="1759948"/>
            <a:ext cx="3209925" cy="1333500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74" y="3207748"/>
            <a:ext cx="3152775" cy="1123950"/>
          </a:xfrm>
          <a:prstGeom prst="rect">
            <a:avLst/>
          </a:prstGeom>
        </p:spPr>
      </p:pic>
      <p:sp>
        <p:nvSpPr>
          <p:cNvPr id="7" name="Szövegdoboz 2"/>
          <p:cNvSpPr txBox="1">
            <a:spLocks noChangeArrowheads="1"/>
          </p:cNvSpPr>
          <p:nvPr/>
        </p:nvSpPr>
        <p:spPr bwMode="auto">
          <a:xfrm>
            <a:off x="4836041" y="4335508"/>
            <a:ext cx="1599655" cy="421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az alhálózatok</a:t>
            </a:r>
          </a:p>
        </p:txBody>
      </p:sp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224" y="4859520"/>
            <a:ext cx="2165850" cy="15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4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4210" y="652508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Statikus és Dinamikus forgalomirányítás:</a:t>
            </a:r>
            <a:br>
              <a:rPr lang="hu-HU" dirty="0"/>
            </a:br>
            <a:endParaRPr lang="hu-HU" dirty="0"/>
          </a:p>
        </p:txBody>
      </p:sp>
      <p:pic>
        <p:nvPicPr>
          <p:cNvPr id="9" name="Kép 8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10" y="1728787"/>
            <a:ext cx="3267075" cy="2181225"/>
          </a:xfrm>
          <a:prstGeom prst="rect">
            <a:avLst/>
          </a:prstGeom>
        </p:spPr>
      </p:pic>
      <p:pic>
        <p:nvPicPr>
          <p:cNvPr id="10" name="Kép 9"/>
          <p:cNvPicPr/>
          <p:nvPr/>
        </p:nvPicPr>
        <p:blipFill rotWithShape="1">
          <a:blip r:embed="rId3"/>
          <a:srcRect t="33332"/>
          <a:stretch/>
        </p:blipFill>
        <p:spPr bwMode="auto">
          <a:xfrm>
            <a:off x="561828" y="4075611"/>
            <a:ext cx="3933825" cy="15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Kép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75413" y="1728787"/>
            <a:ext cx="3049089" cy="1728516"/>
          </a:xfrm>
          <a:prstGeom prst="rect">
            <a:avLst/>
          </a:prstGeom>
        </p:spPr>
      </p:pic>
      <p:sp>
        <p:nvSpPr>
          <p:cNvPr id="12" name="Szövegdoboz 2"/>
          <p:cNvSpPr txBox="1">
            <a:spLocks noChangeArrowheads="1"/>
          </p:cNvSpPr>
          <p:nvPr/>
        </p:nvSpPr>
        <p:spPr bwMode="auto">
          <a:xfrm>
            <a:off x="4836041" y="3806462"/>
            <a:ext cx="1599655" cy="421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az alhálózatok</a:t>
            </a:r>
          </a:p>
        </p:txBody>
      </p:sp>
      <p:pic>
        <p:nvPicPr>
          <p:cNvPr id="13" name="Kép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07" y="4405448"/>
            <a:ext cx="2524063" cy="14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5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4210" y="652508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hu-HU" dirty="0"/>
              <a:t>Statikus és Dinamikus forgalomirányítás:</a:t>
            </a:r>
            <a:br>
              <a:rPr lang="hu-HU" dirty="0"/>
            </a:br>
            <a:endParaRPr lang="hu-HU" dirty="0"/>
          </a:p>
        </p:txBody>
      </p:sp>
      <p:pic>
        <p:nvPicPr>
          <p:cNvPr id="3" name="Kép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0" y="1835468"/>
            <a:ext cx="3038475" cy="1724025"/>
          </a:xfrm>
          <a:prstGeom prst="rect">
            <a:avLst/>
          </a:prstGeom>
        </p:spPr>
      </p:pic>
      <p:pic>
        <p:nvPicPr>
          <p:cNvPr id="4" name="Kép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0" y="3788637"/>
            <a:ext cx="3276600" cy="1057275"/>
          </a:xfrm>
          <a:prstGeom prst="rect">
            <a:avLst/>
          </a:prstGeom>
        </p:spPr>
      </p:pic>
      <p:sp>
        <p:nvSpPr>
          <p:cNvPr id="5" name="Szövegdoboz 2"/>
          <p:cNvSpPr txBox="1">
            <a:spLocks noChangeArrowheads="1"/>
          </p:cNvSpPr>
          <p:nvPr/>
        </p:nvSpPr>
        <p:spPr bwMode="auto">
          <a:xfrm>
            <a:off x="3955796" y="3367088"/>
            <a:ext cx="1599655" cy="421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az alhálózatok</a:t>
            </a:r>
          </a:p>
        </p:txBody>
      </p:sp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43" y="2491059"/>
            <a:ext cx="2270080" cy="191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16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SSH kapcsolat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23" y="1429430"/>
            <a:ext cx="5143437" cy="5136833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" y="3063512"/>
            <a:ext cx="1325880" cy="14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SSH kapcsolat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84" y="1621018"/>
            <a:ext cx="4899915" cy="4997495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7" y="3104061"/>
            <a:ext cx="940435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6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TOPOLÓGIA: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37" y="1804399"/>
            <a:ext cx="5500810" cy="446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SSH kapcsolat</a:t>
            </a:r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86" y="1459911"/>
            <a:ext cx="5205912" cy="5284878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0" y="3375660"/>
            <a:ext cx="13487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0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WAN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11" y="2643187"/>
            <a:ext cx="1895475" cy="35242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211" y="3660321"/>
            <a:ext cx="4791075" cy="1104900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0" b="30486"/>
          <a:stretch/>
        </p:blipFill>
        <p:spPr>
          <a:xfrm>
            <a:off x="6085387" y="2781026"/>
            <a:ext cx="1769744" cy="17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58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WAN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" y="1742939"/>
            <a:ext cx="1895475" cy="35242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211" y="2494393"/>
            <a:ext cx="4924425" cy="1114425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" y="4007848"/>
            <a:ext cx="4914900" cy="1123950"/>
          </a:xfrm>
          <a:prstGeom prst="rect">
            <a:avLst/>
          </a:prstGeom>
        </p:spPr>
      </p:pic>
      <p:pic>
        <p:nvPicPr>
          <p:cNvPr id="8" name="Kép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1" y="2825886"/>
            <a:ext cx="1972491" cy="18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WAN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" y="1742939"/>
            <a:ext cx="1895475" cy="35242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" y="2501764"/>
            <a:ext cx="4686300" cy="1133475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9473" y="4280263"/>
            <a:ext cx="4857750" cy="1066800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44" y="2584405"/>
            <a:ext cx="2617742" cy="1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2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WAN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1" y="1742939"/>
            <a:ext cx="1895475" cy="35242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211" y="3539218"/>
            <a:ext cx="4848225" cy="1085850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82" y="2659924"/>
            <a:ext cx="2153466" cy="14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6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PING tesztek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Benjámin - Egon</a:t>
            </a:r>
            <a:endParaRPr lang="hu-HU" sz="2000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656" y="2186850"/>
            <a:ext cx="5003710" cy="2376441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54511" y="4629627"/>
            <a:ext cx="5831024" cy="2084682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3358787" y="5488033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8366216" y="6090013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095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PING tesztek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211" y="1824445"/>
            <a:ext cx="8623663" cy="4387352"/>
          </a:xfrm>
        </p:spPr>
        <p:txBody>
          <a:bodyPr>
            <a:normAutofit/>
          </a:bodyPr>
          <a:lstStyle/>
          <a:p>
            <a:r>
              <a:rPr lang="hu-HU" sz="2000" dirty="0" smtClean="0"/>
              <a:t>Dönci Laptop - Benjámin</a:t>
            </a:r>
            <a:endParaRPr lang="hu-HU" sz="2000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42" y="4551996"/>
            <a:ext cx="4562475" cy="214312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212" y="2213630"/>
            <a:ext cx="4648680" cy="2192907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3471999" y="3950016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567753" y="2708103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34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ACL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4211" y="2062569"/>
            <a:ext cx="5837057" cy="1612447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68" y="4341178"/>
            <a:ext cx="1850571" cy="16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2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Weboldal elérés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582" y="1838732"/>
            <a:ext cx="3629778" cy="3717336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95" y="3315752"/>
            <a:ext cx="5364305" cy="1099493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4643365" y="3396410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8954108" y="3396410"/>
            <a:ext cx="632460" cy="6019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263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ACL</a:t>
            </a:r>
          </a:p>
          <a:p>
            <a:r>
              <a:rPr lang="hu-HU" sz="2000" dirty="0" smtClean="0"/>
              <a:t>HSRP</a:t>
            </a:r>
          </a:p>
          <a:p>
            <a:r>
              <a:rPr lang="hu-HU" sz="2000" dirty="0" smtClean="0"/>
              <a:t>OSPFv3</a:t>
            </a:r>
          </a:p>
          <a:p>
            <a:r>
              <a:rPr lang="hu-HU" sz="2000" dirty="0" smtClean="0"/>
              <a:t>IPv6 címzés</a:t>
            </a:r>
          </a:p>
          <a:p>
            <a:r>
              <a:rPr lang="hu-HU" sz="2000" dirty="0" smtClean="0"/>
              <a:t>NAT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hu-HU" sz="2000" dirty="0"/>
          </a:p>
        </p:txBody>
      </p:sp>
      <p:pic>
        <p:nvPicPr>
          <p:cNvPr id="2050" name="Picture 2" descr="Sisyphus - Meme Generator (Lazy Mod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3" y="1511482"/>
            <a:ext cx="4029710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70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 TÁBLÁZAT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8" y="1787443"/>
            <a:ext cx="3444538" cy="44961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04" y="2195148"/>
            <a:ext cx="347502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79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Segítség kérés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Tanári segítség</a:t>
            </a:r>
          </a:p>
          <a:p>
            <a:r>
              <a:rPr lang="hu-HU" sz="2000" dirty="0" err="1" smtClean="0"/>
              <a:t>Netacad</a:t>
            </a:r>
            <a:endParaRPr lang="hu-HU" sz="2000" dirty="0" smtClean="0"/>
          </a:p>
          <a:p>
            <a:r>
              <a:rPr lang="hu-HU" sz="2000" dirty="0" err="1" smtClean="0"/>
              <a:t>ChatGPT</a:t>
            </a:r>
            <a:endParaRPr lang="hu-HU" sz="2000" dirty="0" smtClean="0"/>
          </a:p>
          <a:p>
            <a:r>
              <a:rPr lang="hu-HU" sz="2000" dirty="0" smtClean="0"/>
              <a:t>Többi csapatok által való segítség</a:t>
            </a:r>
          </a:p>
          <a:p>
            <a:r>
              <a:rPr lang="hu-HU" sz="2000" dirty="0" smtClean="0"/>
              <a:t>Csapaton belüli segítség</a:t>
            </a:r>
            <a:endParaRPr lang="hu-HU" sz="2000" dirty="0"/>
          </a:p>
        </p:txBody>
      </p:sp>
      <p:pic>
        <p:nvPicPr>
          <p:cNvPr id="3076" name="Picture 4" descr="‪🤔Positivity ‬ | Funny emoji, Emoticon, Funny emot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38" y="1742939"/>
            <a:ext cx="3212054" cy="31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23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 elosztás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56" y="1944053"/>
            <a:ext cx="4728372" cy="37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3969100" y="2003602"/>
            <a:ext cx="8001664" cy="238760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3349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HSRP Tábla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26" y="2473769"/>
            <a:ext cx="6134632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6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VLAN TÁBLÁZAT: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02" y="1513099"/>
            <a:ext cx="600508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40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IPv6 Táblázat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37" y="1620815"/>
            <a:ext cx="634801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6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  <a:r>
              <a:rPr lang="hu-HU" dirty="0"/>
              <a:t> tábla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6" y="2895257"/>
            <a:ext cx="6352691" cy="1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Etherchannel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7" y="2077027"/>
            <a:ext cx="3210741" cy="3917021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04" y="2229984"/>
            <a:ext cx="3356610" cy="669970"/>
          </a:xfrm>
          <a:prstGeom prst="rect">
            <a:avLst/>
          </a:prstGeom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79" y="5030243"/>
            <a:ext cx="3047456" cy="717413"/>
          </a:xfrm>
          <a:prstGeom prst="rect">
            <a:avLst/>
          </a:prstGeom>
        </p:spPr>
      </p:pic>
      <p:sp>
        <p:nvSpPr>
          <p:cNvPr id="7" name="Ellipszis 6"/>
          <p:cNvSpPr/>
          <p:nvPr/>
        </p:nvSpPr>
        <p:spPr>
          <a:xfrm>
            <a:off x="1809477" y="2899954"/>
            <a:ext cx="617220" cy="182118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2118087" y="2564969"/>
            <a:ext cx="2902131" cy="46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H="1" flipV="1">
            <a:off x="2118087" y="4548685"/>
            <a:ext cx="3114131" cy="823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2"/>
          <p:cNvSpPr txBox="1">
            <a:spLocks noChangeArrowheads="1"/>
          </p:cNvSpPr>
          <p:nvPr/>
        </p:nvSpPr>
        <p:spPr bwMode="auto">
          <a:xfrm>
            <a:off x="5660996" y="3537066"/>
            <a:ext cx="2159422" cy="685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LACP </a:t>
            </a:r>
            <a:r>
              <a:rPr lang="hu-H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Etherchannelt</a:t>
            </a:r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alakítottunk ki</a:t>
            </a:r>
          </a:p>
        </p:txBody>
      </p:sp>
    </p:spTree>
    <p:extLst>
      <p:ext uri="{BB962C8B-B14F-4D97-AF65-F5344CB8AC3E}">
        <p14:creationId xmlns:p14="http://schemas.microsoft.com/office/powerpoint/2010/main" val="1044889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mer Behavior PowerPoint Template" id="{ADC7F717-17F9-3441-AB96-2596C514C4BA}" vid="{E6C39B8A-DDC2-754C-A885-946B0A4524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KFC-PowerPoint-Template</Template>
  <TotalTime>290</TotalTime>
  <Words>215</Words>
  <Application>Microsoft Office PowerPoint</Application>
  <PresentationFormat>Szélesvásznú</PresentationFormat>
  <Paragraphs>75</Paragraphs>
  <Slides>42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Trebuchet MS</vt:lpstr>
      <vt:lpstr>Office-téma</vt:lpstr>
      <vt:lpstr>PowerPoint-bemutató</vt:lpstr>
      <vt:lpstr>KFC Miskolc Hálózat</vt:lpstr>
      <vt:lpstr>TOPOLÓGIA:</vt:lpstr>
      <vt:lpstr>IP TÁBLÁZAT</vt:lpstr>
      <vt:lpstr>HSRP Tábla</vt:lpstr>
      <vt:lpstr>VLAN TÁBLÁZAT:</vt:lpstr>
      <vt:lpstr>IPv6 Táblázat</vt:lpstr>
      <vt:lpstr>Etherchannel tábla</vt:lpstr>
      <vt:lpstr>Etherchannel</vt:lpstr>
      <vt:lpstr>OSPF</vt:lpstr>
      <vt:lpstr>NAT</vt:lpstr>
      <vt:lpstr>Jelszavak, biztonság, nap üzenet</vt:lpstr>
      <vt:lpstr>KFC Linux server</vt:lpstr>
      <vt:lpstr>TFTP mentés szerverre</vt:lpstr>
      <vt:lpstr>Portbiztonság</vt:lpstr>
      <vt:lpstr>Portbiztonság</vt:lpstr>
      <vt:lpstr>Portbiztonság</vt:lpstr>
      <vt:lpstr>Portbiztonság</vt:lpstr>
      <vt:lpstr>HSRP</vt:lpstr>
      <vt:lpstr>WiFi beállítások</vt:lpstr>
      <vt:lpstr>WiFi beállítások</vt:lpstr>
      <vt:lpstr>WiFi beállítások</vt:lpstr>
      <vt:lpstr>Címfordítás</vt:lpstr>
      <vt:lpstr>Statikus és Dinamikus forgalomirányítás: </vt:lpstr>
      <vt:lpstr>Statikus és Dinamikus forgalomirányítás: </vt:lpstr>
      <vt:lpstr>Statikus és Dinamikus forgalomirányítás: </vt:lpstr>
      <vt:lpstr>Statikus és Dinamikus forgalomirányítás: </vt:lpstr>
      <vt:lpstr>SSH kapcsolat</vt:lpstr>
      <vt:lpstr>SSH kapcsolat</vt:lpstr>
      <vt:lpstr>SSH kapcsolat</vt:lpstr>
      <vt:lpstr>WAN</vt:lpstr>
      <vt:lpstr>WAN</vt:lpstr>
      <vt:lpstr>WAN</vt:lpstr>
      <vt:lpstr>WAN</vt:lpstr>
      <vt:lpstr>PING tesztek</vt:lpstr>
      <vt:lpstr>PING tesztek</vt:lpstr>
      <vt:lpstr>ACL</vt:lpstr>
      <vt:lpstr>Weboldal elérés</vt:lpstr>
      <vt:lpstr>Nehézségek</vt:lpstr>
      <vt:lpstr>Segítség kérés</vt:lpstr>
      <vt:lpstr>Munka elosztás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KFC Miskolc Hálózat</dc:title>
  <dc:creator>Borbély Gergely</dc:creator>
  <cp:lastModifiedBy>Borbély Gergely</cp:lastModifiedBy>
  <cp:revision>18</cp:revision>
  <dcterms:created xsi:type="dcterms:W3CDTF">2024-09-23T09:06:46Z</dcterms:created>
  <dcterms:modified xsi:type="dcterms:W3CDTF">2024-12-09T11:17:48Z</dcterms:modified>
</cp:coreProperties>
</file>