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A9C2-8E1E-4FCF-BDED-A49E9B7277D1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0643-E7F2-4AA0-97C5-0DC8462FA0C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6174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Sploh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socialno</a:t>
            </a:r>
            <a:r>
              <a:rPr lang="en-GB" dirty="0"/>
              <a:t> </a:t>
            </a:r>
            <a:r>
              <a:rPr lang="en-GB" dirty="0" err="1"/>
              <a:t>ogrozenih</a:t>
            </a:r>
            <a:r>
              <a:rPr lang="en-GB" dirty="0"/>
              <a:t>, short and long term effects,  </a:t>
            </a:r>
            <a:r>
              <a:rPr lang="en-GB" dirty="0" err="1"/>
              <a:t>slovenija</a:t>
            </a:r>
            <a:r>
              <a:rPr lang="en-GB" dirty="0"/>
              <a:t> 93%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689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279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018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92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1299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05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8771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1283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165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583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2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93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407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792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1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75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B72-D0E7-4DEB-802A-E25BEEB5D8A7}" type="datetimeFigureOut">
              <a:rPr lang="en-SI" smtClean="0"/>
              <a:t>03/12/2024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62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D836-C01C-A718-8C6E-8E50A6FFB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Starševska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pričakovanja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glede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otrokovega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razvoja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predšolski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vzgoji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varstvu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Instrument,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različne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paradigm in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vplivi</a:t>
            </a:r>
            <a:r>
              <a:rPr lang="en-GB" sz="18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okolja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878D-FAD9-C489-0BB4-CB685C26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GB" dirty="0"/>
              <a:t>Bor Bregant</a:t>
            </a:r>
          </a:p>
          <a:p>
            <a:r>
              <a:rPr lang="en-GB" dirty="0"/>
              <a:t>Tina </a:t>
            </a:r>
            <a:r>
              <a:rPr lang="en-GB" dirty="0" err="1"/>
              <a:t>Štemberger</a:t>
            </a:r>
            <a:endParaRPr lang="en-GB" dirty="0"/>
          </a:p>
          <a:p>
            <a:r>
              <a:rPr lang="en-GB" dirty="0"/>
              <a:t>Sonja </a:t>
            </a:r>
            <a:r>
              <a:rPr lang="en-GB" dirty="0" err="1"/>
              <a:t>Čotar</a:t>
            </a:r>
            <a:r>
              <a:rPr lang="en-GB" dirty="0"/>
              <a:t> Konrad</a:t>
            </a:r>
          </a:p>
          <a:p>
            <a:r>
              <a:rPr lang="en-GB" dirty="0"/>
              <a:t>Karmen </a:t>
            </a:r>
            <a:r>
              <a:rPr lang="en-GB" dirty="0" err="1"/>
              <a:t>Drljič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92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2D96-5ABE-F898-13B6-FD72FF4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78CC-022D-73A7-A915-14CB40F1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4" name="Picture 3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03BE424-04B5-B617-42CA-D6A98ADA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1170305"/>
            <a:ext cx="5760720" cy="45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2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8EE7-215C-4734-5135-EE1E9AE8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Diskusija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D7CC-8DA4-D5CD-EFA6-BFB5BE79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5887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968E-8D0A-1B1E-F0E2-FECB76C1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Ozadje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962E-BC37-B812-1625-3C3268B1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Vrtec</a:t>
            </a:r>
            <a:r>
              <a:rPr lang="en-GB" dirty="0"/>
              <a:t> </a:t>
            </a:r>
            <a:r>
              <a:rPr lang="en-GB" dirty="0" err="1"/>
              <a:t>pozitivno</a:t>
            </a:r>
            <a:r>
              <a:rPr lang="en-GB" dirty="0"/>
              <a:t> </a:t>
            </a:r>
            <a:r>
              <a:rPr lang="en-GB" dirty="0" err="1"/>
              <a:t>vpliva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otrokov</a:t>
            </a:r>
            <a:r>
              <a:rPr lang="en-GB" dirty="0"/>
              <a:t> </a:t>
            </a:r>
            <a:r>
              <a:rPr lang="en-GB" dirty="0" err="1"/>
              <a:t>razvoj</a:t>
            </a:r>
            <a:endParaRPr lang="en-SI" dirty="0"/>
          </a:p>
        </p:txBody>
      </p:sp>
      <p:pic>
        <p:nvPicPr>
          <p:cNvPr id="4" name="Picture 3" descr="A graph of growth in preschool&#10;&#10;Description automatically generated">
            <a:extLst>
              <a:ext uri="{FF2B5EF4-FFF2-40B4-BE49-F238E27FC236}">
                <a16:creationId xmlns:a16="http://schemas.microsoft.com/office/drawing/2014/main" id="{9B012BDE-8863-8CF1-132F-8FAEC64E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2663797"/>
            <a:ext cx="5760720" cy="3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2ED-43F2-D3E5-7B15-00DEBCFB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Starševska</a:t>
            </a:r>
            <a:r>
              <a:rPr lang="en-GB" dirty="0"/>
              <a:t> </a:t>
            </a:r>
            <a:r>
              <a:rPr lang="en-GB" dirty="0" err="1"/>
              <a:t>pričakovanja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31AF-16E5-DCFD-02F9-A3ECCF4D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560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1E34-108D-D0DA-B486-36F5D98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otroka</a:t>
            </a:r>
            <a:r>
              <a:rPr lang="en-GB" dirty="0"/>
              <a:t> v </a:t>
            </a:r>
            <a:r>
              <a:rPr lang="en-GB" dirty="0" err="1"/>
              <a:t>učnem</a:t>
            </a:r>
            <a:r>
              <a:rPr lang="en-GB" dirty="0"/>
              <a:t> </a:t>
            </a:r>
            <a:r>
              <a:rPr lang="en-GB" dirty="0" err="1"/>
              <a:t>načrtu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AF00-EAAB-0B27-CA5D-673464E8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760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01D-F347-4A5D-5D2D-1D12327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D8D61-67EC-76BC-0DEE-03173745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Non-experimental exploratory study</a:t>
            </a:r>
          </a:p>
          <a:p>
            <a:r>
              <a:rPr lang="en-GB" dirty="0"/>
              <a:t>519 </a:t>
            </a:r>
            <a:r>
              <a:rPr lang="en-GB" dirty="0" err="1"/>
              <a:t>odgovorov</a:t>
            </a:r>
            <a:r>
              <a:rPr lang="en-GB" dirty="0"/>
              <a:t> od 826 </a:t>
            </a:r>
            <a:r>
              <a:rPr lang="en-GB" dirty="0" err="1"/>
              <a:t>anketirancev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28 </a:t>
            </a:r>
            <a:r>
              <a:rPr lang="en-GB" dirty="0" err="1"/>
              <a:t>vrtcev</a:t>
            </a:r>
            <a:endParaRPr lang="en-GB" dirty="0"/>
          </a:p>
          <a:p>
            <a:r>
              <a:rPr lang="en-GB" dirty="0"/>
              <a:t>Random multistage sampling. From each of the 12 statistical regions.</a:t>
            </a:r>
          </a:p>
          <a:p>
            <a:r>
              <a:rPr lang="en-GB" dirty="0"/>
              <a:t>2022</a:t>
            </a:r>
          </a:p>
          <a:p>
            <a:r>
              <a:rPr lang="en-GB" dirty="0" err="1"/>
              <a:t>Statistična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z </a:t>
            </a:r>
            <a:r>
              <a:rPr lang="en-GB" dirty="0" err="1"/>
              <a:t>jezikom</a:t>
            </a:r>
            <a:r>
              <a:rPr lang="en-GB" dirty="0"/>
              <a:t> Python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2167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2090-49D8-A838-7AA1-CB54563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A74-1901-ACFA-D090-37EC6AC4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Notranja</a:t>
            </a:r>
            <a:r>
              <a:rPr lang="en-GB" dirty="0"/>
              <a:t> </a:t>
            </a:r>
            <a:r>
              <a:rPr lang="en-GB" dirty="0" err="1"/>
              <a:t>konsistentnost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88954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229-2CE3-3AA7-2518-5D9B6839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D641-B170-AC3A-882E-65EA121E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4" name="Picture 3" descr="A graph of blue and white boxes&#10;&#10;Description automatically generated with medium confidence">
            <a:extLst>
              <a:ext uri="{FF2B5EF4-FFF2-40B4-BE49-F238E27FC236}">
                <a16:creationId xmlns:a16="http://schemas.microsoft.com/office/drawing/2014/main" id="{E351757B-1E61-0A2C-67E1-C8BE337E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1729105"/>
            <a:ext cx="5760720" cy="339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55C9-DC79-95AB-4B30-705A7660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77CD-C2AF-DAD4-359F-21FD53C9F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I" dirty="0"/>
          </a:p>
        </p:txBody>
      </p:sp>
      <p:pic>
        <p:nvPicPr>
          <p:cNvPr id="4" name="Picture 3" descr="A graph with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BE214ED-0E80-9F39-BFFB-C1900591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40" y="921702"/>
            <a:ext cx="5760720" cy="50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C9CD6-03EB-8D65-7E8A-CFEF5D7F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 err="1"/>
              <a:t>Rezultati</a:t>
            </a:r>
            <a:endParaRPr lang="en-SI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F5D07D6-9E11-B3B4-6E90-54644705D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678498"/>
              </p:ext>
            </p:extLst>
          </p:nvPr>
        </p:nvGraphicFramePr>
        <p:xfrm>
          <a:off x="1604227" y="1948543"/>
          <a:ext cx="8983546" cy="409348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285180">
                  <a:extLst>
                    <a:ext uri="{9D8B030D-6E8A-4147-A177-3AD203B41FA5}">
                      <a16:colId xmlns:a16="http://schemas.microsoft.com/office/drawing/2014/main" val="1035569374"/>
                    </a:ext>
                  </a:extLst>
                </a:gridCol>
                <a:gridCol w="3698366">
                  <a:extLst>
                    <a:ext uri="{9D8B030D-6E8A-4147-A177-3AD203B41FA5}">
                      <a16:colId xmlns:a16="http://schemas.microsoft.com/office/drawing/2014/main" val="3150863033"/>
                    </a:ext>
                  </a:extLst>
                </a:gridCol>
              </a:tblGrid>
              <a:tr h="4420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0" kern="100" cap="none" spc="60" dirty="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900" b="0" kern="10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0" kern="100" cap="none" spc="60" dirty="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900" b="0" kern="10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27400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Velikost</a:t>
                      </a: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gospodinstva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0.20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810029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0.15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6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0.14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16687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08724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Consecutive</a:t>
                      </a:r>
                      <a:r>
                        <a:rPr lang="sl-SI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sl-SI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kid</a:t>
                      </a:r>
                      <a:r>
                        <a:rPr lang="sl-SI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sl-SI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Labeled</a:t>
                      </a:r>
                      <a:r>
                        <a:rPr lang="sl-SI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»</a:t>
                      </a:r>
                      <a:r>
                        <a:rPr lang="sl-SI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Order</a:t>
                      </a:r>
                      <a:r>
                        <a:rPr lang="sl-SI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«)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225264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Jezik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0.10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77932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Spol</a:t>
                      </a: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otroka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0.09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4549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Spol</a:t>
                      </a: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starša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 0.05</a:t>
                      </a:r>
                      <a:endParaRPr lang="en-SI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89017"/>
                  </a:ext>
                </a:extLst>
              </a:tr>
              <a:tr h="405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6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0.04</a:t>
                      </a:r>
                      <a:endParaRPr lang="en-SI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694" marR="80694" marT="10759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586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135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Trebuchet MS</vt:lpstr>
      <vt:lpstr>Wingdings 3</vt:lpstr>
      <vt:lpstr>Facet</vt:lpstr>
      <vt:lpstr>Starševska pričakovanja glede otrokovega razvoja v predšolski vzgoji in varstvu: Instrument, različne paradigm in vplivi okolja</vt:lpstr>
      <vt:lpstr>Ozadje</vt:lpstr>
      <vt:lpstr>Starševska pričakovanja</vt:lpstr>
      <vt:lpstr>Razvoj otroka v učnem načrtu</vt:lpstr>
      <vt:lpstr>Metode</vt:lpstr>
      <vt:lpstr>Instrument</vt:lpstr>
      <vt:lpstr>Rezultati</vt:lpstr>
      <vt:lpstr>Rezultati</vt:lpstr>
      <vt:lpstr>Rezultati</vt:lpstr>
      <vt:lpstr>PowerPoint Presentation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 Bregant</dc:creator>
  <cp:lastModifiedBy>Bor Bregant</cp:lastModifiedBy>
  <cp:revision>4</cp:revision>
  <dcterms:created xsi:type="dcterms:W3CDTF">2024-11-29T15:43:43Z</dcterms:created>
  <dcterms:modified xsi:type="dcterms:W3CDTF">2024-12-03T12:21:25Z</dcterms:modified>
</cp:coreProperties>
</file>