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72" r:id="rId15"/>
    <p:sldId id="271" r:id="rId16"/>
    <p:sldId id="270" r:id="rId17"/>
    <p:sldId id="269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6275" autoAdjust="0"/>
  </p:normalViewPr>
  <p:slideViewPr>
    <p:cSldViewPr snapToGrid="0">
      <p:cViewPr varScale="1">
        <p:scale>
          <a:sx n="71" d="100"/>
          <a:sy n="71" d="100"/>
        </p:scale>
        <p:origin x="112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FA127-D326-497B-9B08-E855358AB5D1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CEB53335-5DEC-4FEC-B361-F9B5A2C9AAA4}">
      <dgm:prSet phldrT="[Text]"/>
      <dgm:spPr/>
      <dgm:t>
        <a:bodyPr/>
        <a:lstStyle/>
        <a:p>
          <a:r>
            <a:rPr lang="en-GB" dirty="0" err="1"/>
            <a:t>Telesno</a:t>
          </a:r>
          <a:endParaRPr lang="en-SI" dirty="0"/>
        </a:p>
      </dgm:t>
    </dgm:pt>
    <dgm:pt modelId="{15EA3049-956B-4180-84CE-41B5A9990AEF}" type="parTrans" cxnId="{E0E02BD9-AF63-49B6-9903-70526E4377B5}">
      <dgm:prSet/>
      <dgm:spPr/>
      <dgm:t>
        <a:bodyPr/>
        <a:lstStyle/>
        <a:p>
          <a:endParaRPr lang="en-SI"/>
        </a:p>
      </dgm:t>
    </dgm:pt>
    <dgm:pt modelId="{A7981A8F-D2B3-42AC-B581-C79FDA9F79C4}" type="sibTrans" cxnId="{E0E02BD9-AF63-49B6-9903-70526E4377B5}">
      <dgm:prSet/>
      <dgm:spPr/>
      <dgm:t>
        <a:bodyPr/>
        <a:lstStyle/>
        <a:p>
          <a:endParaRPr lang="en-SI"/>
        </a:p>
      </dgm:t>
    </dgm:pt>
    <dgm:pt modelId="{2F56DC6F-BE30-490A-A66D-59CF5DB38AF2}">
      <dgm:prSet phldrT="[Text]"/>
      <dgm:spPr/>
      <dgm:t>
        <a:bodyPr/>
        <a:lstStyle/>
        <a:p>
          <a:r>
            <a:rPr lang="en-GB" dirty="0" err="1"/>
            <a:t>Kognitivno</a:t>
          </a:r>
          <a:endParaRPr lang="en-SI" dirty="0"/>
        </a:p>
      </dgm:t>
    </dgm:pt>
    <dgm:pt modelId="{6C2595A1-17E6-4AAE-8125-A579AC939278}" type="parTrans" cxnId="{2428ECB9-D1B1-4211-BC71-185BDD900D97}">
      <dgm:prSet/>
      <dgm:spPr/>
      <dgm:t>
        <a:bodyPr/>
        <a:lstStyle/>
        <a:p>
          <a:endParaRPr lang="en-SI"/>
        </a:p>
      </dgm:t>
    </dgm:pt>
    <dgm:pt modelId="{E6F911E8-CE7F-43B3-B9BC-53568A097E20}" type="sibTrans" cxnId="{2428ECB9-D1B1-4211-BC71-185BDD900D97}">
      <dgm:prSet/>
      <dgm:spPr/>
      <dgm:t>
        <a:bodyPr/>
        <a:lstStyle/>
        <a:p>
          <a:endParaRPr lang="en-SI"/>
        </a:p>
      </dgm:t>
    </dgm:pt>
    <dgm:pt modelId="{209BA8C6-6E3E-41FD-A123-B39795D3265D}">
      <dgm:prSet phldrT="[Text]"/>
      <dgm:spPr/>
      <dgm:t>
        <a:bodyPr/>
        <a:lstStyle/>
        <a:p>
          <a:r>
            <a:rPr lang="en-GB" dirty="0" err="1"/>
            <a:t>Čustveno</a:t>
          </a:r>
          <a:endParaRPr lang="en-SI" dirty="0"/>
        </a:p>
      </dgm:t>
    </dgm:pt>
    <dgm:pt modelId="{DD7B8617-A156-496B-8DFB-D68D7A07474A}" type="parTrans" cxnId="{2245B669-DDA5-46B8-9B34-6A2A6DFAC46B}">
      <dgm:prSet/>
      <dgm:spPr/>
      <dgm:t>
        <a:bodyPr/>
        <a:lstStyle/>
        <a:p>
          <a:endParaRPr lang="en-SI"/>
        </a:p>
      </dgm:t>
    </dgm:pt>
    <dgm:pt modelId="{D46B936F-F5D3-43AD-B4B2-7BF6228B100F}" type="sibTrans" cxnId="{2245B669-DDA5-46B8-9B34-6A2A6DFAC46B}">
      <dgm:prSet/>
      <dgm:spPr/>
      <dgm:t>
        <a:bodyPr/>
        <a:lstStyle/>
        <a:p>
          <a:endParaRPr lang="en-SI"/>
        </a:p>
      </dgm:t>
    </dgm:pt>
    <dgm:pt modelId="{74533AA1-FD75-4F3C-A76C-4DE19D1A4649}">
      <dgm:prSet phldrT="[Text]"/>
      <dgm:spPr/>
      <dgm:t>
        <a:bodyPr/>
        <a:lstStyle/>
        <a:p>
          <a:r>
            <a:rPr lang="en-GB" dirty="0" err="1"/>
            <a:t>Socialno</a:t>
          </a:r>
          <a:endParaRPr lang="en-SI" dirty="0"/>
        </a:p>
      </dgm:t>
    </dgm:pt>
    <dgm:pt modelId="{D82A2FFE-6434-4BD2-9E22-8DFF1E50CA32}" type="parTrans" cxnId="{E4E572DD-917C-4C4E-866A-07B31211C2BA}">
      <dgm:prSet/>
      <dgm:spPr/>
      <dgm:t>
        <a:bodyPr/>
        <a:lstStyle/>
        <a:p>
          <a:endParaRPr lang="en-SI"/>
        </a:p>
      </dgm:t>
    </dgm:pt>
    <dgm:pt modelId="{CC11EC4C-898D-44F0-A113-9FDB770A5E6D}" type="sibTrans" cxnId="{E4E572DD-917C-4C4E-866A-07B31211C2BA}">
      <dgm:prSet/>
      <dgm:spPr/>
      <dgm:t>
        <a:bodyPr/>
        <a:lstStyle/>
        <a:p>
          <a:endParaRPr lang="en-SI"/>
        </a:p>
      </dgm:t>
    </dgm:pt>
    <dgm:pt modelId="{7090DEF8-B01D-4BE4-AD0A-FA4618656EA6}" type="pres">
      <dgm:prSet presAssocID="{EA5FA127-D326-497B-9B08-E855358AB5D1}" presName="cycle" presStyleCnt="0">
        <dgm:presLayoutVars>
          <dgm:dir/>
          <dgm:resizeHandles val="exact"/>
        </dgm:presLayoutVars>
      </dgm:prSet>
      <dgm:spPr/>
    </dgm:pt>
    <dgm:pt modelId="{6D4235B7-BE12-494D-A207-ED43F5959939}" type="pres">
      <dgm:prSet presAssocID="{CEB53335-5DEC-4FEC-B361-F9B5A2C9AAA4}" presName="node" presStyleLbl="node1" presStyleIdx="0" presStyleCnt="4">
        <dgm:presLayoutVars>
          <dgm:bulletEnabled val="1"/>
        </dgm:presLayoutVars>
      </dgm:prSet>
      <dgm:spPr/>
    </dgm:pt>
    <dgm:pt modelId="{A844FBD0-D9E7-4CD0-9389-B51ADC50BAF6}" type="pres">
      <dgm:prSet presAssocID="{CEB53335-5DEC-4FEC-B361-F9B5A2C9AAA4}" presName="spNode" presStyleCnt="0"/>
      <dgm:spPr/>
    </dgm:pt>
    <dgm:pt modelId="{AEFF0D82-02EC-4E39-9F70-0EB4D1F61689}" type="pres">
      <dgm:prSet presAssocID="{A7981A8F-D2B3-42AC-B581-C79FDA9F79C4}" presName="sibTrans" presStyleLbl="sibTrans1D1" presStyleIdx="0" presStyleCnt="4"/>
      <dgm:spPr/>
    </dgm:pt>
    <dgm:pt modelId="{2EDB79BF-00DD-4AC8-8298-4384190B6057}" type="pres">
      <dgm:prSet presAssocID="{2F56DC6F-BE30-490A-A66D-59CF5DB38AF2}" presName="node" presStyleLbl="node1" presStyleIdx="1" presStyleCnt="4">
        <dgm:presLayoutVars>
          <dgm:bulletEnabled val="1"/>
        </dgm:presLayoutVars>
      </dgm:prSet>
      <dgm:spPr/>
    </dgm:pt>
    <dgm:pt modelId="{42C4AEA5-17CC-41A1-89E2-338DFF208346}" type="pres">
      <dgm:prSet presAssocID="{2F56DC6F-BE30-490A-A66D-59CF5DB38AF2}" presName="spNode" presStyleCnt="0"/>
      <dgm:spPr/>
    </dgm:pt>
    <dgm:pt modelId="{0D5A9A06-5459-4D64-A0F3-A57EBCC010F8}" type="pres">
      <dgm:prSet presAssocID="{E6F911E8-CE7F-43B3-B9BC-53568A097E20}" presName="sibTrans" presStyleLbl="sibTrans1D1" presStyleIdx="1" presStyleCnt="4"/>
      <dgm:spPr/>
    </dgm:pt>
    <dgm:pt modelId="{987D869D-3020-4DC6-BF4C-EC200797D4E6}" type="pres">
      <dgm:prSet presAssocID="{209BA8C6-6E3E-41FD-A123-B39795D3265D}" presName="node" presStyleLbl="node1" presStyleIdx="2" presStyleCnt="4">
        <dgm:presLayoutVars>
          <dgm:bulletEnabled val="1"/>
        </dgm:presLayoutVars>
      </dgm:prSet>
      <dgm:spPr/>
    </dgm:pt>
    <dgm:pt modelId="{9380D9C3-BE2E-4832-A9B2-2FB7DAC4F679}" type="pres">
      <dgm:prSet presAssocID="{209BA8C6-6E3E-41FD-A123-B39795D3265D}" presName="spNode" presStyleCnt="0"/>
      <dgm:spPr/>
    </dgm:pt>
    <dgm:pt modelId="{C2D482EC-A818-49C6-9720-0E7637EB1967}" type="pres">
      <dgm:prSet presAssocID="{D46B936F-F5D3-43AD-B4B2-7BF6228B100F}" presName="sibTrans" presStyleLbl="sibTrans1D1" presStyleIdx="2" presStyleCnt="4"/>
      <dgm:spPr/>
    </dgm:pt>
    <dgm:pt modelId="{FB5EA9B5-400C-493F-8F2E-9230CC61EBFB}" type="pres">
      <dgm:prSet presAssocID="{74533AA1-FD75-4F3C-A76C-4DE19D1A4649}" presName="node" presStyleLbl="node1" presStyleIdx="3" presStyleCnt="4">
        <dgm:presLayoutVars>
          <dgm:bulletEnabled val="1"/>
        </dgm:presLayoutVars>
      </dgm:prSet>
      <dgm:spPr/>
    </dgm:pt>
    <dgm:pt modelId="{CBA55900-9C53-4EB6-8350-5CAF13F8E762}" type="pres">
      <dgm:prSet presAssocID="{74533AA1-FD75-4F3C-A76C-4DE19D1A4649}" presName="spNode" presStyleCnt="0"/>
      <dgm:spPr/>
    </dgm:pt>
    <dgm:pt modelId="{0E4A3D9A-34B6-4AE6-9805-279806EBFBDC}" type="pres">
      <dgm:prSet presAssocID="{CC11EC4C-898D-44F0-A113-9FDB770A5E6D}" presName="sibTrans" presStyleLbl="sibTrans1D1" presStyleIdx="3" presStyleCnt="4"/>
      <dgm:spPr/>
    </dgm:pt>
  </dgm:ptLst>
  <dgm:cxnLst>
    <dgm:cxn modelId="{54DBF327-A7A8-4A20-B584-49044681CC74}" type="presOf" srcId="{D46B936F-F5D3-43AD-B4B2-7BF6228B100F}" destId="{C2D482EC-A818-49C6-9720-0E7637EB1967}" srcOrd="0" destOrd="0" presId="urn:microsoft.com/office/officeart/2005/8/layout/cycle6"/>
    <dgm:cxn modelId="{2245B669-DDA5-46B8-9B34-6A2A6DFAC46B}" srcId="{EA5FA127-D326-497B-9B08-E855358AB5D1}" destId="{209BA8C6-6E3E-41FD-A123-B39795D3265D}" srcOrd="2" destOrd="0" parTransId="{DD7B8617-A156-496B-8DFB-D68D7A07474A}" sibTransId="{D46B936F-F5D3-43AD-B4B2-7BF6228B100F}"/>
    <dgm:cxn modelId="{387D2F56-54B1-4643-AE15-001B6DF5E03D}" type="presOf" srcId="{A7981A8F-D2B3-42AC-B581-C79FDA9F79C4}" destId="{AEFF0D82-02EC-4E39-9F70-0EB4D1F61689}" srcOrd="0" destOrd="0" presId="urn:microsoft.com/office/officeart/2005/8/layout/cycle6"/>
    <dgm:cxn modelId="{7E3BFD57-62A9-4B5A-9A13-6B053D1E47FB}" type="presOf" srcId="{CC11EC4C-898D-44F0-A113-9FDB770A5E6D}" destId="{0E4A3D9A-34B6-4AE6-9805-279806EBFBDC}" srcOrd="0" destOrd="0" presId="urn:microsoft.com/office/officeart/2005/8/layout/cycle6"/>
    <dgm:cxn modelId="{5963D297-1A86-4BC9-BBD2-228D47433988}" type="presOf" srcId="{209BA8C6-6E3E-41FD-A123-B39795D3265D}" destId="{987D869D-3020-4DC6-BF4C-EC200797D4E6}" srcOrd="0" destOrd="0" presId="urn:microsoft.com/office/officeart/2005/8/layout/cycle6"/>
    <dgm:cxn modelId="{93BAF19A-5942-4F4B-8388-C7E96DC6347D}" type="presOf" srcId="{2F56DC6F-BE30-490A-A66D-59CF5DB38AF2}" destId="{2EDB79BF-00DD-4AC8-8298-4384190B6057}" srcOrd="0" destOrd="0" presId="urn:microsoft.com/office/officeart/2005/8/layout/cycle6"/>
    <dgm:cxn modelId="{2428ECB9-D1B1-4211-BC71-185BDD900D97}" srcId="{EA5FA127-D326-497B-9B08-E855358AB5D1}" destId="{2F56DC6F-BE30-490A-A66D-59CF5DB38AF2}" srcOrd="1" destOrd="0" parTransId="{6C2595A1-17E6-4AAE-8125-A579AC939278}" sibTransId="{E6F911E8-CE7F-43B3-B9BC-53568A097E20}"/>
    <dgm:cxn modelId="{3080A1C1-CAE8-43FC-AA79-81E9B0F88B60}" type="presOf" srcId="{CEB53335-5DEC-4FEC-B361-F9B5A2C9AAA4}" destId="{6D4235B7-BE12-494D-A207-ED43F5959939}" srcOrd="0" destOrd="0" presId="urn:microsoft.com/office/officeart/2005/8/layout/cycle6"/>
    <dgm:cxn modelId="{A0E7E0C4-2EE8-488A-A98C-78CF3D07BA2A}" type="presOf" srcId="{EA5FA127-D326-497B-9B08-E855358AB5D1}" destId="{7090DEF8-B01D-4BE4-AD0A-FA4618656EA6}" srcOrd="0" destOrd="0" presId="urn:microsoft.com/office/officeart/2005/8/layout/cycle6"/>
    <dgm:cxn modelId="{6C7F7CC6-8190-4E82-BDCD-A8268C88C14A}" type="presOf" srcId="{74533AA1-FD75-4F3C-A76C-4DE19D1A4649}" destId="{FB5EA9B5-400C-493F-8F2E-9230CC61EBFB}" srcOrd="0" destOrd="0" presId="urn:microsoft.com/office/officeart/2005/8/layout/cycle6"/>
    <dgm:cxn modelId="{E0E02BD9-AF63-49B6-9903-70526E4377B5}" srcId="{EA5FA127-D326-497B-9B08-E855358AB5D1}" destId="{CEB53335-5DEC-4FEC-B361-F9B5A2C9AAA4}" srcOrd="0" destOrd="0" parTransId="{15EA3049-956B-4180-84CE-41B5A9990AEF}" sibTransId="{A7981A8F-D2B3-42AC-B581-C79FDA9F79C4}"/>
    <dgm:cxn modelId="{E4E572DD-917C-4C4E-866A-07B31211C2BA}" srcId="{EA5FA127-D326-497B-9B08-E855358AB5D1}" destId="{74533AA1-FD75-4F3C-A76C-4DE19D1A4649}" srcOrd="3" destOrd="0" parTransId="{D82A2FFE-6434-4BD2-9E22-8DFF1E50CA32}" sibTransId="{CC11EC4C-898D-44F0-A113-9FDB770A5E6D}"/>
    <dgm:cxn modelId="{7880EBF0-A07B-4B25-AE9F-439E7462A7AA}" type="presOf" srcId="{E6F911E8-CE7F-43B3-B9BC-53568A097E20}" destId="{0D5A9A06-5459-4D64-A0F3-A57EBCC010F8}" srcOrd="0" destOrd="0" presId="urn:microsoft.com/office/officeart/2005/8/layout/cycle6"/>
    <dgm:cxn modelId="{C2F5987E-BF97-42CA-99BA-61B7E6D27C06}" type="presParOf" srcId="{7090DEF8-B01D-4BE4-AD0A-FA4618656EA6}" destId="{6D4235B7-BE12-494D-A207-ED43F5959939}" srcOrd="0" destOrd="0" presId="urn:microsoft.com/office/officeart/2005/8/layout/cycle6"/>
    <dgm:cxn modelId="{78D24AD5-A7B0-4A19-A339-1218E5AC7701}" type="presParOf" srcId="{7090DEF8-B01D-4BE4-AD0A-FA4618656EA6}" destId="{A844FBD0-D9E7-4CD0-9389-B51ADC50BAF6}" srcOrd="1" destOrd="0" presId="urn:microsoft.com/office/officeart/2005/8/layout/cycle6"/>
    <dgm:cxn modelId="{C8B6DAB8-964D-4D40-AA3F-6CE5DCA18382}" type="presParOf" srcId="{7090DEF8-B01D-4BE4-AD0A-FA4618656EA6}" destId="{AEFF0D82-02EC-4E39-9F70-0EB4D1F61689}" srcOrd="2" destOrd="0" presId="urn:microsoft.com/office/officeart/2005/8/layout/cycle6"/>
    <dgm:cxn modelId="{1539C591-A290-4E05-A6A7-68C976C08178}" type="presParOf" srcId="{7090DEF8-B01D-4BE4-AD0A-FA4618656EA6}" destId="{2EDB79BF-00DD-4AC8-8298-4384190B6057}" srcOrd="3" destOrd="0" presId="urn:microsoft.com/office/officeart/2005/8/layout/cycle6"/>
    <dgm:cxn modelId="{19F5184F-5903-4BA3-8F4A-46BDCB25BAEF}" type="presParOf" srcId="{7090DEF8-B01D-4BE4-AD0A-FA4618656EA6}" destId="{42C4AEA5-17CC-41A1-89E2-338DFF208346}" srcOrd="4" destOrd="0" presId="urn:microsoft.com/office/officeart/2005/8/layout/cycle6"/>
    <dgm:cxn modelId="{32FF1DD2-3730-4FE2-8289-B3A48B300910}" type="presParOf" srcId="{7090DEF8-B01D-4BE4-AD0A-FA4618656EA6}" destId="{0D5A9A06-5459-4D64-A0F3-A57EBCC010F8}" srcOrd="5" destOrd="0" presId="urn:microsoft.com/office/officeart/2005/8/layout/cycle6"/>
    <dgm:cxn modelId="{3C29E4CE-E00A-4C41-A573-C098C45A2A40}" type="presParOf" srcId="{7090DEF8-B01D-4BE4-AD0A-FA4618656EA6}" destId="{987D869D-3020-4DC6-BF4C-EC200797D4E6}" srcOrd="6" destOrd="0" presId="urn:microsoft.com/office/officeart/2005/8/layout/cycle6"/>
    <dgm:cxn modelId="{9205EC2C-9358-4A5E-AB48-6EDB0D9D4378}" type="presParOf" srcId="{7090DEF8-B01D-4BE4-AD0A-FA4618656EA6}" destId="{9380D9C3-BE2E-4832-A9B2-2FB7DAC4F679}" srcOrd="7" destOrd="0" presId="urn:microsoft.com/office/officeart/2005/8/layout/cycle6"/>
    <dgm:cxn modelId="{6E76C32A-45C0-4821-B3B2-45A97DC4C840}" type="presParOf" srcId="{7090DEF8-B01D-4BE4-AD0A-FA4618656EA6}" destId="{C2D482EC-A818-49C6-9720-0E7637EB1967}" srcOrd="8" destOrd="0" presId="urn:microsoft.com/office/officeart/2005/8/layout/cycle6"/>
    <dgm:cxn modelId="{FB85991A-9299-4E2B-9B46-AC22A2A46430}" type="presParOf" srcId="{7090DEF8-B01D-4BE4-AD0A-FA4618656EA6}" destId="{FB5EA9B5-400C-493F-8F2E-9230CC61EBFB}" srcOrd="9" destOrd="0" presId="urn:microsoft.com/office/officeart/2005/8/layout/cycle6"/>
    <dgm:cxn modelId="{CF20F82B-5E5A-4621-B23F-5B6045B56437}" type="presParOf" srcId="{7090DEF8-B01D-4BE4-AD0A-FA4618656EA6}" destId="{CBA55900-9C53-4EB6-8350-5CAF13F8E762}" srcOrd="10" destOrd="0" presId="urn:microsoft.com/office/officeart/2005/8/layout/cycle6"/>
    <dgm:cxn modelId="{0D385834-A070-493F-BD22-39498AF91E3F}" type="presParOf" srcId="{7090DEF8-B01D-4BE4-AD0A-FA4618656EA6}" destId="{0E4A3D9A-34B6-4AE6-9805-279806EBFBDC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42A23C-5364-4986-A91F-611E8EDC13D2}" type="doc">
      <dgm:prSet loTypeId="urn:microsoft.com/office/officeart/2005/8/layout/cycle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06AFBBB4-3749-4FD1-9647-3512B0830318}">
      <dgm:prSet phldrT="[Text]"/>
      <dgm:spPr/>
      <dgm:t>
        <a:bodyPr/>
        <a:lstStyle/>
        <a:p>
          <a:r>
            <a:rPr lang="en-GB" dirty="0" err="1"/>
            <a:t>Gibalno</a:t>
          </a:r>
          <a:endParaRPr lang="en-SI" dirty="0"/>
        </a:p>
      </dgm:t>
    </dgm:pt>
    <dgm:pt modelId="{6B5B6F8F-FB86-4DB0-B212-EA6B7C9A9A5B}" type="parTrans" cxnId="{80E78147-00FD-4BD1-85E2-7F088D1C0689}">
      <dgm:prSet/>
      <dgm:spPr/>
      <dgm:t>
        <a:bodyPr/>
        <a:lstStyle/>
        <a:p>
          <a:endParaRPr lang="en-SI"/>
        </a:p>
      </dgm:t>
    </dgm:pt>
    <dgm:pt modelId="{751AE1A3-7C79-46CE-A5E5-5A8D95AFAEFB}" type="sibTrans" cxnId="{80E78147-00FD-4BD1-85E2-7F088D1C0689}">
      <dgm:prSet/>
      <dgm:spPr/>
      <dgm:t>
        <a:bodyPr/>
        <a:lstStyle/>
        <a:p>
          <a:endParaRPr lang="en-SI"/>
        </a:p>
      </dgm:t>
    </dgm:pt>
    <dgm:pt modelId="{4D8BAF35-4A38-4B59-9C80-1B9A9F36C949}">
      <dgm:prSet phldrT="[Text]"/>
      <dgm:spPr/>
      <dgm:t>
        <a:bodyPr/>
        <a:lstStyle/>
        <a:p>
          <a:r>
            <a:rPr lang="en-GB" dirty="0" err="1"/>
            <a:t>Socialno</a:t>
          </a:r>
          <a:endParaRPr lang="en-SI" dirty="0"/>
        </a:p>
      </dgm:t>
    </dgm:pt>
    <dgm:pt modelId="{98162E67-01BB-4C4A-83A6-B332BE43AAE1}" type="parTrans" cxnId="{6DB55926-B21B-4479-9F75-8947DFB0AB79}">
      <dgm:prSet/>
      <dgm:spPr/>
      <dgm:t>
        <a:bodyPr/>
        <a:lstStyle/>
        <a:p>
          <a:endParaRPr lang="en-SI"/>
        </a:p>
      </dgm:t>
    </dgm:pt>
    <dgm:pt modelId="{070BE0B4-94CE-44D6-8CF5-358F6E6DC70C}" type="sibTrans" cxnId="{6DB55926-B21B-4479-9F75-8947DFB0AB79}">
      <dgm:prSet/>
      <dgm:spPr/>
      <dgm:t>
        <a:bodyPr/>
        <a:lstStyle/>
        <a:p>
          <a:endParaRPr lang="en-SI"/>
        </a:p>
      </dgm:t>
    </dgm:pt>
    <dgm:pt modelId="{2337720C-930E-4352-9A3E-62CF156DB00F}">
      <dgm:prSet phldrT="[Text]"/>
      <dgm:spPr/>
      <dgm:t>
        <a:bodyPr/>
        <a:lstStyle/>
        <a:p>
          <a:r>
            <a:rPr lang="en-GB" dirty="0" err="1"/>
            <a:t>Umetnostno</a:t>
          </a:r>
          <a:endParaRPr lang="en-SI" dirty="0"/>
        </a:p>
      </dgm:t>
    </dgm:pt>
    <dgm:pt modelId="{42874DB4-9245-4F58-A16A-361016377C6B}" type="parTrans" cxnId="{F918F22B-8A65-430C-AEBD-D6CF6C43C7ED}">
      <dgm:prSet/>
      <dgm:spPr/>
      <dgm:t>
        <a:bodyPr/>
        <a:lstStyle/>
        <a:p>
          <a:endParaRPr lang="en-SI"/>
        </a:p>
      </dgm:t>
    </dgm:pt>
    <dgm:pt modelId="{6CD17308-2F7D-4FE7-94F3-7C79CB688E79}" type="sibTrans" cxnId="{F918F22B-8A65-430C-AEBD-D6CF6C43C7ED}">
      <dgm:prSet/>
      <dgm:spPr/>
      <dgm:t>
        <a:bodyPr/>
        <a:lstStyle/>
        <a:p>
          <a:endParaRPr lang="en-SI"/>
        </a:p>
      </dgm:t>
    </dgm:pt>
    <dgm:pt modelId="{C1824E69-0E37-4A21-9AEF-6C0627D6D25B}">
      <dgm:prSet phldrT="[Text]"/>
      <dgm:spPr/>
      <dgm:t>
        <a:bodyPr/>
        <a:lstStyle/>
        <a:p>
          <a:r>
            <a:rPr lang="en-GB" dirty="0" err="1"/>
            <a:t>Jezikovno</a:t>
          </a:r>
          <a:endParaRPr lang="en-SI" dirty="0"/>
        </a:p>
      </dgm:t>
    </dgm:pt>
    <dgm:pt modelId="{E7D2A2AF-42D0-4EF3-9513-E06B2ECD2825}" type="parTrans" cxnId="{E801E653-2D17-4D48-8877-E43D263FEFB4}">
      <dgm:prSet/>
      <dgm:spPr/>
      <dgm:t>
        <a:bodyPr/>
        <a:lstStyle/>
        <a:p>
          <a:endParaRPr lang="en-SI"/>
        </a:p>
      </dgm:t>
    </dgm:pt>
    <dgm:pt modelId="{87CAB1E6-6015-4ACC-ADF9-F570CA4C24FE}" type="sibTrans" cxnId="{E801E653-2D17-4D48-8877-E43D263FEFB4}">
      <dgm:prSet/>
      <dgm:spPr/>
      <dgm:t>
        <a:bodyPr/>
        <a:lstStyle/>
        <a:p>
          <a:endParaRPr lang="en-SI"/>
        </a:p>
      </dgm:t>
    </dgm:pt>
    <dgm:pt modelId="{A5351996-9007-4002-BEA3-76961CFCA0C9}">
      <dgm:prSet phldrT="[Text]"/>
      <dgm:spPr/>
      <dgm:t>
        <a:bodyPr/>
        <a:lstStyle/>
        <a:p>
          <a:r>
            <a:rPr lang="en-GB" dirty="0" err="1"/>
            <a:t>Znanstveno</a:t>
          </a:r>
          <a:endParaRPr lang="en-SI" dirty="0"/>
        </a:p>
      </dgm:t>
    </dgm:pt>
    <dgm:pt modelId="{81177DFD-4CAC-414D-81C9-D9C4D90C1B67}" type="parTrans" cxnId="{FC163196-7841-42C6-8A6E-12604564A74E}">
      <dgm:prSet/>
      <dgm:spPr/>
      <dgm:t>
        <a:bodyPr/>
        <a:lstStyle/>
        <a:p>
          <a:endParaRPr lang="en-SI"/>
        </a:p>
      </dgm:t>
    </dgm:pt>
    <dgm:pt modelId="{E0851E02-CE53-41BA-A6C3-0A11AB628373}" type="sibTrans" cxnId="{FC163196-7841-42C6-8A6E-12604564A74E}">
      <dgm:prSet/>
      <dgm:spPr/>
      <dgm:t>
        <a:bodyPr/>
        <a:lstStyle/>
        <a:p>
          <a:endParaRPr lang="en-SI"/>
        </a:p>
      </dgm:t>
    </dgm:pt>
    <dgm:pt modelId="{77158FDF-D9C2-4B8D-9D03-FECDC6242BD4}">
      <dgm:prSet phldrT="[Text]"/>
      <dgm:spPr/>
      <dgm:t>
        <a:bodyPr/>
        <a:lstStyle/>
        <a:p>
          <a:r>
            <a:rPr lang="en-GB" dirty="0" err="1"/>
            <a:t>Matematično</a:t>
          </a:r>
          <a:endParaRPr lang="en-SI" dirty="0"/>
        </a:p>
      </dgm:t>
    </dgm:pt>
    <dgm:pt modelId="{E2197218-EB0B-43B7-B791-9CDC5C8000C3}" type="parTrans" cxnId="{F7634AA8-D091-4E62-ACEB-F24BF716CD82}">
      <dgm:prSet/>
      <dgm:spPr/>
      <dgm:t>
        <a:bodyPr/>
        <a:lstStyle/>
        <a:p>
          <a:endParaRPr lang="en-SI"/>
        </a:p>
      </dgm:t>
    </dgm:pt>
    <dgm:pt modelId="{9DDF4596-5894-41A6-ABEB-1F956134287F}" type="sibTrans" cxnId="{F7634AA8-D091-4E62-ACEB-F24BF716CD82}">
      <dgm:prSet/>
      <dgm:spPr/>
      <dgm:t>
        <a:bodyPr/>
        <a:lstStyle/>
        <a:p>
          <a:endParaRPr lang="en-SI"/>
        </a:p>
      </dgm:t>
    </dgm:pt>
    <dgm:pt modelId="{7B812E92-79F6-4C27-80D9-7B44BAEE9D21}" type="pres">
      <dgm:prSet presAssocID="{D942A23C-5364-4986-A91F-611E8EDC13D2}" presName="cycle" presStyleCnt="0">
        <dgm:presLayoutVars>
          <dgm:dir/>
          <dgm:resizeHandles val="exact"/>
        </dgm:presLayoutVars>
      </dgm:prSet>
      <dgm:spPr/>
    </dgm:pt>
    <dgm:pt modelId="{04527AC7-6F9B-492C-9898-A2841900633E}" type="pres">
      <dgm:prSet presAssocID="{06AFBBB4-3749-4FD1-9647-3512B0830318}" presName="node" presStyleLbl="node1" presStyleIdx="0" presStyleCnt="6">
        <dgm:presLayoutVars>
          <dgm:bulletEnabled val="1"/>
        </dgm:presLayoutVars>
      </dgm:prSet>
      <dgm:spPr/>
    </dgm:pt>
    <dgm:pt modelId="{911D2AD8-9377-4D7F-8A7A-6E6988E70A65}" type="pres">
      <dgm:prSet presAssocID="{06AFBBB4-3749-4FD1-9647-3512B0830318}" presName="spNode" presStyleCnt="0"/>
      <dgm:spPr/>
    </dgm:pt>
    <dgm:pt modelId="{069CE1D4-A37A-448D-A224-DD4ECDBD80E5}" type="pres">
      <dgm:prSet presAssocID="{751AE1A3-7C79-46CE-A5E5-5A8D95AFAEFB}" presName="sibTrans" presStyleLbl="sibTrans1D1" presStyleIdx="0" presStyleCnt="6"/>
      <dgm:spPr/>
    </dgm:pt>
    <dgm:pt modelId="{AE8C70C6-135B-411E-A3DD-00ADF9288D5B}" type="pres">
      <dgm:prSet presAssocID="{4D8BAF35-4A38-4B59-9C80-1B9A9F36C949}" presName="node" presStyleLbl="node1" presStyleIdx="1" presStyleCnt="6">
        <dgm:presLayoutVars>
          <dgm:bulletEnabled val="1"/>
        </dgm:presLayoutVars>
      </dgm:prSet>
      <dgm:spPr/>
    </dgm:pt>
    <dgm:pt modelId="{2887E0B0-C2A6-469B-92C5-78ED4370FF39}" type="pres">
      <dgm:prSet presAssocID="{4D8BAF35-4A38-4B59-9C80-1B9A9F36C949}" presName="spNode" presStyleCnt="0"/>
      <dgm:spPr/>
    </dgm:pt>
    <dgm:pt modelId="{2416693E-F580-4BE0-B9B4-456F9795634B}" type="pres">
      <dgm:prSet presAssocID="{070BE0B4-94CE-44D6-8CF5-358F6E6DC70C}" presName="sibTrans" presStyleLbl="sibTrans1D1" presStyleIdx="1" presStyleCnt="6"/>
      <dgm:spPr/>
    </dgm:pt>
    <dgm:pt modelId="{4F2884DE-4004-4591-B842-FE8D79330F05}" type="pres">
      <dgm:prSet presAssocID="{2337720C-930E-4352-9A3E-62CF156DB00F}" presName="node" presStyleLbl="node1" presStyleIdx="2" presStyleCnt="6">
        <dgm:presLayoutVars>
          <dgm:bulletEnabled val="1"/>
        </dgm:presLayoutVars>
      </dgm:prSet>
      <dgm:spPr/>
    </dgm:pt>
    <dgm:pt modelId="{27484BAC-B6FE-4018-86DD-80A389AFB796}" type="pres">
      <dgm:prSet presAssocID="{2337720C-930E-4352-9A3E-62CF156DB00F}" presName="spNode" presStyleCnt="0"/>
      <dgm:spPr/>
    </dgm:pt>
    <dgm:pt modelId="{CE39DAFF-8C73-43A0-874D-330D6E59D922}" type="pres">
      <dgm:prSet presAssocID="{6CD17308-2F7D-4FE7-94F3-7C79CB688E79}" presName="sibTrans" presStyleLbl="sibTrans1D1" presStyleIdx="2" presStyleCnt="6"/>
      <dgm:spPr/>
    </dgm:pt>
    <dgm:pt modelId="{1125C334-FE42-4632-87AA-72C9F0446B86}" type="pres">
      <dgm:prSet presAssocID="{C1824E69-0E37-4A21-9AEF-6C0627D6D25B}" presName="node" presStyleLbl="node1" presStyleIdx="3" presStyleCnt="6">
        <dgm:presLayoutVars>
          <dgm:bulletEnabled val="1"/>
        </dgm:presLayoutVars>
      </dgm:prSet>
      <dgm:spPr/>
    </dgm:pt>
    <dgm:pt modelId="{1742FA15-F8E7-4451-8871-725E3CBDFBF8}" type="pres">
      <dgm:prSet presAssocID="{C1824E69-0E37-4A21-9AEF-6C0627D6D25B}" presName="spNode" presStyleCnt="0"/>
      <dgm:spPr/>
    </dgm:pt>
    <dgm:pt modelId="{BC1D48E2-F45A-4077-8FCC-99CF19EC9C2E}" type="pres">
      <dgm:prSet presAssocID="{87CAB1E6-6015-4ACC-ADF9-F570CA4C24FE}" presName="sibTrans" presStyleLbl="sibTrans1D1" presStyleIdx="3" presStyleCnt="6"/>
      <dgm:spPr/>
    </dgm:pt>
    <dgm:pt modelId="{DEFB90F8-A6DB-4BDC-83E8-6C1FA4BFF2DA}" type="pres">
      <dgm:prSet presAssocID="{A5351996-9007-4002-BEA3-76961CFCA0C9}" presName="node" presStyleLbl="node1" presStyleIdx="4" presStyleCnt="6">
        <dgm:presLayoutVars>
          <dgm:bulletEnabled val="1"/>
        </dgm:presLayoutVars>
      </dgm:prSet>
      <dgm:spPr/>
    </dgm:pt>
    <dgm:pt modelId="{097C116B-595A-457D-B054-C8A660C31D30}" type="pres">
      <dgm:prSet presAssocID="{A5351996-9007-4002-BEA3-76961CFCA0C9}" presName="spNode" presStyleCnt="0"/>
      <dgm:spPr/>
    </dgm:pt>
    <dgm:pt modelId="{DF249DE0-CADC-49AC-8960-1A2EE0AD0D59}" type="pres">
      <dgm:prSet presAssocID="{E0851E02-CE53-41BA-A6C3-0A11AB628373}" presName="sibTrans" presStyleLbl="sibTrans1D1" presStyleIdx="4" presStyleCnt="6"/>
      <dgm:spPr/>
    </dgm:pt>
    <dgm:pt modelId="{1B011DCB-B903-413D-AB0A-59F3253592CE}" type="pres">
      <dgm:prSet presAssocID="{77158FDF-D9C2-4B8D-9D03-FECDC6242BD4}" presName="node" presStyleLbl="node1" presStyleIdx="5" presStyleCnt="6">
        <dgm:presLayoutVars>
          <dgm:bulletEnabled val="1"/>
        </dgm:presLayoutVars>
      </dgm:prSet>
      <dgm:spPr/>
    </dgm:pt>
    <dgm:pt modelId="{6989F248-0FD4-4718-863A-027148048F17}" type="pres">
      <dgm:prSet presAssocID="{77158FDF-D9C2-4B8D-9D03-FECDC6242BD4}" presName="spNode" presStyleCnt="0"/>
      <dgm:spPr/>
    </dgm:pt>
    <dgm:pt modelId="{900ADA21-9C28-4099-BDDF-D8293A77353E}" type="pres">
      <dgm:prSet presAssocID="{9DDF4596-5894-41A6-ABEB-1F956134287F}" presName="sibTrans" presStyleLbl="sibTrans1D1" presStyleIdx="5" presStyleCnt="6"/>
      <dgm:spPr/>
    </dgm:pt>
  </dgm:ptLst>
  <dgm:cxnLst>
    <dgm:cxn modelId="{B80DCB09-4241-41F7-ABDD-A16303FF8B05}" type="presOf" srcId="{77158FDF-D9C2-4B8D-9D03-FECDC6242BD4}" destId="{1B011DCB-B903-413D-AB0A-59F3253592CE}" srcOrd="0" destOrd="0" presId="urn:microsoft.com/office/officeart/2005/8/layout/cycle6"/>
    <dgm:cxn modelId="{5F0C0F1F-7EA0-49B2-B5B3-835E5737D197}" type="presOf" srcId="{E0851E02-CE53-41BA-A6C3-0A11AB628373}" destId="{DF249DE0-CADC-49AC-8960-1A2EE0AD0D59}" srcOrd="0" destOrd="0" presId="urn:microsoft.com/office/officeart/2005/8/layout/cycle6"/>
    <dgm:cxn modelId="{0876DC20-CBA9-4609-BBB3-E40FD90A1C00}" type="presOf" srcId="{C1824E69-0E37-4A21-9AEF-6C0627D6D25B}" destId="{1125C334-FE42-4632-87AA-72C9F0446B86}" srcOrd="0" destOrd="0" presId="urn:microsoft.com/office/officeart/2005/8/layout/cycle6"/>
    <dgm:cxn modelId="{6DB55926-B21B-4479-9F75-8947DFB0AB79}" srcId="{D942A23C-5364-4986-A91F-611E8EDC13D2}" destId="{4D8BAF35-4A38-4B59-9C80-1B9A9F36C949}" srcOrd="1" destOrd="0" parTransId="{98162E67-01BB-4C4A-83A6-B332BE43AAE1}" sibTransId="{070BE0B4-94CE-44D6-8CF5-358F6E6DC70C}"/>
    <dgm:cxn modelId="{F918F22B-8A65-430C-AEBD-D6CF6C43C7ED}" srcId="{D942A23C-5364-4986-A91F-611E8EDC13D2}" destId="{2337720C-930E-4352-9A3E-62CF156DB00F}" srcOrd="2" destOrd="0" parTransId="{42874DB4-9245-4F58-A16A-361016377C6B}" sibTransId="{6CD17308-2F7D-4FE7-94F3-7C79CB688E79}"/>
    <dgm:cxn modelId="{0A8EEE3F-E731-4F41-BB9D-BDC0FE8AB0DD}" type="presOf" srcId="{751AE1A3-7C79-46CE-A5E5-5A8D95AFAEFB}" destId="{069CE1D4-A37A-448D-A224-DD4ECDBD80E5}" srcOrd="0" destOrd="0" presId="urn:microsoft.com/office/officeart/2005/8/layout/cycle6"/>
    <dgm:cxn modelId="{C1210247-47D6-4B5A-B679-C4958555601B}" type="presOf" srcId="{06AFBBB4-3749-4FD1-9647-3512B0830318}" destId="{04527AC7-6F9B-492C-9898-A2841900633E}" srcOrd="0" destOrd="0" presId="urn:microsoft.com/office/officeart/2005/8/layout/cycle6"/>
    <dgm:cxn modelId="{80E78147-00FD-4BD1-85E2-7F088D1C0689}" srcId="{D942A23C-5364-4986-A91F-611E8EDC13D2}" destId="{06AFBBB4-3749-4FD1-9647-3512B0830318}" srcOrd="0" destOrd="0" parTransId="{6B5B6F8F-FB86-4DB0-B212-EA6B7C9A9A5B}" sibTransId="{751AE1A3-7C79-46CE-A5E5-5A8D95AFAEFB}"/>
    <dgm:cxn modelId="{EE4F3848-0A90-40DA-B8EE-FF0F210180AA}" type="presOf" srcId="{2337720C-930E-4352-9A3E-62CF156DB00F}" destId="{4F2884DE-4004-4591-B842-FE8D79330F05}" srcOrd="0" destOrd="0" presId="urn:microsoft.com/office/officeart/2005/8/layout/cycle6"/>
    <dgm:cxn modelId="{E801E653-2D17-4D48-8877-E43D263FEFB4}" srcId="{D942A23C-5364-4986-A91F-611E8EDC13D2}" destId="{C1824E69-0E37-4A21-9AEF-6C0627D6D25B}" srcOrd="3" destOrd="0" parTransId="{E7D2A2AF-42D0-4EF3-9513-E06B2ECD2825}" sibTransId="{87CAB1E6-6015-4ACC-ADF9-F570CA4C24FE}"/>
    <dgm:cxn modelId="{FC163196-7841-42C6-8A6E-12604564A74E}" srcId="{D942A23C-5364-4986-A91F-611E8EDC13D2}" destId="{A5351996-9007-4002-BEA3-76961CFCA0C9}" srcOrd="4" destOrd="0" parTransId="{81177DFD-4CAC-414D-81C9-D9C4D90C1B67}" sibTransId="{E0851E02-CE53-41BA-A6C3-0A11AB628373}"/>
    <dgm:cxn modelId="{8ECC059A-EE67-4818-BC8E-7586C09D96D0}" type="presOf" srcId="{A5351996-9007-4002-BEA3-76961CFCA0C9}" destId="{DEFB90F8-A6DB-4BDC-83E8-6C1FA4BFF2DA}" srcOrd="0" destOrd="0" presId="urn:microsoft.com/office/officeart/2005/8/layout/cycle6"/>
    <dgm:cxn modelId="{F7634AA8-D091-4E62-ACEB-F24BF716CD82}" srcId="{D942A23C-5364-4986-A91F-611E8EDC13D2}" destId="{77158FDF-D9C2-4B8D-9D03-FECDC6242BD4}" srcOrd="5" destOrd="0" parTransId="{E2197218-EB0B-43B7-B791-9CDC5C8000C3}" sibTransId="{9DDF4596-5894-41A6-ABEB-1F956134287F}"/>
    <dgm:cxn modelId="{A9E36FB8-94D9-4B2E-AEFB-F6AF52BE65FC}" type="presOf" srcId="{D942A23C-5364-4986-A91F-611E8EDC13D2}" destId="{7B812E92-79F6-4C27-80D9-7B44BAEE9D21}" srcOrd="0" destOrd="0" presId="urn:microsoft.com/office/officeart/2005/8/layout/cycle6"/>
    <dgm:cxn modelId="{154FC1BB-5947-497A-BBC9-5D80C32C9E16}" type="presOf" srcId="{9DDF4596-5894-41A6-ABEB-1F956134287F}" destId="{900ADA21-9C28-4099-BDDF-D8293A77353E}" srcOrd="0" destOrd="0" presId="urn:microsoft.com/office/officeart/2005/8/layout/cycle6"/>
    <dgm:cxn modelId="{DB6DC8C5-D565-4D3C-BC75-557D322974AA}" type="presOf" srcId="{070BE0B4-94CE-44D6-8CF5-358F6E6DC70C}" destId="{2416693E-F580-4BE0-B9B4-456F9795634B}" srcOrd="0" destOrd="0" presId="urn:microsoft.com/office/officeart/2005/8/layout/cycle6"/>
    <dgm:cxn modelId="{ECB457E8-E78B-4B22-AA73-7A34FE7CBDCD}" type="presOf" srcId="{6CD17308-2F7D-4FE7-94F3-7C79CB688E79}" destId="{CE39DAFF-8C73-43A0-874D-330D6E59D922}" srcOrd="0" destOrd="0" presId="urn:microsoft.com/office/officeart/2005/8/layout/cycle6"/>
    <dgm:cxn modelId="{1403F9F1-6D4B-4DB5-B1FB-A9ED8C8E054F}" type="presOf" srcId="{4D8BAF35-4A38-4B59-9C80-1B9A9F36C949}" destId="{AE8C70C6-135B-411E-A3DD-00ADF9288D5B}" srcOrd="0" destOrd="0" presId="urn:microsoft.com/office/officeart/2005/8/layout/cycle6"/>
    <dgm:cxn modelId="{0B3E68F4-10E9-4A02-9603-913DACBB35E5}" type="presOf" srcId="{87CAB1E6-6015-4ACC-ADF9-F570CA4C24FE}" destId="{BC1D48E2-F45A-4077-8FCC-99CF19EC9C2E}" srcOrd="0" destOrd="0" presId="urn:microsoft.com/office/officeart/2005/8/layout/cycle6"/>
    <dgm:cxn modelId="{C3347D5E-BD5B-4AED-8F0D-5E01BB7A3818}" type="presParOf" srcId="{7B812E92-79F6-4C27-80D9-7B44BAEE9D21}" destId="{04527AC7-6F9B-492C-9898-A2841900633E}" srcOrd="0" destOrd="0" presId="urn:microsoft.com/office/officeart/2005/8/layout/cycle6"/>
    <dgm:cxn modelId="{1F7E9F4A-8B34-4E19-AF0A-5F512A513302}" type="presParOf" srcId="{7B812E92-79F6-4C27-80D9-7B44BAEE9D21}" destId="{911D2AD8-9377-4D7F-8A7A-6E6988E70A65}" srcOrd="1" destOrd="0" presId="urn:microsoft.com/office/officeart/2005/8/layout/cycle6"/>
    <dgm:cxn modelId="{6FC1695B-49E6-41D2-9515-0411DBAD43C4}" type="presParOf" srcId="{7B812E92-79F6-4C27-80D9-7B44BAEE9D21}" destId="{069CE1D4-A37A-448D-A224-DD4ECDBD80E5}" srcOrd="2" destOrd="0" presId="urn:microsoft.com/office/officeart/2005/8/layout/cycle6"/>
    <dgm:cxn modelId="{6344EC6D-15E7-451C-963C-65EF82725330}" type="presParOf" srcId="{7B812E92-79F6-4C27-80D9-7B44BAEE9D21}" destId="{AE8C70C6-135B-411E-A3DD-00ADF9288D5B}" srcOrd="3" destOrd="0" presId="urn:microsoft.com/office/officeart/2005/8/layout/cycle6"/>
    <dgm:cxn modelId="{FEED39E2-2655-4FB3-B973-DFE3190DFA8D}" type="presParOf" srcId="{7B812E92-79F6-4C27-80D9-7B44BAEE9D21}" destId="{2887E0B0-C2A6-469B-92C5-78ED4370FF39}" srcOrd="4" destOrd="0" presId="urn:microsoft.com/office/officeart/2005/8/layout/cycle6"/>
    <dgm:cxn modelId="{B87B832E-34D5-4258-86D3-49E5947C681F}" type="presParOf" srcId="{7B812E92-79F6-4C27-80D9-7B44BAEE9D21}" destId="{2416693E-F580-4BE0-B9B4-456F9795634B}" srcOrd="5" destOrd="0" presId="urn:microsoft.com/office/officeart/2005/8/layout/cycle6"/>
    <dgm:cxn modelId="{9C19FC13-3744-4DF1-929D-730A634276CD}" type="presParOf" srcId="{7B812E92-79F6-4C27-80D9-7B44BAEE9D21}" destId="{4F2884DE-4004-4591-B842-FE8D79330F05}" srcOrd="6" destOrd="0" presId="urn:microsoft.com/office/officeart/2005/8/layout/cycle6"/>
    <dgm:cxn modelId="{6B1F8EA4-47B9-489A-B350-00C7171A22E7}" type="presParOf" srcId="{7B812E92-79F6-4C27-80D9-7B44BAEE9D21}" destId="{27484BAC-B6FE-4018-86DD-80A389AFB796}" srcOrd="7" destOrd="0" presId="urn:microsoft.com/office/officeart/2005/8/layout/cycle6"/>
    <dgm:cxn modelId="{13CE2EEC-A465-4F12-BB9F-0F279579E4F5}" type="presParOf" srcId="{7B812E92-79F6-4C27-80D9-7B44BAEE9D21}" destId="{CE39DAFF-8C73-43A0-874D-330D6E59D922}" srcOrd="8" destOrd="0" presId="urn:microsoft.com/office/officeart/2005/8/layout/cycle6"/>
    <dgm:cxn modelId="{E62BF6F5-A180-4B99-A3D3-A2F9FBBCC1F9}" type="presParOf" srcId="{7B812E92-79F6-4C27-80D9-7B44BAEE9D21}" destId="{1125C334-FE42-4632-87AA-72C9F0446B86}" srcOrd="9" destOrd="0" presId="urn:microsoft.com/office/officeart/2005/8/layout/cycle6"/>
    <dgm:cxn modelId="{286C2C11-A363-4E80-AFB8-AFBD5F43BD82}" type="presParOf" srcId="{7B812E92-79F6-4C27-80D9-7B44BAEE9D21}" destId="{1742FA15-F8E7-4451-8871-725E3CBDFBF8}" srcOrd="10" destOrd="0" presId="urn:microsoft.com/office/officeart/2005/8/layout/cycle6"/>
    <dgm:cxn modelId="{F27609F8-443B-470E-B1C0-5149936DB464}" type="presParOf" srcId="{7B812E92-79F6-4C27-80D9-7B44BAEE9D21}" destId="{BC1D48E2-F45A-4077-8FCC-99CF19EC9C2E}" srcOrd="11" destOrd="0" presId="urn:microsoft.com/office/officeart/2005/8/layout/cycle6"/>
    <dgm:cxn modelId="{D6CE9E44-411E-4A88-995C-D30B089BF3DB}" type="presParOf" srcId="{7B812E92-79F6-4C27-80D9-7B44BAEE9D21}" destId="{DEFB90F8-A6DB-4BDC-83E8-6C1FA4BFF2DA}" srcOrd="12" destOrd="0" presId="urn:microsoft.com/office/officeart/2005/8/layout/cycle6"/>
    <dgm:cxn modelId="{2FE82E3F-BD1D-45B9-9E6F-81C7C539B72A}" type="presParOf" srcId="{7B812E92-79F6-4C27-80D9-7B44BAEE9D21}" destId="{097C116B-595A-457D-B054-C8A660C31D30}" srcOrd="13" destOrd="0" presId="urn:microsoft.com/office/officeart/2005/8/layout/cycle6"/>
    <dgm:cxn modelId="{77DCB0A0-2E63-4D85-B60D-D529C5B1C667}" type="presParOf" srcId="{7B812E92-79F6-4C27-80D9-7B44BAEE9D21}" destId="{DF249DE0-CADC-49AC-8960-1A2EE0AD0D59}" srcOrd="14" destOrd="0" presId="urn:microsoft.com/office/officeart/2005/8/layout/cycle6"/>
    <dgm:cxn modelId="{46BFC301-B6B4-4D16-B4F4-AC8FC979DF23}" type="presParOf" srcId="{7B812E92-79F6-4C27-80D9-7B44BAEE9D21}" destId="{1B011DCB-B903-413D-AB0A-59F3253592CE}" srcOrd="15" destOrd="0" presId="urn:microsoft.com/office/officeart/2005/8/layout/cycle6"/>
    <dgm:cxn modelId="{E86FD2FD-8DDA-4921-9C40-5923F95744A9}" type="presParOf" srcId="{7B812E92-79F6-4C27-80D9-7B44BAEE9D21}" destId="{6989F248-0FD4-4718-863A-027148048F17}" srcOrd="16" destOrd="0" presId="urn:microsoft.com/office/officeart/2005/8/layout/cycle6"/>
    <dgm:cxn modelId="{FB932B1A-F37E-4365-9FCC-680472EBE9C0}" type="presParOf" srcId="{7B812E92-79F6-4C27-80D9-7B44BAEE9D21}" destId="{900ADA21-9C28-4099-BDDF-D8293A77353E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A5A304-45B9-4927-8E75-2BA96EA9B9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SI"/>
        </a:p>
      </dgm:t>
    </dgm:pt>
    <dgm:pt modelId="{576572EB-ED94-47A2-87A6-E50CC04520A6}">
      <dgm:prSet/>
      <dgm:spPr/>
      <dgm:t>
        <a:bodyPr/>
        <a:lstStyle/>
        <a:p>
          <a:r>
            <a:rPr lang="en-GB"/>
            <a:t>Neeksperimentalna študija</a:t>
          </a:r>
          <a:endParaRPr lang="en-SI"/>
        </a:p>
      </dgm:t>
    </dgm:pt>
    <dgm:pt modelId="{F1F26616-CFB8-4F5F-A036-9DE5FFD37F43}" type="parTrans" cxnId="{ADEA1DAF-E787-47E5-A23D-8480A920ACD4}">
      <dgm:prSet/>
      <dgm:spPr/>
      <dgm:t>
        <a:bodyPr/>
        <a:lstStyle/>
        <a:p>
          <a:endParaRPr lang="en-SI"/>
        </a:p>
      </dgm:t>
    </dgm:pt>
    <dgm:pt modelId="{4D0A700C-4A0B-4160-BE8F-9AE2068DE620}" type="sibTrans" cxnId="{ADEA1DAF-E787-47E5-A23D-8480A920ACD4}">
      <dgm:prSet/>
      <dgm:spPr/>
      <dgm:t>
        <a:bodyPr/>
        <a:lstStyle/>
        <a:p>
          <a:endParaRPr lang="en-SI"/>
        </a:p>
      </dgm:t>
    </dgm:pt>
    <dgm:pt modelId="{3C642CA5-1036-4FDB-8B01-0B294483ABB2}">
      <dgm:prSet/>
      <dgm:spPr/>
      <dgm:t>
        <a:bodyPr/>
        <a:lstStyle/>
        <a:p>
          <a:r>
            <a:rPr lang="en-GB"/>
            <a:t>519 odgovorov od 826 anketirancev iz 28 vrtcev</a:t>
          </a:r>
          <a:endParaRPr lang="en-SI"/>
        </a:p>
      </dgm:t>
    </dgm:pt>
    <dgm:pt modelId="{0E354EEF-4D6F-40BD-ABA2-61757F78231B}" type="parTrans" cxnId="{13931F19-F0CE-4365-9CD7-5D102D68B149}">
      <dgm:prSet/>
      <dgm:spPr/>
      <dgm:t>
        <a:bodyPr/>
        <a:lstStyle/>
        <a:p>
          <a:endParaRPr lang="en-SI"/>
        </a:p>
      </dgm:t>
    </dgm:pt>
    <dgm:pt modelId="{78F1CD59-E56D-4A1F-AEF5-B7CE99D89294}" type="sibTrans" cxnId="{13931F19-F0CE-4365-9CD7-5D102D68B149}">
      <dgm:prSet/>
      <dgm:spPr/>
      <dgm:t>
        <a:bodyPr/>
        <a:lstStyle/>
        <a:p>
          <a:endParaRPr lang="en-SI"/>
        </a:p>
      </dgm:t>
    </dgm:pt>
    <dgm:pt modelId="{54DCCFAB-1E94-4217-9851-EA45DFB6F3D9}">
      <dgm:prSet/>
      <dgm:spPr/>
      <dgm:t>
        <a:bodyPr/>
        <a:lstStyle/>
        <a:p>
          <a:r>
            <a:rPr lang="en-GB"/>
            <a:t>Naključno večstopenjsko vzorčenje. Iz vsake od 12 statističnih regij.</a:t>
          </a:r>
          <a:endParaRPr lang="en-SI"/>
        </a:p>
      </dgm:t>
    </dgm:pt>
    <dgm:pt modelId="{88F8E74D-409A-4F00-8B32-416267DAA560}" type="parTrans" cxnId="{EFB82FC7-B0F2-413B-B486-1453A755D228}">
      <dgm:prSet/>
      <dgm:spPr/>
      <dgm:t>
        <a:bodyPr/>
        <a:lstStyle/>
        <a:p>
          <a:endParaRPr lang="en-SI"/>
        </a:p>
      </dgm:t>
    </dgm:pt>
    <dgm:pt modelId="{213D0A76-CFFF-45F8-8909-7997F439439B}" type="sibTrans" cxnId="{EFB82FC7-B0F2-413B-B486-1453A755D228}">
      <dgm:prSet/>
      <dgm:spPr/>
      <dgm:t>
        <a:bodyPr/>
        <a:lstStyle/>
        <a:p>
          <a:endParaRPr lang="en-SI"/>
        </a:p>
      </dgm:t>
    </dgm:pt>
    <dgm:pt modelId="{3467D5DE-0635-407F-944A-574F73B3F1B1}">
      <dgm:prSet/>
      <dgm:spPr/>
      <dgm:t>
        <a:bodyPr/>
        <a:lstStyle/>
        <a:p>
          <a:r>
            <a:rPr lang="en-GB"/>
            <a:t>2022</a:t>
          </a:r>
          <a:endParaRPr lang="en-SI"/>
        </a:p>
      </dgm:t>
    </dgm:pt>
    <dgm:pt modelId="{A8AACC0E-F65A-4740-BC6B-6C9F285BD422}" type="parTrans" cxnId="{7EEF88C9-3D8E-44F3-A478-535FCDAB3924}">
      <dgm:prSet/>
      <dgm:spPr/>
      <dgm:t>
        <a:bodyPr/>
        <a:lstStyle/>
        <a:p>
          <a:endParaRPr lang="en-SI"/>
        </a:p>
      </dgm:t>
    </dgm:pt>
    <dgm:pt modelId="{9BED0FD5-1CBE-4F39-840A-117F90AB9AB2}" type="sibTrans" cxnId="{7EEF88C9-3D8E-44F3-A478-535FCDAB3924}">
      <dgm:prSet/>
      <dgm:spPr/>
      <dgm:t>
        <a:bodyPr/>
        <a:lstStyle/>
        <a:p>
          <a:endParaRPr lang="en-SI"/>
        </a:p>
      </dgm:t>
    </dgm:pt>
    <dgm:pt modelId="{E4CD0C42-1BA3-4C66-957A-2712AFB7DCD2}">
      <dgm:prSet/>
      <dgm:spPr/>
      <dgm:t>
        <a:bodyPr/>
        <a:lstStyle/>
        <a:p>
          <a:r>
            <a:rPr lang="en-GB"/>
            <a:t>Statistična analiza z jezikom Python</a:t>
          </a:r>
          <a:endParaRPr lang="en-SI"/>
        </a:p>
      </dgm:t>
    </dgm:pt>
    <dgm:pt modelId="{2615EF20-B4FF-483F-A2AF-07447308B6FB}" type="parTrans" cxnId="{C35DA557-C896-42DA-9CE1-1BA6B737C79A}">
      <dgm:prSet/>
      <dgm:spPr/>
      <dgm:t>
        <a:bodyPr/>
        <a:lstStyle/>
        <a:p>
          <a:endParaRPr lang="en-SI"/>
        </a:p>
      </dgm:t>
    </dgm:pt>
    <dgm:pt modelId="{7E0A3BC7-E7E4-4AF4-BD74-CC627A92E395}" type="sibTrans" cxnId="{C35DA557-C896-42DA-9CE1-1BA6B737C79A}">
      <dgm:prSet/>
      <dgm:spPr/>
      <dgm:t>
        <a:bodyPr/>
        <a:lstStyle/>
        <a:p>
          <a:endParaRPr lang="en-SI"/>
        </a:p>
      </dgm:t>
    </dgm:pt>
    <dgm:pt modelId="{F8D801A7-3DC2-4A86-B19B-BCC1FD4327C8}" type="pres">
      <dgm:prSet presAssocID="{F5A5A304-45B9-4927-8E75-2BA96EA9B9B9}" presName="linear" presStyleCnt="0">
        <dgm:presLayoutVars>
          <dgm:animLvl val="lvl"/>
          <dgm:resizeHandles val="exact"/>
        </dgm:presLayoutVars>
      </dgm:prSet>
      <dgm:spPr/>
    </dgm:pt>
    <dgm:pt modelId="{7169A9DA-8DCC-413E-8A56-349CD757F74A}" type="pres">
      <dgm:prSet presAssocID="{576572EB-ED94-47A2-87A6-E50CC04520A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7FA3FCA-C1FD-4131-99FC-6CD08B666135}" type="pres">
      <dgm:prSet presAssocID="{4D0A700C-4A0B-4160-BE8F-9AE2068DE620}" presName="spacer" presStyleCnt="0"/>
      <dgm:spPr/>
    </dgm:pt>
    <dgm:pt modelId="{4591CDA5-150F-4430-837F-C7AB7B528A4E}" type="pres">
      <dgm:prSet presAssocID="{3C642CA5-1036-4FDB-8B01-0B294483ABB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0CA1F8E-F23B-4CEF-BD0E-B2688DD6778D}" type="pres">
      <dgm:prSet presAssocID="{78F1CD59-E56D-4A1F-AEF5-B7CE99D89294}" presName="spacer" presStyleCnt="0"/>
      <dgm:spPr/>
    </dgm:pt>
    <dgm:pt modelId="{583EE5C3-CA97-4474-BAD6-ADB8DCE33F89}" type="pres">
      <dgm:prSet presAssocID="{54DCCFAB-1E94-4217-9851-EA45DFB6F3D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21C7A2-C765-44A3-815C-5D74E5269766}" type="pres">
      <dgm:prSet presAssocID="{213D0A76-CFFF-45F8-8909-7997F439439B}" presName="spacer" presStyleCnt="0"/>
      <dgm:spPr/>
    </dgm:pt>
    <dgm:pt modelId="{C04E454F-4FC6-412D-8B49-34ADB9A7DE9C}" type="pres">
      <dgm:prSet presAssocID="{3467D5DE-0635-407F-944A-574F73B3F1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F8ED39-2DC5-4ECF-AEAF-9D153BE03450}" type="pres">
      <dgm:prSet presAssocID="{9BED0FD5-1CBE-4F39-840A-117F90AB9AB2}" presName="spacer" presStyleCnt="0"/>
      <dgm:spPr/>
    </dgm:pt>
    <dgm:pt modelId="{3A2A6BBC-BCF2-48B7-B99B-FF4726EEDA12}" type="pres">
      <dgm:prSet presAssocID="{E4CD0C42-1BA3-4C66-957A-2712AFB7DCD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3931F19-F0CE-4365-9CD7-5D102D68B149}" srcId="{F5A5A304-45B9-4927-8E75-2BA96EA9B9B9}" destId="{3C642CA5-1036-4FDB-8B01-0B294483ABB2}" srcOrd="1" destOrd="0" parTransId="{0E354EEF-4D6F-40BD-ABA2-61757F78231B}" sibTransId="{78F1CD59-E56D-4A1F-AEF5-B7CE99D89294}"/>
    <dgm:cxn modelId="{DCC2F71E-E544-4619-BA8D-0FB0C6E45BB3}" type="presOf" srcId="{54DCCFAB-1E94-4217-9851-EA45DFB6F3D9}" destId="{583EE5C3-CA97-4474-BAD6-ADB8DCE33F89}" srcOrd="0" destOrd="0" presId="urn:microsoft.com/office/officeart/2005/8/layout/vList2"/>
    <dgm:cxn modelId="{67301B27-7CE1-4AF3-B5DB-D1A6AE95CD8C}" type="presOf" srcId="{E4CD0C42-1BA3-4C66-957A-2712AFB7DCD2}" destId="{3A2A6BBC-BCF2-48B7-B99B-FF4726EEDA12}" srcOrd="0" destOrd="0" presId="urn:microsoft.com/office/officeart/2005/8/layout/vList2"/>
    <dgm:cxn modelId="{C35DA557-C896-42DA-9CE1-1BA6B737C79A}" srcId="{F5A5A304-45B9-4927-8E75-2BA96EA9B9B9}" destId="{E4CD0C42-1BA3-4C66-957A-2712AFB7DCD2}" srcOrd="4" destOrd="0" parTransId="{2615EF20-B4FF-483F-A2AF-07447308B6FB}" sibTransId="{7E0A3BC7-E7E4-4AF4-BD74-CC627A92E395}"/>
    <dgm:cxn modelId="{6748055A-D954-440C-8F35-F98B3D239743}" type="presOf" srcId="{3C642CA5-1036-4FDB-8B01-0B294483ABB2}" destId="{4591CDA5-150F-4430-837F-C7AB7B528A4E}" srcOrd="0" destOrd="0" presId="urn:microsoft.com/office/officeart/2005/8/layout/vList2"/>
    <dgm:cxn modelId="{7727287A-ED2D-47F2-A3CD-508B71A8F116}" type="presOf" srcId="{F5A5A304-45B9-4927-8E75-2BA96EA9B9B9}" destId="{F8D801A7-3DC2-4A86-B19B-BCC1FD4327C8}" srcOrd="0" destOrd="0" presId="urn:microsoft.com/office/officeart/2005/8/layout/vList2"/>
    <dgm:cxn modelId="{ADEA1DAF-E787-47E5-A23D-8480A920ACD4}" srcId="{F5A5A304-45B9-4927-8E75-2BA96EA9B9B9}" destId="{576572EB-ED94-47A2-87A6-E50CC04520A6}" srcOrd="0" destOrd="0" parTransId="{F1F26616-CFB8-4F5F-A036-9DE5FFD37F43}" sibTransId="{4D0A700C-4A0B-4160-BE8F-9AE2068DE620}"/>
    <dgm:cxn modelId="{41B102BE-B85C-4CCA-8A91-15E71DBA3D49}" type="presOf" srcId="{576572EB-ED94-47A2-87A6-E50CC04520A6}" destId="{7169A9DA-8DCC-413E-8A56-349CD757F74A}" srcOrd="0" destOrd="0" presId="urn:microsoft.com/office/officeart/2005/8/layout/vList2"/>
    <dgm:cxn modelId="{EFB82FC7-B0F2-413B-B486-1453A755D228}" srcId="{F5A5A304-45B9-4927-8E75-2BA96EA9B9B9}" destId="{54DCCFAB-1E94-4217-9851-EA45DFB6F3D9}" srcOrd="2" destOrd="0" parTransId="{88F8E74D-409A-4F00-8B32-416267DAA560}" sibTransId="{213D0A76-CFFF-45F8-8909-7997F439439B}"/>
    <dgm:cxn modelId="{7EEF88C9-3D8E-44F3-A478-535FCDAB3924}" srcId="{F5A5A304-45B9-4927-8E75-2BA96EA9B9B9}" destId="{3467D5DE-0635-407F-944A-574F73B3F1B1}" srcOrd="3" destOrd="0" parTransId="{A8AACC0E-F65A-4740-BC6B-6C9F285BD422}" sibTransId="{9BED0FD5-1CBE-4F39-840A-117F90AB9AB2}"/>
    <dgm:cxn modelId="{CCC227FA-7EE3-4DFA-A098-39D0C6D8597A}" type="presOf" srcId="{3467D5DE-0635-407F-944A-574F73B3F1B1}" destId="{C04E454F-4FC6-412D-8B49-34ADB9A7DE9C}" srcOrd="0" destOrd="0" presId="urn:microsoft.com/office/officeart/2005/8/layout/vList2"/>
    <dgm:cxn modelId="{E8F8967D-3515-44E2-BAC6-F9CC22584BDF}" type="presParOf" srcId="{F8D801A7-3DC2-4A86-B19B-BCC1FD4327C8}" destId="{7169A9DA-8DCC-413E-8A56-349CD757F74A}" srcOrd="0" destOrd="0" presId="urn:microsoft.com/office/officeart/2005/8/layout/vList2"/>
    <dgm:cxn modelId="{F473369B-39AA-46DA-8C95-3CCCBA9A898F}" type="presParOf" srcId="{F8D801A7-3DC2-4A86-B19B-BCC1FD4327C8}" destId="{F7FA3FCA-C1FD-4131-99FC-6CD08B666135}" srcOrd="1" destOrd="0" presId="urn:microsoft.com/office/officeart/2005/8/layout/vList2"/>
    <dgm:cxn modelId="{4BFCA174-1628-4582-A703-80F279751941}" type="presParOf" srcId="{F8D801A7-3DC2-4A86-B19B-BCC1FD4327C8}" destId="{4591CDA5-150F-4430-837F-C7AB7B528A4E}" srcOrd="2" destOrd="0" presId="urn:microsoft.com/office/officeart/2005/8/layout/vList2"/>
    <dgm:cxn modelId="{313F64EB-F1B0-4AAA-8F04-DF95531EB390}" type="presParOf" srcId="{F8D801A7-3DC2-4A86-B19B-BCC1FD4327C8}" destId="{90CA1F8E-F23B-4CEF-BD0E-B2688DD6778D}" srcOrd="3" destOrd="0" presId="urn:microsoft.com/office/officeart/2005/8/layout/vList2"/>
    <dgm:cxn modelId="{A8E6D4CC-8A98-4B86-8438-9D819D1CC456}" type="presParOf" srcId="{F8D801A7-3DC2-4A86-B19B-BCC1FD4327C8}" destId="{583EE5C3-CA97-4474-BAD6-ADB8DCE33F89}" srcOrd="4" destOrd="0" presId="urn:microsoft.com/office/officeart/2005/8/layout/vList2"/>
    <dgm:cxn modelId="{C376D2D4-FDD2-4987-8E96-B2C090DAC5EB}" type="presParOf" srcId="{F8D801A7-3DC2-4A86-B19B-BCC1FD4327C8}" destId="{B021C7A2-C765-44A3-815C-5D74E5269766}" srcOrd="5" destOrd="0" presId="urn:microsoft.com/office/officeart/2005/8/layout/vList2"/>
    <dgm:cxn modelId="{8958A4DB-52DE-41E4-BADF-A9A13D93E62D}" type="presParOf" srcId="{F8D801A7-3DC2-4A86-B19B-BCC1FD4327C8}" destId="{C04E454F-4FC6-412D-8B49-34ADB9A7DE9C}" srcOrd="6" destOrd="0" presId="urn:microsoft.com/office/officeart/2005/8/layout/vList2"/>
    <dgm:cxn modelId="{BAF6756B-AB5E-46A2-9661-FC16BCA569CB}" type="presParOf" srcId="{F8D801A7-3DC2-4A86-B19B-BCC1FD4327C8}" destId="{AEF8ED39-2DC5-4ECF-AEAF-9D153BE03450}" srcOrd="7" destOrd="0" presId="urn:microsoft.com/office/officeart/2005/8/layout/vList2"/>
    <dgm:cxn modelId="{8557C382-BD2F-4EF8-BF88-04E5A08B0EBF}" type="presParOf" srcId="{F8D801A7-3DC2-4A86-B19B-BCC1FD4327C8}" destId="{3A2A6BBC-BCF2-48B7-B99B-FF4726EEDA1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D2B06F-7CD0-4B48-B698-7D8126D3F11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A7F8F012-1535-4248-8E21-13D45C984F17}">
      <dgm:prSet phldrT="[Text]"/>
      <dgm:spPr/>
      <dgm:t>
        <a:bodyPr/>
        <a:lstStyle/>
        <a:p>
          <a:r>
            <a:rPr lang="en-GB" dirty="0" err="1"/>
            <a:t>Socialno</a:t>
          </a:r>
          <a:r>
            <a:rPr lang="en-GB" dirty="0"/>
            <a:t> (x2) </a:t>
          </a:r>
          <a:r>
            <a:rPr lang="en-GB" dirty="0" err="1"/>
            <a:t>SoD</a:t>
          </a:r>
          <a:endParaRPr lang="en-GB" dirty="0"/>
        </a:p>
      </dgm:t>
    </dgm:pt>
    <dgm:pt modelId="{34E31F9D-46CB-4998-8029-28EB8780EB5F}" type="parTrans" cxnId="{26BD3945-6810-4436-8563-8FB17DE63B47}">
      <dgm:prSet/>
      <dgm:spPr/>
      <dgm:t>
        <a:bodyPr/>
        <a:lstStyle/>
        <a:p>
          <a:endParaRPr lang="en-SI"/>
        </a:p>
      </dgm:t>
    </dgm:pt>
    <dgm:pt modelId="{CD876870-3047-4725-997D-7B3A145E7564}" type="sibTrans" cxnId="{26BD3945-6810-4436-8563-8FB17DE63B47}">
      <dgm:prSet/>
      <dgm:spPr/>
      <dgm:t>
        <a:bodyPr/>
        <a:lstStyle/>
        <a:p>
          <a:endParaRPr lang="en-SI"/>
        </a:p>
      </dgm:t>
    </dgm:pt>
    <dgm:pt modelId="{5C2D2356-E9D8-4395-B14E-35F81439AECE}">
      <dgm:prSet phldrT="[Text]"/>
      <dgm:spPr/>
      <dgm:t>
        <a:bodyPr/>
        <a:lstStyle/>
        <a:p>
          <a:r>
            <a:rPr lang="en-GB" dirty="0"/>
            <a:t>Socio-</a:t>
          </a:r>
          <a:r>
            <a:rPr lang="en-GB" dirty="0" err="1"/>
            <a:t>emocionalno</a:t>
          </a:r>
          <a:r>
            <a:rPr lang="en-GB" dirty="0"/>
            <a:t> SED</a:t>
          </a:r>
        </a:p>
      </dgm:t>
    </dgm:pt>
    <dgm:pt modelId="{0CAEA4AC-1A0D-42A4-83DD-13188E431F4F}" type="parTrans" cxnId="{A4C9D02B-74E2-426C-8852-2A4BBAF4951C}">
      <dgm:prSet/>
      <dgm:spPr/>
      <dgm:t>
        <a:bodyPr/>
        <a:lstStyle/>
        <a:p>
          <a:endParaRPr lang="en-SI"/>
        </a:p>
      </dgm:t>
    </dgm:pt>
    <dgm:pt modelId="{53994BF5-5958-43E9-9C55-D03172C50902}" type="sibTrans" cxnId="{A4C9D02B-74E2-426C-8852-2A4BBAF4951C}">
      <dgm:prSet/>
      <dgm:spPr/>
      <dgm:t>
        <a:bodyPr/>
        <a:lstStyle/>
        <a:p>
          <a:endParaRPr lang="en-SI"/>
        </a:p>
      </dgm:t>
    </dgm:pt>
    <dgm:pt modelId="{F27DB68E-557F-497E-BDCA-D204C06D73E9}">
      <dgm:prSet phldrT="[Text]"/>
      <dgm:spPr/>
      <dgm:t>
        <a:bodyPr/>
        <a:lstStyle/>
        <a:p>
          <a:r>
            <a:rPr lang="en-GB" dirty="0" err="1"/>
            <a:t>Gibalno</a:t>
          </a:r>
          <a:r>
            <a:rPr lang="en-GB" dirty="0"/>
            <a:t> MoD</a:t>
          </a:r>
          <a:endParaRPr lang="en-SI" dirty="0"/>
        </a:p>
      </dgm:t>
    </dgm:pt>
    <dgm:pt modelId="{68E066A7-B48B-4B99-8538-D8579D8A6FDD}" type="parTrans" cxnId="{078D0967-FD6D-4D6C-A3BE-556C07FC1FE7}">
      <dgm:prSet/>
      <dgm:spPr/>
      <dgm:t>
        <a:bodyPr/>
        <a:lstStyle/>
        <a:p>
          <a:endParaRPr lang="en-SI"/>
        </a:p>
      </dgm:t>
    </dgm:pt>
    <dgm:pt modelId="{52266F47-161F-41C5-B4F5-BCCD6E78C8BE}" type="sibTrans" cxnId="{078D0967-FD6D-4D6C-A3BE-556C07FC1FE7}">
      <dgm:prSet/>
      <dgm:spPr/>
      <dgm:t>
        <a:bodyPr/>
        <a:lstStyle/>
        <a:p>
          <a:endParaRPr lang="en-SI"/>
        </a:p>
      </dgm:t>
    </dgm:pt>
    <dgm:pt modelId="{CE96D94A-F405-40FA-B6D6-377538869AF6}">
      <dgm:prSet phldrT="[Text]"/>
      <dgm:spPr/>
      <dgm:t>
        <a:bodyPr/>
        <a:lstStyle/>
        <a:p>
          <a:r>
            <a:rPr lang="en-GB" dirty="0" err="1"/>
            <a:t>Umetnostno</a:t>
          </a:r>
          <a:r>
            <a:rPr lang="en-GB" dirty="0"/>
            <a:t> </a:t>
          </a:r>
          <a:r>
            <a:rPr lang="en-GB" dirty="0" err="1"/>
            <a:t>ArD</a:t>
          </a:r>
          <a:endParaRPr lang="en-SI" dirty="0"/>
        </a:p>
      </dgm:t>
    </dgm:pt>
    <dgm:pt modelId="{40AB7798-25AE-4297-9FC8-21BC34D65BED}" type="parTrans" cxnId="{21202338-5341-44DC-8DC5-33B8A74F7C44}">
      <dgm:prSet/>
      <dgm:spPr/>
      <dgm:t>
        <a:bodyPr/>
        <a:lstStyle/>
        <a:p>
          <a:endParaRPr lang="en-SI"/>
        </a:p>
      </dgm:t>
    </dgm:pt>
    <dgm:pt modelId="{6BD5B05B-DB89-43AD-B647-CD63DE02712B}" type="sibTrans" cxnId="{21202338-5341-44DC-8DC5-33B8A74F7C44}">
      <dgm:prSet/>
      <dgm:spPr/>
      <dgm:t>
        <a:bodyPr/>
        <a:lstStyle/>
        <a:p>
          <a:endParaRPr lang="en-SI"/>
        </a:p>
      </dgm:t>
    </dgm:pt>
    <dgm:pt modelId="{A375FA8F-26B3-484E-A59D-1D96B84E7480}">
      <dgm:prSet phldrT="[Text]"/>
      <dgm:spPr/>
      <dgm:t>
        <a:bodyPr/>
        <a:lstStyle/>
        <a:p>
          <a:r>
            <a:rPr lang="en-GB" dirty="0" err="1"/>
            <a:t>Jezikovno</a:t>
          </a:r>
          <a:r>
            <a:rPr lang="en-GB" dirty="0"/>
            <a:t> </a:t>
          </a:r>
          <a:r>
            <a:rPr lang="en-GB" dirty="0" err="1"/>
            <a:t>LaD</a:t>
          </a:r>
          <a:endParaRPr lang="en-SI" dirty="0"/>
        </a:p>
      </dgm:t>
    </dgm:pt>
    <dgm:pt modelId="{03CA3AD8-E898-4CD6-8794-15F023DC524F}" type="parTrans" cxnId="{3331E5FE-D6B9-461A-803D-7CA3769EC1A6}">
      <dgm:prSet/>
      <dgm:spPr/>
      <dgm:t>
        <a:bodyPr/>
        <a:lstStyle/>
        <a:p>
          <a:endParaRPr lang="en-SI"/>
        </a:p>
      </dgm:t>
    </dgm:pt>
    <dgm:pt modelId="{7D318965-BF0D-432D-9F27-FB031D76FE6F}" type="sibTrans" cxnId="{3331E5FE-D6B9-461A-803D-7CA3769EC1A6}">
      <dgm:prSet/>
      <dgm:spPr/>
      <dgm:t>
        <a:bodyPr/>
        <a:lstStyle/>
        <a:p>
          <a:endParaRPr lang="en-SI"/>
        </a:p>
      </dgm:t>
    </dgm:pt>
    <dgm:pt modelId="{BBCE2B1D-C3C4-4C8E-81FA-93D64867EBBC}">
      <dgm:prSet phldrT="[Text]"/>
      <dgm:spPr/>
      <dgm:t>
        <a:bodyPr/>
        <a:lstStyle/>
        <a:p>
          <a:r>
            <a:rPr lang="en-GB" dirty="0" err="1"/>
            <a:t>Znanstveno</a:t>
          </a:r>
          <a:r>
            <a:rPr lang="en-GB" dirty="0"/>
            <a:t> ScD</a:t>
          </a:r>
          <a:endParaRPr lang="en-SI" dirty="0"/>
        </a:p>
      </dgm:t>
    </dgm:pt>
    <dgm:pt modelId="{1759F053-C3FD-4028-9170-930228904ABE}" type="parTrans" cxnId="{E4828D3B-443A-4432-BEF3-D3FD34B79B62}">
      <dgm:prSet/>
      <dgm:spPr/>
      <dgm:t>
        <a:bodyPr/>
        <a:lstStyle/>
        <a:p>
          <a:endParaRPr lang="en-SI"/>
        </a:p>
      </dgm:t>
    </dgm:pt>
    <dgm:pt modelId="{351CEE9C-3109-4856-B31A-312EE17113F1}" type="sibTrans" cxnId="{E4828D3B-443A-4432-BEF3-D3FD34B79B62}">
      <dgm:prSet/>
      <dgm:spPr/>
      <dgm:t>
        <a:bodyPr/>
        <a:lstStyle/>
        <a:p>
          <a:endParaRPr lang="en-SI"/>
        </a:p>
      </dgm:t>
    </dgm:pt>
    <dgm:pt modelId="{0F01A27C-3327-4916-B514-C5822DA61B3C}">
      <dgm:prSet phldrT="[Text]"/>
      <dgm:spPr/>
      <dgm:t>
        <a:bodyPr/>
        <a:lstStyle/>
        <a:p>
          <a:r>
            <a:rPr lang="en-GB" dirty="0" err="1"/>
            <a:t>Matematično</a:t>
          </a:r>
          <a:r>
            <a:rPr lang="en-GB" dirty="0"/>
            <a:t> </a:t>
          </a:r>
          <a:r>
            <a:rPr lang="en-GB" dirty="0" err="1"/>
            <a:t>MaD</a:t>
          </a:r>
          <a:endParaRPr lang="en-SI" dirty="0"/>
        </a:p>
      </dgm:t>
    </dgm:pt>
    <dgm:pt modelId="{89455C3D-A493-4A32-B425-9E2205A2779B}" type="parTrans" cxnId="{20DD9965-98F2-431D-8570-EAB4EB19EFBA}">
      <dgm:prSet/>
      <dgm:spPr/>
      <dgm:t>
        <a:bodyPr/>
        <a:lstStyle/>
        <a:p>
          <a:endParaRPr lang="en-SI"/>
        </a:p>
      </dgm:t>
    </dgm:pt>
    <dgm:pt modelId="{D82FC7EF-7A11-4613-9D51-B8353E902419}" type="sibTrans" cxnId="{20DD9965-98F2-431D-8570-EAB4EB19EFBA}">
      <dgm:prSet/>
      <dgm:spPr/>
      <dgm:t>
        <a:bodyPr/>
        <a:lstStyle/>
        <a:p>
          <a:endParaRPr lang="en-SI"/>
        </a:p>
      </dgm:t>
    </dgm:pt>
    <dgm:pt modelId="{DC959DA8-BAEE-4090-88A9-6621104772BE}" type="pres">
      <dgm:prSet presAssocID="{33D2B06F-7CD0-4B48-B698-7D8126D3F113}" presName="Name0" presStyleCnt="0">
        <dgm:presLayoutVars>
          <dgm:chMax val="7"/>
          <dgm:chPref val="7"/>
          <dgm:dir/>
        </dgm:presLayoutVars>
      </dgm:prSet>
      <dgm:spPr/>
    </dgm:pt>
    <dgm:pt modelId="{A1795C22-8D02-4273-95B7-C562EB75C457}" type="pres">
      <dgm:prSet presAssocID="{33D2B06F-7CD0-4B48-B698-7D8126D3F113}" presName="Name1" presStyleCnt="0"/>
      <dgm:spPr/>
    </dgm:pt>
    <dgm:pt modelId="{446F2730-DBCB-4AC2-853D-A2877D5B6C26}" type="pres">
      <dgm:prSet presAssocID="{33D2B06F-7CD0-4B48-B698-7D8126D3F113}" presName="cycle" presStyleCnt="0"/>
      <dgm:spPr/>
    </dgm:pt>
    <dgm:pt modelId="{00B1AAE4-B01C-415B-8B0F-58A146814E47}" type="pres">
      <dgm:prSet presAssocID="{33D2B06F-7CD0-4B48-B698-7D8126D3F113}" presName="srcNode" presStyleLbl="node1" presStyleIdx="0" presStyleCnt="7"/>
      <dgm:spPr/>
    </dgm:pt>
    <dgm:pt modelId="{17883D69-4ADB-4A3A-8092-FFBF604C6C61}" type="pres">
      <dgm:prSet presAssocID="{33D2B06F-7CD0-4B48-B698-7D8126D3F113}" presName="conn" presStyleLbl="parChTrans1D2" presStyleIdx="0" presStyleCnt="1"/>
      <dgm:spPr/>
    </dgm:pt>
    <dgm:pt modelId="{552830E5-D6C5-4BCA-86C4-544EF65A6B81}" type="pres">
      <dgm:prSet presAssocID="{33D2B06F-7CD0-4B48-B698-7D8126D3F113}" presName="extraNode" presStyleLbl="node1" presStyleIdx="0" presStyleCnt="7"/>
      <dgm:spPr/>
    </dgm:pt>
    <dgm:pt modelId="{5334A021-5B42-4312-B21D-A59DD8B64CD0}" type="pres">
      <dgm:prSet presAssocID="{33D2B06F-7CD0-4B48-B698-7D8126D3F113}" presName="dstNode" presStyleLbl="node1" presStyleIdx="0" presStyleCnt="7"/>
      <dgm:spPr/>
    </dgm:pt>
    <dgm:pt modelId="{4DBF0147-E564-45FB-A591-61A29D34725F}" type="pres">
      <dgm:prSet presAssocID="{A7F8F012-1535-4248-8E21-13D45C984F17}" presName="text_1" presStyleLbl="node1" presStyleIdx="0" presStyleCnt="7">
        <dgm:presLayoutVars>
          <dgm:bulletEnabled val="1"/>
        </dgm:presLayoutVars>
      </dgm:prSet>
      <dgm:spPr/>
    </dgm:pt>
    <dgm:pt modelId="{081A35CF-1F8D-41FB-99D5-DCED6758719A}" type="pres">
      <dgm:prSet presAssocID="{A7F8F012-1535-4248-8E21-13D45C984F17}" presName="accent_1" presStyleCnt="0"/>
      <dgm:spPr/>
    </dgm:pt>
    <dgm:pt modelId="{0BB625FB-220B-4FE3-9A65-415BA64FB4AF}" type="pres">
      <dgm:prSet presAssocID="{A7F8F012-1535-4248-8E21-13D45C984F17}" presName="accentRepeatNode" presStyleLbl="solidFgAcc1" presStyleIdx="0" presStyleCnt="7"/>
      <dgm:spPr/>
    </dgm:pt>
    <dgm:pt modelId="{9B939137-3C6B-4F5E-AB28-8C4388372D35}" type="pres">
      <dgm:prSet presAssocID="{5C2D2356-E9D8-4395-B14E-35F81439AECE}" presName="text_2" presStyleLbl="node1" presStyleIdx="1" presStyleCnt="7">
        <dgm:presLayoutVars>
          <dgm:bulletEnabled val="1"/>
        </dgm:presLayoutVars>
      </dgm:prSet>
      <dgm:spPr/>
    </dgm:pt>
    <dgm:pt modelId="{6874B35B-C0D7-4F17-A6B6-D66317FD0D92}" type="pres">
      <dgm:prSet presAssocID="{5C2D2356-E9D8-4395-B14E-35F81439AECE}" presName="accent_2" presStyleCnt="0"/>
      <dgm:spPr/>
    </dgm:pt>
    <dgm:pt modelId="{9A74D227-6256-4DC7-B620-7E390C5C9FBF}" type="pres">
      <dgm:prSet presAssocID="{5C2D2356-E9D8-4395-B14E-35F81439AECE}" presName="accentRepeatNode" presStyleLbl="solidFgAcc1" presStyleIdx="1" presStyleCnt="7"/>
      <dgm:spPr/>
    </dgm:pt>
    <dgm:pt modelId="{E193CBB3-FE0D-4892-B959-B6D307764725}" type="pres">
      <dgm:prSet presAssocID="{F27DB68E-557F-497E-BDCA-D204C06D73E9}" presName="text_3" presStyleLbl="node1" presStyleIdx="2" presStyleCnt="7">
        <dgm:presLayoutVars>
          <dgm:bulletEnabled val="1"/>
        </dgm:presLayoutVars>
      </dgm:prSet>
      <dgm:spPr/>
    </dgm:pt>
    <dgm:pt modelId="{998C8E02-0AF8-4E83-9062-15AE00364774}" type="pres">
      <dgm:prSet presAssocID="{F27DB68E-557F-497E-BDCA-D204C06D73E9}" presName="accent_3" presStyleCnt="0"/>
      <dgm:spPr/>
    </dgm:pt>
    <dgm:pt modelId="{0EF01449-0079-4795-BFB0-41E19C73054F}" type="pres">
      <dgm:prSet presAssocID="{F27DB68E-557F-497E-BDCA-D204C06D73E9}" presName="accentRepeatNode" presStyleLbl="solidFgAcc1" presStyleIdx="2" presStyleCnt="7"/>
      <dgm:spPr/>
    </dgm:pt>
    <dgm:pt modelId="{95026ED2-29B6-48D4-83BF-CFE5589AB4A2}" type="pres">
      <dgm:prSet presAssocID="{CE96D94A-F405-40FA-B6D6-377538869AF6}" presName="text_4" presStyleLbl="node1" presStyleIdx="3" presStyleCnt="7">
        <dgm:presLayoutVars>
          <dgm:bulletEnabled val="1"/>
        </dgm:presLayoutVars>
      </dgm:prSet>
      <dgm:spPr/>
    </dgm:pt>
    <dgm:pt modelId="{A10102DB-5383-4436-B83A-99D0666FA397}" type="pres">
      <dgm:prSet presAssocID="{CE96D94A-F405-40FA-B6D6-377538869AF6}" presName="accent_4" presStyleCnt="0"/>
      <dgm:spPr/>
    </dgm:pt>
    <dgm:pt modelId="{B340D681-E758-4CB6-8386-BE8F1F390D0F}" type="pres">
      <dgm:prSet presAssocID="{CE96D94A-F405-40FA-B6D6-377538869AF6}" presName="accentRepeatNode" presStyleLbl="solidFgAcc1" presStyleIdx="3" presStyleCnt="7"/>
      <dgm:spPr/>
    </dgm:pt>
    <dgm:pt modelId="{3D7F2E64-1BE8-44A0-8105-F6767FD2B4EF}" type="pres">
      <dgm:prSet presAssocID="{A375FA8F-26B3-484E-A59D-1D96B84E7480}" presName="text_5" presStyleLbl="node1" presStyleIdx="4" presStyleCnt="7">
        <dgm:presLayoutVars>
          <dgm:bulletEnabled val="1"/>
        </dgm:presLayoutVars>
      </dgm:prSet>
      <dgm:spPr/>
    </dgm:pt>
    <dgm:pt modelId="{E305C826-9295-4590-BB52-ED100009A0D3}" type="pres">
      <dgm:prSet presAssocID="{A375FA8F-26B3-484E-A59D-1D96B84E7480}" presName="accent_5" presStyleCnt="0"/>
      <dgm:spPr/>
    </dgm:pt>
    <dgm:pt modelId="{26684CBB-4833-405A-AD56-8379A0F8BF0B}" type="pres">
      <dgm:prSet presAssocID="{A375FA8F-26B3-484E-A59D-1D96B84E7480}" presName="accentRepeatNode" presStyleLbl="solidFgAcc1" presStyleIdx="4" presStyleCnt="7"/>
      <dgm:spPr/>
    </dgm:pt>
    <dgm:pt modelId="{1BFC281A-C5A8-4594-BCCD-ACE8E2949FC5}" type="pres">
      <dgm:prSet presAssocID="{BBCE2B1D-C3C4-4C8E-81FA-93D64867EBBC}" presName="text_6" presStyleLbl="node1" presStyleIdx="5" presStyleCnt="7">
        <dgm:presLayoutVars>
          <dgm:bulletEnabled val="1"/>
        </dgm:presLayoutVars>
      </dgm:prSet>
      <dgm:spPr/>
    </dgm:pt>
    <dgm:pt modelId="{2BAEEC5B-AAEA-48FC-B982-91FC447FA349}" type="pres">
      <dgm:prSet presAssocID="{BBCE2B1D-C3C4-4C8E-81FA-93D64867EBBC}" presName="accent_6" presStyleCnt="0"/>
      <dgm:spPr/>
    </dgm:pt>
    <dgm:pt modelId="{C9859B26-7E64-43FF-8183-BA806E8EBBA6}" type="pres">
      <dgm:prSet presAssocID="{BBCE2B1D-C3C4-4C8E-81FA-93D64867EBBC}" presName="accentRepeatNode" presStyleLbl="solidFgAcc1" presStyleIdx="5" presStyleCnt="7"/>
      <dgm:spPr/>
    </dgm:pt>
    <dgm:pt modelId="{A2C823F0-64BC-4801-ADC5-6E5A9531ECC2}" type="pres">
      <dgm:prSet presAssocID="{0F01A27C-3327-4916-B514-C5822DA61B3C}" presName="text_7" presStyleLbl="node1" presStyleIdx="6" presStyleCnt="7">
        <dgm:presLayoutVars>
          <dgm:bulletEnabled val="1"/>
        </dgm:presLayoutVars>
      </dgm:prSet>
      <dgm:spPr/>
    </dgm:pt>
    <dgm:pt modelId="{7B9BDEC4-8B7B-4CC3-A8EE-F27F419343E7}" type="pres">
      <dgm:prSet presAssocID="{0F01A27C-3327-4916-B514-C5822DA61B3C}" presName="accent_7" presStyleCnt="0"/>
      <dgm:spPr/>
    </dgm:pt>
    <dgm:pt modelId="{A9C0BADF-010C-430E-A3AB-E2AD812A1B01}" type="pres">
      <dgm:prSet presAssocID="{0F01A27C-3327-4916-B514-C5822DA61B3C}" presName="accentRepeatNode" presStyleLbl="solidFgAcc1" presStyleIdx="6" presStyleCnt="7"/>
      <dgm:spPr/>
    </dgm:pt>
  </dgm:ptLst>
  <dgm:cxnLst>
    <dgm:cxn modelId="{8FF93203-6D40-4F26-A45F-4CD03C0FBD96}" type="presOf" srcId="{A7F8F012-1535-4248-8E21-13D45C984F17}" destId="{4DBF0147-E564-45FB-A591-61A29D34725F}" srcOrd="0" destOrd="0" presId="urn:microsoft.com/office/officeart/2008/layout/VerticalCurvedList"/>
    <dgm:cxn modelId="{C42F0F12-7D32-44AC-B852-C162DEBD997B}" type="presOf" srcId="{33D2B06F-7CD0-4B48-B698-7D8126D3F113}" destId="{DC959DA8-BAEE-4090-88A9-6621104772BE}" srcOrd="0" destOrd="0" presId="urn:microsoft.com/office/officeart/2008/layout/VerticalCurvedList"/>
    <dgm:cxn modelId="{2929821E-6CE4-416B-B9E6-86819A43C0BF}" type="presOf" srcId="{BBCE2B1D-C3C4-4C8E-81FA-93D64867EBBC}" destId="{1BFC281A-C5A8-4594-BCCD-ACE8E2949FC5}" srcOrd="0" destOrd="0" presId="urn:microsoft.com/office/officeart/2008/layout/VerticalCurvedList"/>
    <dgm:cxn modelId="{A4C9D02B-74E2-426C-8852-2A4BBAF4951C}" srcId="{33D2B06F-7CD0-4B48-B698-7D8126D3F113}" destId="{5C2D2356-E9D8-4395-B14E-35F81439AECE}" srcOrd="1" destOrd="0" parTransId="{0CAEA4AC-1A0D-42A4-83DD-13188E431F4F}" sibTransId="{53994BF5-5958-43E9-9C55-D03172C50902}"/>
    <dgm:cxn modelId="{081F4F36-6091-4FDC-B576-E6FA8FAC3D28}" type="presOf" srcId="{F27DB68E-557F-497E-BDCA-D204C06D73E9}" destId="{E193CBB3-FE0D-4892-B959-B6D307764725}" srcOrd="0" destOrd="0" presId="urn:microsoft.com/office/officeart/2008/layout/VerticalCurvedList"/>
    <dgm:cxn modelId="{21202338-5341-44DC-8DC5-33B8A74F7C44}" srcId="{33D2B06F-7CD0-4B48-B698-7D8126D3F113}" destId="{CE96D94A-F405-40FA-B6D6-377538869AF6}" srcOrd="3" destOrd="0" parTransId="{40AB7798-25AE-4297-9FC8-21BC34D65BED}" sibTransId="{6BD5B05B-DB89-43AD-B647-CD63DE02712B}"/>
    <dgm:cxn modelId="{E4828D3B-443A-4432-BEF3-D3FD34B79B62}" srcId="{33D2B06F-7CD0-4B48-B698-7D8126D3F113}" destId="{BBCE2B1D-C3C4-4C8E-81FA-93D64867EBBC}" srcOrd="5" destOrd="0" parTransId="{1759F053-C3FD-4028-9170-930228904ABE}" sibTransId="{351CEE9C-3109-4856-B31A-312EE17113F1}"/>
    <dgm:cxn modelId="{FE6DA05B-28BA-43E2-AB7F-BB76E43F38E7}" type="presOf" srcId="{CD876870-3047-4725-997D-7B3A145E7564}" destId="{17883D69-4ADB-4A3A-8092-FFBF604C6C61}" srcOrd="0" destOrd="0" presId="urn:microsoft.com/office/officeart/2008/layout/VerticalCurvedList"/>
    <dgm:cxn modelId="{26BD3945-6810-4436-8563-8FB17DE63B47}" srcId="{33D2B06F-7CD0-4B48-B698-7D8126D3F113}" destId="{A7F8F012-1535-4248-8E21-13D45C984F17}" srcOrd="0" destOrd="0" parTransId="{34E31F9D-46CB-4998-8029-28EB8780EB5F}" sibTransId="{CD876870-3047-4725-997D-7B3A145E7564}"/>
    <dgm:cxn modelId="{20DD9965-98F2-431D-8570-EAB4EB19EFBA}" srcId="{33D2B06F-7CD0-4B48-B698-7D8126D3F113}" destId="{0F01A27C-3327-4916-B514-C5822DA61B3C}" srcOrd="6" destOrd="0" parTransId="{89455C3D-A493-4A32-B425-9E2205A2779B}" sibTransId="{D82FC7EF-7A11-4613-9D51-B8353E902419}"/>
    <dgm:cxn modelId="{078D0967-FD6D-4D6C-A3BE-556C07FC1FE7}" srcId="{33D2B06F-7CD0-4B48-B698-7D8126D3F113}" destId="{F27DB68E-557F-497E-BDCA-D204C06D73E9}" srcOrd="2" destOrd="0" parTransId="{68E066A7-B48B-4B99-8538-D8579D8A6FDD}" sibTransId="{52266F47-161F-41C5-B4F5-BCCD6E78C8BE}"/>
    <dgm:cxn modelId="{E9C66368-8BEA-4E0F-A2DB-B5F9BC36A334}" type="presOf" srcId="{5C2D2356-E9D8-4395-B14E-35F81439AECE}" destId="{9B939137-3C6B-4F5E-AB28-8C4388372D35}" srcOrd="0" destOrd="0" presId="urn:microsoft.com/office/officeart/2008/layout/VerticalCurvedList"/>
    <dgm:cxn modelId="{99BCA487-0E6F-4B28-B71B-DAAFD7795D26}" type="presOf" srcId="{0F01A27C-3327-4916-B514-C5822DA61B3C}" destId="{A2C823F0-64BC-4801-ADC5-6E5A9531ECC2}" srcOrd="0" destOrd="0" presId="urn:microsoft.com/office/officeart/2008/layout/VerticalCurvedList"/>
    <dgm:cxn modelId="{6857D8D9-9192-4C94-9884-B6B8248C3ED7}" type="presOf" srcId="{A375FA8F-26B3-484E-A59D-1D96B84E7480}" destId="{3D7F2E64-1BE8-44A0-8105-F6767FD2B4EF}" srcOrd="0" destOrd="0" presId="urn:microsoft.com/office/officeart/2008/layout/VerticalCurvedList"/>
    <dgm:cxn modelId="{9353C0E5-B81F-4AC1-B3C5-7EDEF65E72EA}" type="presOf" srcId="{CE96D94A-F405-40FA-B6D6-377538869AF6}" destId="{95026ED2-29B6-48D4-83BF-CFE5589AB4A2}" srcOrd="0" destOrd="0" presId="urn:microsoft.com/office/officeart/2008/layout/VerticalCurvedList"/>
    <dgm:cxn modelId="{3331E5FE-D6B9-461A-803D-7CA3769EC1A6}" srcId="{33D2B06F-7CD0-4B48-B698-7D8126D3F113}" destId="{A375FA8F-26B3-484E-A59D-1D96B84E7480}" srcOrd="4" destOrd="0" parTransId="{03CA3AD8-E898-4CD6-8794-15F023DC524F}" sibTransId="{7D318965-BF0D-432D-9F27-FB031D76FE6F}"/>
    <dgm:cxn modelId="{C18983B6-6914-49F8-BA97-47F837E0FED2}" type="presParOf" srcId="{DC959DA8-BAEE-4090-88A9-6621104772BE}" destId="{A1795C22-8D02-4273-95B7-C562EB75C457}" srcOrd="0" destOrd="0" presId="urn:microsoft.com/office/officeart/2008/layout/VerticalCurvedList"/>
    <dgm:cxn modelId="{F0376AD7-3CE4-45B9-BD8D-51FB946EA2FD}" type="presParOf" srcId="{A1795C22-8D02-4273-95B7-C562EB75C457}" destId="{446F2730-DBCB-4AC2-853D-A2877D5B6C26}" srcOrd="0" destOrd="0" presId="urn:microsoft.com/office/officeart/2008/layout/VerticalCurvedList"/>
    <dgm:cxn modelId="{FC4E225A-F66B-4922-9B06-DB2520895D24}" type="presParOf" srcId="{446F2730-DBCB-4AC2-853D-A2877D5B6C26}" destId="{00B1AAE4-B01C-415B-8B0F-58A146814E47}" srcOrd="0" destOrd="0" presId="urn:microsoft.com/office/officeart/2008/layout/VerticalCurvedList"/>
    <dgm:cxn modelId="{0E1D0996-84FF-4EC8-BBA3-9B11A342C8BF}" type="presParOf" srcId="{446F2730-DBCB-4AC2-853D-A2877D5B6C26}" destId="{17883D69-4ADB-4A3A-8092-FFBF604C6C61}" srcOrd="1" destOrd="0" presId="urn:microsoft.com/office/officeart/2008/layout/VerticalCurvedList"/>
    <dgm:cxn modelId="{E5ECE658-4AC6-4BBB-9EEC-94D7A5901190}" type="presParOf" srcId="{446F2730-DBCB-4AC2-853D-A2877D5B6C26}" destId="{552830E5-D6C5-4BCA-86C4-544EF65A6B81}" srcOrd="2" destOrd="0" presId="urn:microsoft.com/office/officeart/2008/layout/VerticalCurvedList"/>
    <dgm:cxn modelId="{4437D4AC-F7E7-4901-9CC4-B131314E17C0}" type="presParOf" srcId="{446F2730-DBCB-4AC2-853D-A2877D5B6C26}" destId="{5334A021-5B42-4312-B21D-A59DD8B64CD0}" srcOrd="3" destOrd="0" presId="urn:microsoft.com/office/officeart/2008/layout/VerticalCurvedList"/>
    <dgm:cxn modelId="{15B491F6-CBD1-46A8-A668-28344CB6C793}" type="presParOf" srcId="{A1795C22-8D02-4273-95B7-C562EB75C457}" destId="{4DBF0147-E564-45FB-A591-61A29D34725F}" srcOrd="1" destOrd="0" presId="urn:microsoft.com/office/officeart/2008/layout/VerticalCurvedList"/>
    <dgm:cxn modelId="{0079EDC1-980C-402B-9E97-1AD455FACDE6}" type="presParOf" srcId="{A1795C22-8D02-4273-95B7-C562EB75C457}" destId="{081A35CF-1F8D-41FB-99D5-DCED6758719A}" srcOrd="2" destOrd="0" presId="urn:microsoft.com/office/officeart/2008/layout/VerticalCurvedList"/>
    <dgm:cxn modelId="{46E6995C-310F-417B-B399-8C58292AADBB}" type="presParOf" srcId="{081A35CF-1F8D-41FB-99D5-DCED6758719A}" destId="{0BB625FB-220B-4FE3-9A65-415BA64FB4AF}" srcOrd="0" destOrd="0" presId="urn:microsoft.com/office/officeart/2008/layout/VerticalCurvedList"/>
    <dgm:cxn modelId="{38FD5CC3-3ACE-44F7-BAAF-AE95B42E344A}" type="presParOf" srcId="{A1795C22-8D02-4273-95B7-C562EB75C457}" destId="{9B939137-3C6B-4F5E-AB28-8C4388372D35}" srcOrd="3" destOrd="0" presId="urn:microsoft.com/office/officeart/2008/layout/VerticalCurvedList"/>
    <dgm:cxn modelId="{3D19ADC1-30EE-4748-BE8E-4A54FDA90310}" type="presParOf" srcId="{A1795C22-8D02-4273-95B7-C562EB75C457}" destId="{6874B35B-C0D7-4F17-A6B6-D66317FD0D92}" srcOrd="4" destOrd="0" presId="urn:microsoft.com/office/officeart/2008/layout/VerticalCurvedList"/>
    <dgm:cxn modelId="{890C606A-00ED-48DF-A3ED-AEFDFC99C922}" type="presParOf" srcId="{6874B35B-C0D7-4F17-A6B6-D66317FD0D92}" destId="{9A74D227-6256-4DC7-B620-7E390C5C9FBF}" srcOrd="0" destOrd="0" presId="urn:microsoft.com/office/officeart/2008/layout/VerticalCurvedList"/>
    <dgm:cxn modelId="{44935EA9-E554-4012-81E4-99DC72517B41}" type="presParOf" srcId="{A1795C22-8D02-4273-95B7-C562EB75C457}" destId="{E193CBB3-FE0D-4892-B959-B6D307764725}" srcOrd="5" destOrd="0" presId="urn:microsoft.com/office/officeart/2008/layout/VerticalCurvedList"/>
    <dgm:cxn modelId="{E1DFAF4D-196E-4AB6-BDDE-2716335E197F}" type="presParOf" srcId="{A1795C22-8D02-4273-95B7-C562EB75C457}" destId="{998C8E02-0AF8-4E83-9062-15AE00364774}" srcOrd="6" destOrd="0" presId="urn:microsoft.com/office/officeart/2008/layout/VerticalCurvedList"/>
    <dgm:cxn modelId="{12427973-A6F4-46AE-B147-E0084124664F}" type="presParOf" srcId="{998C8E02-0AF8-4E83-9062-15AE00364774}" destId="{0EF01449-0079-4795-BFB0-41E19C73054F}" srcOrd="0" destOrd="0" presId="urn:microsoft.com/office/officeart/2008/layout/VerticalCurvedList"/>
    <dgm:cxn modelId="{9B28B939-1A3A-4F34-B341-FFCC1C810391}" type="presParOf" srcId="{A1795C22-8D02-4273-95B7-C562EB75C457}" destId="{95026ED2-29B6-48D4-83BF-CFE5589AB4A2}" srcOrd="7" destOrd="0" presId="urn:microsoft.com/office/officeart/2008/layout/VerticalCurvedList"/>
    <dgm:cxn modelId="{E4F88DCC-1C7C-47B8-8EDE-AF3EFDB3AFB0}" type="presParOf" srcId="{A1795C22-8D02-4273-95B7-C562EB75C457}" destId="{A10102DB-5383-4436-B83A-99D0666FA397}" srcOrd="8" destOrd="0" presId="urn:microsoft.com/office/officeart/2008/layout/VerticalCurvedList"/>
    <dgm:cxn modelId="{D47ED2FF-2121-486E-9A55-ECC59C249826}" type="presParOf" srcId="{A10102DB-5383-4436-B83A-99D0666FA397}" destId="{B340D681-E758-4CB6-8386-BE8F1F390D0F}" srcOrd="0" destOrd="0" presId="urn:microsoft.com/office/officeart/2008/layout/VerticalCurvedList"/>
    <dgm:cxn modelId="{E27866D5-75A5-4789-AAFB-81D8DE62CB31}" type="presParOf" srcId="{A1795C22-8D02-4273-95B7-C562EB75C457}" destId="{3D7F2E64-1BE8-44A0-8105-F6767FD2B4EF}" srcOrd="9" destOrd="0" presId="urn:microsoft.com/office/officeart/2008/layout/VerticalCurvedList"/>
    <dgm:cxn modelId="{4AAFA667-0A40-4FB2-9498-1629A5412413}" type="presParOf" srcId="{A1795C22-8D02-4273-95B7-C562EB75C457}" destId="{E305C826-9295-4590-BB52-ED100009A0D3}" srcOrd="10" destOrd="0" presId="urn:microsoft.com/office/officeart/2008/layout/VerticalCurvedList"/>
    <dgm:cxn modelId="{52CD57C1-DD31-4067-B029-79FA4EDD2A9E}" type="presParOf" srcId="{E305C826-9295-4590-BB52-ED100009A0D3}" destId="{26684CBB-4833-405A-AD56-8379A0F8BF0B}" srcOrd="0" destOrd="0" presId="urn:microsoft.com/office/officeart/2008/layout/VerticalCurvedList"/>
    <dgm:cxn modelId="{4FCAB5AD-392F-4022-BDDD-2BE6349C2899}" type="presParOf" srcId="{A1795C22-8D02-4273-95B7-C562EB75C457}" destId="{1BFC281A-C5A8-4594-BCCD-ACE8E2949FC5}" srcOrd="11" destOrd="0" presId="urn:microsoft.com/office/officeart/2008/layout/VerticalCurvedList"/>
    <dgm:cxn modelId="{D78D92D4-A0A5-4EE4-B48B-1A696659E4CE}" type="presParOf" srcId="{A1795C22-8D02-4273-95B7-C562EB75C457}" destId="{2BAEEC5B-AAEA-48FC-B982-91FC447FA349}" srcOrd="12" destOrd="0" presId="urn:microsoft.com/office/officeart/2008/layout/VerticalCurvedList"/>
    <dgm:cxn modelId="{6BF4BBC8-D2C1-4877-B6E6-B6C5A17E362B}" type="presParOf" srcId="{2BAEEC5B-AAEA-48FC-B982-91FC447FA349}" destId="{C9859B26-7E64-43FF-8183-BA806E8EBBA6}" srcOrd="0" destOrd="0" presId="urn:microsoft.com/office/officeart/2008/layout/VerticalCurvedList"/>
    <dgm:cxn modelId="{93B214A2-895E-47D0-9430-69773B751F13}" type="presParOf" srcId="{A1795C22-8D02-4273-95B7-C562EB75C457}" destId="{A2C823F0-64BC-4801-ADC5-6E5A9531ECC2}" srcOrd="13" destOrd="0" presId="urn:microsoft.com/office/officeart/2008/layout/VerticalCurvedList"/>
    <dgm:cxn modelId="{EBF6491D-CBB2-46CC-913E-227F72579847}" type="presParOf" srcId="{A1795C22-8D02-4273-95B7-C562EB75C457}" destId="{7B9BDEC4-8B7B-4CC3-A8EE-F27F419343E7}" srcOrd="14" destOrd="0" presId="urn:microsoft.com/office/officeart/2008/layout/VerticalCurvedList"/>
    <dgm:cxn modelId="{4C6CBA51-027F-407D-82D0-3510D99040FF}" type="presParOf" srcId="{7B9BDEC4-8B7B-4CC3-A8EE-F27F419343E7}" destId="{A9C0BADF-010C-430E-A3AB-E2AD812A1B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D5916A-81F7-4880-BDF6-77284CCBC4F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I"/>
        </a:p>
      </dgm:t>
    </dgm:pt>
    <dgm:pt modelId="{142E24D8-78DD-48F7-A540-4F55A45142DE}">
      <dgm:prSet phldrT="[Text]"/>
      <dgm:spPr/>
      <dgm:t>
        <a:bodyPr/>
        <a:lstStyle/>
        <a:p>
          <a:r>
            <a:rPr lang="en-GB" dirty="0" err="1"/>
            <a:t>Splošno</a:t>
          </a:r>
          <a:r>
            <a:rPr lang="en-GB" dirty="0"/>
            <a:t> </a:t>
          </a:r>
          <a:r>
            <a:rPr lang="en-GB" dirty="0" err="1"/>
            <a:t>GeE</a:t>
          </a:r>
          <a:endParaRPr lang="en-SI" dirty="0"/>
        </a:p>
      </dgm:t>
    </dgm:pt>
    <dgm:pt modelId="{9D7D08F9-F6C0-4C0C-B43D-D68D8242441A}" type="parTrans" cxnId="{7CD016B5-0C15-4AF7-8536-14DC2AFCA711}">
      <dgm:prSet/>
      <dgm:spPr/>
      <dgm:t>
        <a:bodyPr/>
        <a:lstStyle/>
        <a:p>
          <a:endParaRPr lang="en-SI"/>
        </a:p>
      </dgm:t>
    </dgm:pt>
    <dgm:pt modelId="{4567AAED-50E0-4EDD-AD94-1E4AC9F53565}" type="sibTrans" cxnId="{7CD016B5-0C15-4AF7-8536-14DC2AFCA711}">
      <dgm:prSet/>
      <dgm:spPr/>
      <dgm:t>
        <a:bodyPr/>
        <a:lstStyle/>
        <a:p>
          <a:endParaRPr lang="en-SI"/>
        </a:p>
      </dgm:t>
    </dgm:pt>
    <dgm:pt modelId="{C8439458-8006-4EF1-B5DF-F82D212917F6}">
      <dgm:prSet phldrT="[Text]"/>
      <dgm:spPr/>
      <dgm:t>
        <a:bodyPr/>
        <a:lstStyle/>
        <a:p>
          <a:r>
            <a:rPr lang="en-GB" dirty="0" err="1"/>
            <a:t>Vzgojitelj</a:t>
          </a:r>
          <a:r>
            <a:rPr lang="en-GB" dirty="0"/>
            <a:t> </a:t>
          </a:r>
          <a:r>
            <a:rPr lang="en-GB" dirty="0" err="1"/>
            <a:t>EdR</a:t>
          </a:r>
          <a:endParaRPr lang="en-SI" dirty="0"/>
        </a:p>
      </dgm:t>
    </dgm:pt>
    <dgm:pt modelId="{3E6539EA-688B-492E-A481-076E8D710907}" type="parTrans" cxnId="{1C13786E-B0E8-40BC-9874-29DFC52759CB}">
      <dgm:prSet/>
      <dgm:spPr/>
      <dgm:t>
        <a:bodyPr/>
        <a:lstStyle/>
        <a:p>
          <a:endParaRPr lang="en-SI"/>
        </a:p>
      </dgm:t>
    </dgm:pt>
    <dgm:pt modelId="{03507C4D-9C4A-4E97-923A-FE805965CBB9}" type="sibTrans" cxnId="{1C13786E-B0E8-40BC-9874-29DFC52759CB}">
      <dgm:prSet/>
      <dgm:spPr/>
      <dgm:t>
        <a:bodyPr/>
        <a:lstStyle/>
        <a:p>
          <a:endParaRPr lang="en-SI"/>
        </a:p>
      </dgm:t>
    </dgm:pt>
    <dgm:pt modelId="{20E1DC55-F56A-4DAE-AB58-F74C739099E6}" type="pres">
      <dgm:prSet presAssocID="{C6D5916A-81F7-4880-BDF6-77284CCBC4F3}" presName="Name0" presStyleCnt="0">
        <dgm:presLayoutVars>
          <dgm:chMax val="7"/>
          <dgm:chPref val="7"/>
          <dgm:dir/>
        </dgm:presLayoutVars>
      </dgm:prSet>
      <dgm:spPr/>
    </dgm:pt>
    <dgm:pt modelId="{9B07D5B1-FCD9-4C83-BDFD-A2FB46C47846}" type="pres">
      <dgm:prSet presAssocID="{C6D5916A-81F7-4880-BDF6-77284CCBC4F3}" presName="Name1" presStyleCnt="0"/>
      <dgm:spPr/>
    </dgm:pt>
    <dgm:pt modelId="{7C83D337-F2BB-4661-B7C8-F04107F63DF3}" type="pres">
      <dgm:prSet presAssocID="{C6D5916A-81F7-4880-BDF6-77284CCBC4F3}" presName="cycle" presStyleCnt="0"/>
      <dgm:spPr/>
    </dgm:pt>
    <dgm:pt modelId="{1CF506A9-7284-419D-8B19-5DBF9CEB9894}" type="pres">
      <dgm:prSet presAssocID="{C6D5916A-81F7-4880-BDF6-77284CCBC4F3}" presName="srcNode" presStyleLbl="node1" presStyleIdx="0" presStyleCnt="2"/>
      <dgm:spPr/>
    </dgm:pt>
    <dgm:pt modelId="{484462E3-724D-4415-97EE-F278720F023C}" type="pres">
      <dgm:prSet presAssocID="{C6D5916A-81F7-4880-BDF6-77284CCBC4F3}" presName="conn" presStyleLbl="parChTrans1D2" presStyleIdx="0" presStyleCnt="1"/>
      <dgm:spPr/>
    </dgm:pt>
    <dgm:pt modelId="{38501B22-86FE-4A90-9B76-BAF2FAB1CE76}" type="pres">
      <dgm:prSet presAssocID="{C6D5916A-81F7-4880-BDF6-77284CCBC4F3}" presName="extraNode" presStyleLbl="node1" presStyleIdx="0" presStyleCnt="2"/>
      <dgm:spPr/>
    </dgm:pt>
    <dgm:pt modelId="{145347AD-8A8E-4D8C-837C-618E364316EE}" type="pres">
      <dgm:prSet presAssocID="{C6D5916A-81F7-4880-BDF6-77284CCBC4F3}" presName="dstNode" presStyleLbl="node1" presStyleIdx="0" presStyleCnt="2"/>
      <dgm:spPr/>
    </dgm:pt>
    <dgm:pt modelId="{8411020E-E22F-494D-B65E-1168037564AE}" type="pres">
      <dgm:prSet presAssocID="{142E24D8-78DD-48F7-A540-4F55A45142DE}" presName="text_1" presStyleLbl="node1" presStyleIdx="0" presStyleCnt="2">
        <dgm:presLayoutVars>
          <dgm:bulletEnabled val="1"/>
        </dgm:presLayoutVars>
      </dgm:prSet>
      <dgm:spPr/>
    </dgm:pt>
    <dgm:pt modelId="{135A11BF-2627-425E-A1A5-96893D28F92F}" type="pres">
      <dgm:prSet presAssocID="{142E24D8-78DD-48F7-A540-4F55A45142DE}" presName="accent_1" presStyleCnt="0"/>
      <dgm:spPr/>
    </dgm:pt>
    <dgm:pt modelId="{AEC62AFA-7196-462E-AF06-4AE05339BAFE}" type="pres">
      <dgm:prSet presAssocID="{142E24D8-78DD-48F7-A540-4F55A45142DE}" presName="accentRepeatNode" presStyleLbl="solidFgAcc1" presStyleIdx="0" presStyleCnt="2"/>
      <dgm:spPr/>
    </dgm:pt>
    <dgm:pt modelId="{26910002-AF02-4071-97C5-7F992D72E166}" type="pres">
      <dgm:prSet presAssocID="{C8439458-8006-4EF1-B5DF-F82D212917F6}" presName="text_2" presStyleLbl="node1" presStyleIdx="1" presStyleCnt="2">
        <dgm:presLayoutVars>
          <dgm:bulletEnabled val="1"/>
        </dgm:presLayoutVars>
      </dgm:prSet>
      <dgm:spPr/>
    </dgm:pt>
    <dgm:pt modelId="{44E664BF-926B-410B-A1E2-FE0F87D9A9AB}" type="pres">
      <dgm:prSet presAssocID="{C8439458-8006-4EF1-B5DF-F82D212917F6}" presName="accent_2" presStyleCnt="0"/>
      <dgm:spPr/>
    </dgm:pt>
    <dgm:pt modelId="{481A919D-DD4A-42BC-AA51-F5A74E9770A8}" type="pres">
      <dgm:prSet presAssocID="{C8439458-8006-4EF1-B5DF-F82D212917F6}" presName="accentRepeatNode" presStyleLbl="solidFgAcc1" presStyleIdx="1" presStyleCnt="2"/>
      <dgm:spPr/>
    </dgm:pt>
  </dgm:ptLst>
  <dgm:cxnLst>
    <dgm:cxn modelId="{1C13786E-B0E8-40BC-9874-29DFC52759CB}" srcId="{C6D5916A-81F7-4880-BDF6-77284CCBC4F3}" destId="{C8439458-8006-4EF1-B5DF-F82D212917F6}" srcOrd="1" destOrd="0" parTransId="{3E6539EA-688B-492E-A481-076E8D710907}" sibTransId="{03507C4D-9C4A-4E97-923A-FE805965CBB9}"/>
    <dgm:cxn modelId="{03CA6793-0882-43AF-A956-8335DFB1AC7D}" type="presOf" srcId="{4567AAED-50E0-4EDD-AD94-1E4AC9F53565}" destId="{484462E3-724D-4415-97EE-F278720F023C}" srcOrd="0" destOrd="0" presId="urn:microsoft.com/office/officeart/2008/layout/VerticalCurvedList"/>
    <dgm:cxn modelId="{7CD016B5-0C15-4AF7-8536-14DC2AFCA711}" srcId="{C6D5916A-81F7-4880-BDF6-77284CCBC4F3}" destId="{142E24D8-78DD-48F7-A540-4F55A45142DE}" srcOrd="0" destOrd="0" parTransId="{9D7D08F9-F6C0-4C0C-B43D-D68D8242441A}" sibTransId="{4567AAED-50E0-4EDD-AD94-1E4AC9F53565}"/>
    <dgm:cxn modelId="{77ED2DDE-243F-4E55-B6CB-BCF0BE810ADE}" type="presOf" srcId="{C8439458-8006-4EF1-B5DF-F82D212917F6}" destId="{26910002-AF02-4071-97C5-7F992D72E166}" srcOrd="0" destOrd="0" presId="urn:microsoft.com/office/officeart/2008/layout/VerticalCurvedList"/>
    <dgm:cxn modelId="{8032C4E3-B5CE-4725-A13A-EDAEFACF68F9}" type="presOf" srcId="{C6D5916A-81F7-4880-BDF6-77284CCBC4F3}" destId="{20E1DC55-F56A-4DAE-AB58-F74C739099E6}" srcOrd="0" destOrd="0" presId="urn:microsoft.com/office/officeart/2008/layout/VerticalCurvedList"/>
    <dgm:cxn modelId="{5CD673E9-25D3-4D2E-9542-3072ECB7A992}" type="presOf" srcId="{142E24D8-78DD-48F7-A540-4F55A45142DE}" destId="{8411020E-E22F-494D-B65E-1168037564AE}" srcOrd="0" destOrd="0" presId="urn:microsoft.com/office/officeart/2008/layout/VerticalCurvedList"/>
    <dgm:cxn modelId="{0FA57460-0870-4AAD-8598-40E382E1450C}" type="presParOf" srcId="{20E1DC55-F56A-4DAE-AB58-F74C739099E6}" destId="{9B07D5B1-FCD9-4C83-BDFD-A2FB46C47846}" srcOrd="0" destOrd="0" presId="urn:microsoft.com/office/officeart/2008/layout/VerticalCurvedList"/>
    <dgm:cxn modelId="{E1AAA846-7684-41AF-A4AC-C26E27FC5550}" type="presParOf" srcId="{9B07D5B1-FCD9-4C83-BDFD-A2FB46C47846}" destId="{7C83D337-F2BB-4661-B7C8-F04107F63DF3}" srcOrd="0" destOrd="0" presId="urn:microsoft.com/office/officeart/2008/layout/VerticalCurvedList"/>
    <dgm:cxn modelId="{18F27C5F-24DF-4F24-91C3-2F3666D73FC7}" type="presParOf" srcId="{7C83D337-F2BB-4661-B7C8-F04107F63DF3}" destId="{1CF506A9-7284-419D-8B19-5DBF9CEB9894}" srcOrd="0" destOrd="0" presId="urn:microsoft.com/office/officeart/2008/layout/VerticalCurvedList"/>
    <dgm:cxn modelId="{015D630C-599F-4210-AA6E-ED53641AC6FB}" type="presParOf" srcId="{7C83D337-F2BB-4661-B7C8-F04107F63DF3}" destId="{484462E3-724D-4415-97EE-F278720F023C}" srcOrd="1" destOrd="0" presId="urn:microsoft.com/office/officeart/2008/layout/VerticalCurvedList"/>
    <dgm:cxn modelId="{605BA54A-7A93-4750-B787-97994DEE9D05}" type="presParOf" srcId="{7C83D337-F2BB-4661-B7C8-F04107F63DF3}" destId="{38501B22-86FE-4A90-9B76-BAF2FAB1CE76}" srcOrd="2" destOrd="0" presId="urn:microsoft.com/office/officeart/2008/layout/VerticalCurvedList"/>
    <dgm:cxn modelId="{F78F05E0-1FE4-4102-9B97-0CB3B9F141DB}" type="presParOf" srcId="{7C83D337-F2BB-4661-B7C8-F04107F63DF3}" destId="{145347AD-8A8E-4D8C-837C-618E364316EE}" srcOrd="3" destOrd="0" presId="urn:microsoft.com/office/officeart/2008/layout/VerticalCurvedList"/>
    <dgm:cxn modelId="{D565FCAA-736C-4E79-841E-6E0E3FC75783}" type="presParOf" srcId="{9B07D5B1-FCD9-4C83-BDFD-A2FB46C47846}" destId="{8411020E-E22F-494D-B65E-1168037564AE}" srcOrd="1" destOrd="0" presId="urn:microsoft.com/office/officeart/2008/layout/VerticalCurvedList"/>
    <dgm:cxn modelId="{9A88B61B-EC71-47A6-8110-2276A2083246}" type="presParOf" srcId="{9B07D5B1-FCD9-4C83-BDFD-A2FB46C47846}" destId="{135A11BF-2627-425E-A1A5-96893D28F92F}" srcOrd="2" destOrd="0" presId="urn:microsoft.com/office/officeart/2008/layout/VerticalCurvedList"/>
    <dgm:cxn modelId="{0D5B0E94-249A-4FDD-806B-6E24878E8A1F}" type="presParOf" srcId="{135A11BF-2627-425E-A1A5-96893D28F92F}" destId="{AEC62AFA-7196-462E-AF06-4AE05339BAFE}" srcOrd="0" destOrd="0" presId="urn:microsoft.com/office/officeart/2008/layout/VerticalCurvedList"/>
    <dgm:cxn modelId="{879AF581-A301-4FB9-BBE1-6C01A361F7EF}" type="presParOf" srcId="{9B07D5B1-FCD9-4C83-BDFD-A2FB46C47846}" destId="{26910002-AF02-4071-97C5-7F992D72E166}" srcOrd="3" destOrd="0" presId="urn:microsoft.com/office/officeart/2008/layout/VerticalCurvedList"/>
    <dgm:cxn modelId="{312546BA-C7FA-48B3-8E2F-84ECFCF7AEF1}" type="presParOf" srcId="{9B07D5B1-FCD9-4C83-BDFD-A2FB46C47846}" destId="{44E664BF-926B-410B-A1E2-FE0F87D9A9AB}" srcOrd="4" destOrd="0" presId="urn:microsoft.com/office/officeart/2008/layout/VerticalCurvedList"/>
    <dgm:cxn modelId="{52C66621-2AC7-4BB1-9BA2-45B484F3B650}" type="presParOf" srcId="{44E664BF-926B-410B-A1E2-FE0F87D9A9AB}" destId="{481A919D-DD4A-42BC-AA51-F5A74E9770A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235B7-BE12-494D-A207-ED43F5959939}">
      <dsp:nvSpPr>
        <dsp:cNvPr id="0" name=""/>
        <dsp:cNvSpPr/>
      </dsp:nvSpPr>
      <dsp:spPr>
        <a:xfrm>
          <a:off x="758791" y="350909"/>
          <a:ext cx="705599" cy="45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Telesno</a:t>
          </a:r>
          <a:endParaRPr lang="en-SI" sz="900" kern="1200" dirty="0"/>
        </a:p>
      </dsp:txBody>
      <dsp:txXfrm>
        <a:off x="781180" y="373298"/>
        <a:ext cx="660821" cy="413861"/>
      </dsp:txXfrm>
    </dsp:sp>
    <dsp:sp modelId="{AEFF0D82-02EC-4E39-9F70-0EB4D1F61689}">
      <dsp:nvSpPr>
        <dsp:cNvPr id="0" name=""/>
        <dsp:cNvSpPr/>
      </dsp:nvSpPr>
      <dsp:spPr>
        <a:xfrm>
          <a:off x="353131" y="580229"/>
          <a:ext cx="1516919" cy="1516919"/>
        </a:xfrm>
        <a:custGeom>
          <a:avLst/>
          <a:gdLst/>
          <a:ahLst/>
          <a:cxnLst/>
          <a:rect l="0" t="0" r="0" b="0"/>
          <a:pathLst>
            <a:path>
              <a:moveTo>
                <a:pt x="1116353" y="89749"/>
              </a:moveTo>
              <a:arcTo wR="758459" hR="758459" stAng="17889342" swAng="26285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B79BF-00DD-4AC8-8298-4384190B6057}">
      <dsp:nvSpPr>
        <dsp:cNvPr id="0" name=""/>
        <dsp:cNvSpPr/>
      </dsp:nvSpPr>
      <dsp:spPr>
        <a:xfrm>
          <a:off x="1517251" y="1109369"/>
          <a:ext cx="705599" cy="45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Kognitivno</a:t>
          </a:r>
          <a:endParaRPr lang="en-SI" sz="900" kern="1200" dirty="0"/>
        </a:p>
      </dsp:txBody>
      <dsp:txXfrm>
        <a:off x="1539640" y="1131758"/>
        <a:ext cx="660821" cy="413861"/>
      </dsp:txXfrm>
    </dsp:sp>
    <dsp:sp modelId="{0D5A9A06-5459-4D64-A0F3-A57EBCC010F8}">
      <dsp:nvSpPr>
        <dsp:cNvPr id="0" name=""/>
        <dsp:cNvSpPr/>
      </dsp:nvSpPr>
      <dsp:spPr>
        <a:xfrm>
          <a:off x="353131" y="580229"/>
          <a:ext cx="1516919" cy="1516919"/>
        </a:xfrm>
        <a:custGeom>
          <a:avLst/>
          <a:gdLst/>
          <a:ahLst/>
          <a:cxnLst/>
          <a:rect l="0" t="0" r="0" b="0"/>
          <a:pathLst>
            <a:path>
              <a:moveTo>
                <a:pt x="1479657" y="993269"/>
              </a:moveTo>
              <a:arcTo wR="758459" hR="758459" stAng="1082061" swAng="26285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D869D-3020-4DC6-BF4C-EC200797D4E6}">
      <dsp:nvSpPr>
        <dsp:cNvPr id="0" name=""/>
        <dsp:cNvSpPr/>
      </dsp:nvSpPr>
      <dsp:spPr>
        <a:xfrm>
          <a:off x="758791" y="1867829"/>
          <a:ext cx="705599" cy="45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Čustveno</a:t>
          </a:r>
          <a:endParaRPr lang="en-SI" sz="900" kern="1200" dirty="0"/>
        </a:p>
      </dsp:txBody>
      <dsp:txXfrm>
        <a:off x="781180" y="1890218"/>
        <a:ext cx="660821" cy="413861"/>
      </dsp:txXfrm>
    </dsp:sp>
    <dsp:sp modelId="{C2D482EC-A818-49C6-9720-0E7637EB1967}">
      <dsp:nvSpPr>
        <dsp:cNvPr id="0" name=""/>
        <dsp:cNvSpPr/>
      </dsp:nvSpPr>
      <dsp:spPr>
        <a:xfrm>
          <a:off x="353131" y="580229"/>
          <a:ext cx="1516919" cy="1516919"/>
        </a:xfrm>
        <a:custGeom>
          <a:avLst/>
          <a:gdLst/>
          <a:ahLst/>
          <a:cxnLst/>
          <a:rect l="0" t="0" r="0" b="0"/>
          <a:pathLst>
            <a:path>
              <a:moveTo>
                <a:pt x="400566" y="1427170"/>
              </a:moveTo>
              <a:arcTo wR="758459" hR="758459" stAng="7089342" swAng="26285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EA9B5-400C-493F-8F2E-9230CC61EBFB}">
      <dsp:nvSpPr>
        <dsp:cNvPr id="0" name=""/>
        <dsp:cNvSpPr/>
      </dsp:nvSpPr>
      <dsp:spPr>
        <a:xfrm>
          <a:off x="331" y="1109369"/>
          <a:ext cx="705599" cy="458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 err="1"/>
            <a:t>Socialno</a:t>
          </a:r>
          <a:endParaRPr lang="en-SI" sz="900" kern="1200" dirty="0"/>
        </a:p>
      </dsp:txBody>
      <dsp:txXfrm>
        <a:off x="22720" y="1131758"/>
        <a:ext cx="660821" cy="413861"/>
      </dsp:txXfrm>
    </dsp:sp>
    <dsp:sp modelId="{0E4A3D9A-34B6-4AE6-9805-279806EBFBDC}">
      <dsp:nvSpPr>
        <dsp:cNvPr id="0" name=""/>
        <dsp:cNvSpPr/>
      </dsp:nvSpPr>
      <dsp:spPr>
        <a:xfrm>
          <a:off x="353131" y="580229"/>
          <a:ext cx="1516919" cy="1516919"/>
        </a:xfrm>
        <a:custGeom>
          <a:avLst/>
          <a:gdLst/>
          <a:ahLst/>
          <a:cxnLst/>
          <a:rect l="0" t="0" r="0" b="0"/>
          <a:pathLst>
            <a:path>
              <a:moveTo>
                <a:pt x="37262" y="523650"/>
              </a:moveTo>
              <a:arcTo wR="758459" hR="758459" stAng="11882061" swAng="262859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27AC7-6F9B-492C-9898-A2841900633E}">
      <dsp:nvSpPr>
        <dsp:cNvPr id="0" name=""/>
        <dsp:cNvSpPr/>
      </dsp:nvSpPr>
      <dsp:spPr>
        <a:xfrm>
          <a:off x="1722351" y="525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Gibalno</a:t>
          </a:r>
          <a:endParaRPr lang="en-SI" sz="800" kern="1200" dirty="0"/>
        </a:p>
      </dsp:txBody>
      <dsp:txXfrm>
        <a:off x="1744494" y="22668"/>
        <a:ext cx="653554" cy="409310"/>
      </dsp:txXfrm>
    </dsp:sp>
    <dsp:sp modelId="{069CE1D4-A37A-448D-A224-DD4ECDBD80E5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1423497" y="60037"/>
              </a:moveTo>
              <a:arcTo wR="1070102" hR="1070102" stAng="17357017" swAng="15041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8C70C6-135B-411E-A3DD-00ADF9288D5B}">
      <dsp:nvSpPr>
        <dsp:cNvPr id="0" name=""/>
        <dsp:cNvSpPr/>
      </dsp:nvSpPr>
      <dsp:spPr>
        <a:xfrm>
          <a:off x="2649087" y="535576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Socialno</a:t>
          </a:r>
          <a:endParaRPr lang="en-SI" sz="800" kern="1200" dirty="0"/>
        </a:p>
      </dsp:txBody>
      <dsp:txXfrm>
        <a:off x="2671230" y="557719"/>
        <a:ext cx="653554" cy="409310"/>
      </dsp:txXfrm>
    </dsp:sp>
    <dsp:sp modelId="{2416693E-F580-4BE0-B9B4-456F9795634B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2096604" y="767758"/>
              </a:moveTo>
              <a:arcTo wR="1070102" hR="1070102" stAng="20615297" swAng="196940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884DE-4004-4591-B842-FE8D79330F05}">
      <dsp:nvSpPr>
        <dsp:cNvPr id="0" name=""/>
        <dsp:cNvSpPr/>
      </dsp:nvSpPr>
      <dsp:spPr>
        <a:xfrm>
          <a:off x="2649087" y="1605678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Umetnostno</a:t>
          </a:r>
          <a:endParaRPr lang="en-SI" sz="800" kern="1200" dirty="0"/>
        </a:p>
      </dsp:txBody>
      <dsp:txXfrm>
        <a:off x="2671230" y="1627821"/>
        <a:ext cx="653554" cy="409310"/>
      </dsp:txXfrm>
    </dsp:sp>
    <dsp:sp modelId="{CE39DAFF-8C73-43A0-874D-330D6E59D922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1818189" y="1835270"/>
              </a:moveTo>
              <a:arcTo wR="1070102" hR="1070102" stAng="2738801" swAng="15041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25C334-FE42-4632-87AA-72C9F0446B86}">
      <dsp:nvSpPr>
        <dsp:cNvPr id="0" name=""/>
        <dsp:cNvSpPr/>
      </dsp:nvSpPr>
      <dsp:spPr>
        <a:xfrm>
          <a:off x="1722351" y="2140729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Jezikovno</a:t>
          </a:r>
          <a:endParaRPr lang="en-SI" sz="800" kern="1200" dirty="0"/>
        </a:p>
      </dsp:txBody>
      <dsp:txXfrm>
        <a:off x="1744494" y="2162872"/>
        <a:ext cx="653554" cy="409310"/>
      </dsp:txXfrm>
    </dsp:sp>
    <dsp:sp modelId="{BC1D48E2-F45A-4077-8FCC-99CF19EC9C2E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716706" y="2080166"/>
              </a:moveTo>
              <a:arcTo wR="1070102" hR="1070102" stAng="6557017" swAng="15041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FB90F8-A6DB-4BDC-83E8-6C1FA4BFF2DA}">
      <dsp:nvSpPr>
        <dsp:cNvPr id="0" name=""/>
        <dsp:cNvSpPr/>
      </dsp:nvSpPr>
      <dsp:spPr>
        <a:xfrm>
          <a:off x="795616" y="1605678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Znanstveno</a:t>
          </a:r>
          <a:endParaRPr lang="en-SI" sz="800" kern="1200" dirty="0"/>
        </a:p>
      </dsp:txBody>
      <dsp:txXfrm>
        <a:off x="817759" y="1627821"/>
        <a:ext cx="653554" cy="409310"/>
      </dsp:txXfrm>
    </dsp:sp>
    <dsp:sp modelId="{DF249DE0-CADC-49AC-8960-1A2EE0AD0D59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43599" y="1372446"/>
              </a:moveTo>
              <a:arcTo wR="1070102" hR="1070102" stAng="9815297" swAng="196940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11DCB-B903-413D-AB0A-59F3253592CE}">
      <dsp:nvSpPr>
        <dsp:cNvPr id="0" name=""/>
        <dsp:cNvSpPr/>
      </dsp:nvSpPr>
      <dsp:spPr>
        <a:xfrm>
          <a:off x="795616" y="535576"/>
          <a:ext cx="697840" cy="4535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Matematično</a:t>
          </a:r>
          <a:endParaRPr lang="en-SI" sz="800" kern="1200" dirty="0"/>
        </a:p>
      </dsp:txBody>
      <dsp:txXfrm>
        <a:off x="817759" y="557719"/>
        <a:ext cx="653554" cy="409310"/>
      </dsp:txXfrm>
    </dsp:sp>
    <dsp:sp modelId="{900ADA21-9C28-4099-BDDF-D8293A77353E}">
      <dsp:nvSpPr>
        <dsp:cNvPr id="0" name=""/>
        <dsp:cNvSpPr/>
      </dsp:nvSpPr>
      <dsp:spPr>
        <a:xfrm>
          <a:off x="1001169" y="227323"/>
          <a:ext cx="2140204" cy="2140204"/>
        </a:xfrm>
        <a:custGeom>
          <a:avLst/>
          <a:gdLst/>
          <a:ahLst/>
          <a:cxnLst/>
          <a:rect l="0" t="0" r="0" b="0"/>
          <a:pathLst>
            <a:path>
              <a:moveTo>
                <a:pt x="322014" y="304933"/>
              </a:moveTo>
              <a:arcTo wR="1070102" hR="1070102" stAng="13538801" swAng="1504181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9A9DA-8DCC-413E-8A56-349CD757F74A}">
      <dsp:nvSpPr>
        <dsp:cNvPr id="0" name=""/>
        <dsp:cNvSpPr/>
      </dsp:nvSpPr>
      <dsp:spPr>
        <a:xfrm>
          <a:off x="0" y="59092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Neeksperimentalna študija</a:t>
          </a:r>
          <a:endParaRPr lang="en-SI" sz="2100" kern="1200"/>
        </a:p>
      </dsp:txBody>
      <dsp:txXfrm>
        <a:off x="23988" y="614914"/>
        <a:ext cx="8548692" cy="443423"/>
      </dsp:txXfrm>
    </dsp:sp>
    <dsp:sp modelId="{4591CDA5-150F-4430-837F-C7AB7B528A4E}">
      <dsp:nvSpPr>
        <dsp:cNvPr id="0" name=""/>
        <dsp:cNvSpPr/>
      </dsp:nvSpPr>
      <dsp:spPr>
        <a:xfrm>
          <a:off x="0" y="114280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519 odgovorov od 826 anketirancev iz 28 vrtcev</a:t>
          </a:r>
          <a:endParaRPr lang="en-SI" sz="2100" kern="1200"/>
        </a:p>
      </dsp:txBody>
      <dsp:txXfrm>
        <a:off x="23988" y="1166794"/>
        <a:ext cx="8548692" cy="443423"/>
      </dsp:txXfrm>
    </dsp:sp>
    <dsp:sp modelId="{583EE5C3-CA97-4474-BAD6-ADB8DCE33F89}">
      <dsp:nvSpPr>
        <dsp:cNvPr id="0" name=""/>
        <dsp:cNvSpPr/>
      </dsp:nvSpPr>
      <dsp:spPr>
        <a:xfrm>
          <a:off x="0" y="169468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Naključno večstopenjsko vzorčenje. Iz vsake od 12 statističnih regij.</a:t>
          </a:r>
          <a:endParaRPr lang="en-SI" sz="2100" kern="1200"/>
        </a:p>
      </dsp:txBody>
      <dsp:txXfrm>
        <a:off x="23988" y="1718674"/>
        <a:ext cx="8548692" cy="443423"/>
      </dsp:txXfrm>
    </dsp:sp>
    <dsp:sp modelId="{C04E454F-4FC6-412D-8B49-34ADB9A7DE9C}">
      <dsp:nvSpPr>
        <dsp:cNvPr id="0" name=""/>
        <dsp:cNvSpPr/>
      </dsp:nvSpPr>
      <dsp:spPr>
        <a:xfrm>
          <a:off x="0" y="224656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2022</a:t>
          </a:r>
          <a:endParaRPr lang="en-SI" sz="2100" kern="1200"/>
        </a:p>
      </dsp:txBody>
      <dsp:txXfrm>
        <a:off x="23988" y="2270554"/>
        <a:ext cx="8548692" cy="443423"/>
      </dsp:txXfrm>
    </dsp:sp>
    <dsp:sp modelId="{3A2A6BBC-BCF2-48B7-B99B-FF4726EEDA12}">
      <dsp:nvSpPr>
        <dsp:cNvPr id="0" name=""/>
        <dsp:cNvSpPr/>
      </dsp:nvSpPr>
      <dsp:spPr>
        <a:xfrm>
          <a:off x="0" y="2798446"/>
          <a:ext cx="8596668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Statistična analiza z jezikom Python</a:t>
          </a:r>
          <a:endParaRPr lang="en-SI" sz="2100" kern="1200"/>
        </a:p>
      </dsp:txBody>
      <dsp:txXfrm>
        <a:off x="23988" y="2822434"/>
        <a:ext cx="8548692" cy="4434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83D69-4ADB-4A3A-8092-FFBF604C6C61}">
      <dsp:nvSpPr>
        <dsp:cNvPr id="0" name=""/>
        <dsp:cNvSpPr/>
      </dsp:nvSpPr>
      <dsp:spPr>
        <a:xfrm>
          <a:off x="-3985130" y="-611792"/>
          <a:ext cx="4749124" cy="4749124"/>
        </a:xfrm>
        <a:prstGeom prst="blockArc">
          <a:avLst>
            <a:gd name="adj1" fmla="val 18900000"/>
            <a:gd name="adj2" fmla="val 2700000"/>
            <a:gd name="adj3" fmla="val 455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F0147-E564-45FB-A591-61A29D34725F}">
      <dsp:nvSpPr>
        <dsp:cNvPr id="0" name=""/>
        <dsp:cNvSpPr/>
      </dsp:nvSpPr>
      <dsp:spPr>
        <a:xfrm>
          <a:off x="247700" y="160271"/>
          <a:ext cx="5274960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Socialno</a:t>
          </a:r>
          <a:r>
            <a:rPr lang="en-GB" sz="1700" kern="1200" dirty="0"/>
            <a:t> (x2) </a:t>
          </a:r>
          <a:r>
            <a:rPr lang="en-GB" sz="1700" kern="1200" dirty="0" err="1"/>
            <a:t>SoD</a:t>
          </a:r>
          <a:endParaRPr lang="en-GB" sz="1700" kern="1200" dirty="0"/>
        </a:p>
      </dsp:txBody>
      <dsp:txXfrm>
        <a:off x="247700" y="160271"/>
        <a:ext cx="5274960" cy="320400"/>
      </dsp:txXfrm>
    </dsp:sp>
    <dsp:sp modelId="{0BB625FB-220B-4FE3-9A65-415BA64FB4AF}">
      <dsp:nvSpPr>
        <dsp:cNvPr id="0" name=""/>
        <dsp:cNvSpPr/>
      </dsp:nvSpPr>
      <dsp:spPr>
        <a:xfrm>
          <a:off x="47449" y="120220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39137-3C6B-4F5E-AB28-8C4388372D35}">
      <dsp:nvSpPr>
        <dsp:cNvPr id="0" name=""/>
        <dsp:cNvSpPr/>
      </dsp:nvSpPr>
      <dsp:spPr>
        <a:xfrm>
          <a:off x="537852" y="641154"/>
          <a:ext cx="4984808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Socio-</a:t>
          </a:r>
          <a:r>
            <a:rPr lang="en-GB" sz="1700" kern="1200" dirty="0" err="1"/>
            <a:t>emocionalno</a:t>
          </a:r>
          <a:r>
            <a:rPr lang="en-GB" sz="1700" kern="1200" dirty="0"/>
            <a:t> SED</a:t>
          </a:r>
        </a:p>
      </dsp:txBody>
      <dsp:txXfrm>
        <a:off x="537852" y="641154"/>
        <a:ext cx="4984808" cy="320400"/>
      </dsp:txXfrm>
    </dsp:sp>
    <dsp:sp modelId="{9A74D227-6256-4DC7-B620-7E390C5C9FBF}">
      <dsp:nvSpPr>
        <dsp:cNvPr id="0" name=""/>
        <dsp:cNvSpPr/>
      </dsp:nvSpPr>
      <dsp:spPr>
        <a:xfrm>
          <a:off x="337601" y="601104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3CBB3-FE0D-4892-B959-B6D307764725}">
      <dsp:nvSpPr>
        <dsp:cNvPr id="0" name=""/>
        <dsp:cNvSpPr/>
      </dsp:nvSpPr>
      <dsp:spPr>
        <a:xfrm>
          <a:off x="696854" y="1121685"/>
          <a:ext cx="4825806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Gibalno</a:t>
          </a:r>
          <a:r>
            <a:rPr lang="en-GB" sz="1700" kern="1200" dirty="0"/>
            <a:t> MoD</a:t>
          </a:r>
          <a:endParaRPr lang="en-SI" sz="1700" kern="1200" dirty="0"/>
        </a:p>
      </dsp:txBody>
      <dsp:txXfrm>
        <a:off x="696854" y="1121685"/>
        <a:ext cx="4825806" cy="320400"/>
      </dsp:txXfrm>
    </dsp:sp>
    <dsp:sp modelId="{0EF01449-0079-4795-BFB0-41E19C73054F}">
      <dsp:nvSpPr>
        <dsp:cNvPr id="0" name=""/>
        <dsp:cNvSpPr/>
      </dsp:nvSpPr>
      <dsp:spPr>
        <a:xfrm>
          <a:off x="496603" y="1081635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026ED2-29B6-48D4-83BF-CFE5589AB4A2}">
      <dsp:nvSpPr>
        <dsp:cNvPr id="0" name=""/>
        <dsp:cNvSpPr/>
      </dsp:nvSpPr>
      <dsp:spPr>
        <a:xfrm>
          <a:off x="747621" y="1602569"/>
          <a:ext cx="4775039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Umetnostno</a:t>
          </a:r>
          <a:r>
            <a:rPr lang="en-GB" sz="1700" kern="1200" dirty="0"/>
            <a:t> </a:t>
          </a:r>
          <a:r>
            <a:rPr lang="en-GB" sz="1700" kern="1200" dirty="0" err="1"/>
            <a:t>ArD</a:t>
          </a:r>
          <a:endParaRPr lang="en-SI" sz="1700" kern="1200" dirty="0"/>
        </a:p>
      </dsp:txBody>
      <dsp:txXfrm>
        <a:off x="747621" y="1602569"/>
        <a:ext cx="4775039" cy="320400"/>
      </dsp:txXfrm>
    </dsp:sp>
    <dsp:sp modelId="{B340D681-E758-4CB6-8386-BE8F1F390D0F}">
      <dsp:nvSpPr>
        <dsp:cNvPr id="0" name=""/>
        <dsp:cNvSpPr/>
      </dsp:nvSpPr>
      <dsp:spPr>
        <a:xfrm>
          <a:off x="547371" y="1562518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F2E64-1BE8-44A0-8105-F6767FD2B4EF}">
      <dsp:nvSpPr>
        <dsp:cNvPr id="0" name=""/>
        <dsp:cNvSpPr/>
      </dsp:nvSpPr>
      <dsp:spPr>
        <a:xfrm>
          <a:off x="696854" y="2083452"/>
          <a:ext cx="4825806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Jezikovno</a:t>
          </a:r>
          <a:r>
            <a:rPr lang="en-GB" sz="1700" kern="1200" dirty="0"/>
            <a:t> </a:t>
          </a:r>
          <a:r>
            <a:rPr lang="en-GB" sz="1700" kern="1200" dirty="0" err="1"/>
            <a:t>LaD</a:t>
          </a:r>
          <a:endParaRPr lang="en-SI" sz="1700" kern="1200" dirty="0"/>
        </a:p>
      </dsp:txBody>
      <dsp:txXfrm>
        <a:off x="696854" y="2083452"/>
        <a:ext cx="4825806" cy="320400"/>
      </dsp:txXfrm>
    </dsp:sp>
    <dsp:sp modelId="{26684CBB-4833-405A-AD56-8379A0F8BF0B}">
      <dsp:nvSpPr>
        <dsp:cNvPr id="0" name=""/>
        <dsp:cNvSpPr/>
      </dsp:nvSpPr>
      <dsp:spPr>
        <a:xfrm>
          <a:off x="496603" y="2043402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FC281A-C5A8-4594-BCCD-ACE8E2949FC5}">
      <dsp:nvSpPr>
        <dsp:cNvPr id="0" name=""/>
        <dsp:cNvSpPr/>
      </dsp:nvSpPr>
      <dsp:spPr>
        <a:xfrm>
          <a:off x="537852" y="2563983"/>
          <a:ext cx="4984808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Znanstveno</a:t>
          </a:r>
          <a:r>
            <a:rPr lang="en-GB" sz="1700" kern="1200" dirty="0"/>
            <a:t> ScD</a:t>
          </a:r>
          <a:endParaRPr lang="en-SI" sz="1700" kern="1200" dirty="0"/>
        </a:p>
      </dsp:txBody>
      <dsp:txXfrm>
        <a:off x="537852" y="2563983"/>
        <a:ext cx="4984808" cy="320400"/>
      </dsp:txXfrm>
    </dsp:sp>
    <dsp:sp modelId="{C9859B26-7E64-43FF-8183-BA806E8EBBA6}">
      <dsp:nvSpPr>
        <dsp:cNvPr id="0" name=""/>
        <dsp:cNvSpPr/>
      </dsp:nvSpPr>
      <dsp:spPr>
        <a:xfrm>
          <a:off x="337601" y="2523933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823F0-64BC-4801-ADC5-6E5A9531ECC2}">
      <dsp:nvSpPr>
        <dsp:cNvPr id="0" name=""/>
        <dsp:cNvSpPr/>
      </dsp:nvSpPr>
      <dsp:spPr>
        <a:xfrm>
          <a:off x="247700" y="3044867"/>
          <a:ext cx="5274960" cy="320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318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 err="1"/>
            <a:t>Matematično</a:t>
          </a:r>
          <a:r>
            <a:rPr lang="en-GB" sz="1700" kern="1200" dirty="0"/>
            <a:t> </a:t>
          </a:r>
          <a:r>
            <a:rPr lang="en-GB" sz="1700" kern="1200" dirty="0" err="1"/>
            <a:t>MaD</a:t>
          </a:r>
          <a:endParaRPr lang="en-SI" sz="1700" kern="1200" dirty="0"/>
        </a:p>
      </dsp:txBody>
      <dsp:txXfrm>
        <a:off x="247700" y="3044867"/>
        <a:ext cx="5274960" cy="320400"/>
      </dsp:txXfrm>
    </dsp:sp>
    <dsp:sp modelId="{A9C0BADF-010C-430E-A3AB-E2AD812A1B01}">
      <dsp:nvSpPr>
        <dsp:cNvPr id="0" name=""/>
        <dsp:cNvSpPr/>
      </dsp:nvSpPr>
      <dsp:spPr>
        <a:xfrm>
          <a:off x="47449" y="3004816"/>
          <a:ext cx="400501" cy="4005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462E3-724D-4415-97EE-F278720F023C}">
      <dsp:nvSpPr>
        <dsp:cNvPr id="0" name=""/>
        <dsp:cNvSpPr/>
      </dsp:nvSpPr>
      <dsp:spPr>
        <a:xfrm>
          <a:off x="-1485835" y="-232577"/>
          <a:ext cx="1785955" cy="1785955"/>
        </a:xfrm>
        <a:prstGeom prst="blockArc">
          <a:avLst>
            <a:gd name="adj1" fmla="val 18900000"/>
            <a:gd name="adj2" fmla="val 2700000"/>
            <a:gd name="adj3" fmla="val 1209"/>
          </a:avLst>
        </a:pr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11020E-E22F-494D-B65E-1168037564AE}">
      <dsp:nvSpPr>
        <dsp:cNvPr id="0" name=""/>
        <dsp:cNvSpPr/>
      </dsp:nvSpPr>
      <dsp:spPr>
        <a:xfrm>
          <a:off x="242796" y="188689"/>
          <a:ext cx="1688224" cy="377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0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Splošno</a:t>
          </a:r>
          <a:r>
            <a:rPr lang="en-GB" sz="1600" kern="1200" dirty="0"/>
            <a:t> </a:t>
          </a:r>
          <a:r>
            <a:rPr lang="en-GB" sz="1600" kern="1200" dirty="0" err="1"/>
            <a:t>GeE</a:t>
          </a:r>
          <a:endParaRPr lang="en-SI" sz="1600" kern="1200" dirty="0"/>
        </a:p>
      </dsp:txBody>
      <dsp:txXfrm>
        <a:off x="242796" y="188689"/>
        <a:ext cx="1688224" cy="377326"/>
      </dsp:txXfrm>
    </dsp:sp>
    <dsp:sp modelId="{AEC62AFA-7196-462E-AF06-4AE05339BAFE}">
      <dsp:nvSpPr>
        <dsp:cNvPr id="0" name=""/>
        <dsp:cNvSpPr/>
      </dsp:nvSpPr>
      <dsp:spPr>
        <a:xfrm>
          <a:off x="6967" y="141523"/>
          <a:ext cx="471657" cy="471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10002-AF02-4071-97C5-7F992D72E166}">
      <dsp:nvSpPr>
        <dsp:cNvPr id="0" name=""/>
        <dsp:cNvSpPr/>
      </dsp:nvSpPr>
      <dsp:spPr>
        <a:xfrm>
          <a:off x="242796" y="754784"/>
          <a:ext cx="1688224" cy="377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9503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Vzgojitelj</a:t>
          </a:r>
          <a:r>
            <a:rPr lang="en-GB" sz="1600" kern="1200" dirty="0"/>
            <a:t> </a:t>
          </a:r>
          <a:r>
            <a:rPr lang="en-GB" sz="1600" kern="1200" dirty="0" err="1"/>
            <a:t>EdR</a:t>
          </a:r>
          <a:endParaRPr lang="en-SI" sz="1600" kern="1200" dirty="0"/>
        </a:p>
      </dsp:txBody>
      <dsp:txXfrm>
        <a:off x="242796" y="754784"/>
        <a:ext cx="1688224" cy="377326"/>
      </dsp:txXfrm>
    </dsp:sp>
    <dsp:sp modelId="{481A919D-DD4A-42BC-AA51-F5A74E9770A8}">
      <dsp:nvSpPr>
        <dsp:cNvPr id="0" name=""/>
        <dsp:cNvSpPr/>
      </dsp:nvSpPr>
      <dsp:spPr>
        <a:xfrm>
          <a:off x="6967" y="707618"/>
          <a:ext cx="471657" cy="47165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3A9C2-8E1E-4FCF-BDED-A49E9B7277D1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F0643-E7F2-4AA0-97C5-0DC8462FA0C4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6174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Lepo </a:t>
            </a:r>
            <a:r>
              <a:rPr lang="en-AU" dirty="0" err="1"/>
              <a:t>pozdravljeni</a:t>
            </a:r>
            <a:r>
              <a:rPr lang="en-AU" dirty="0"/>
              <a:t>. </a:t>
            </a:r>
            <a:r>
              <a:rPr lang="en-AU" dirty="0" err="1"/>
              <a:t>Predstavil</a:t>
            </a:r>
            <a:r>
              <a:rPr lang="en-AU" dirty="0"/>
              <a:t> </a:t>
            </a:r>
            <a:r>
              <a:rPr lang="en-AU" dirty="0" err="1"/>
              <a:t>vam</a:t>
            </a:r>
            <a:r>
              <a:rPr lang="en-AU" dirty="0"/>
              <a:t> </a:t>
            </a:r>
            <a:r>
              <a:rPr lang="en-AU" dirty="0" err="1"/>
              <a:t>bom</a:t>
            </a:r>
            <a:r>
              <a:rPr lang="en-AU" dirty="0"/>
              <a:t> </a:t>
            </a:r>
            <a:r>
              <a:rPr lang="en-AU" dirty="0" err="1"/>
              <a:t>raziskavo</a:t>
            </a:r>
            <a:r>
              <a:rPr lang="en-AU" dirty="0"/>
              <a:t>, ki se </a:t>
            </a:r>
            <a:r>
              <a:rPr lang="en-AU" dirty="0" err="1"/>
              <a:t>ukvarja</a:t>
            </a:r>
            <a:r>
              <a:rPr lang="en-AU" dirty="0"/>
              <a:t> s </a:t>
            </a:r>
            <a:r>
              <a:rPr lang="en-AU" dirty="0" err="1"/>
              <a:t>tem</a:t>
            </a:r>
            <a:r>
              <a:rPr lang="en-AU" dirty="0"/>
              <a:t>, </a:t>
            </a:r>
            <a:r>
              <a:rPr lang="en-AU" dirty="0" err="1"/>
              <a:t>kakšna</a:t>
            </a:r>
            <a:r>
              <a:rPr lang="en-AU" dirty="0"/>
              <a:t> </a:t>
            </a:r>
            <a:r>
              <a:rPr lang="en-AU" dirty="0" err="1"/>
              <a:t>pričakovanja</a:t>
            </a:r>
            <a:r>
              <a:rPr lang="en-AU" dirty="0"/>
              <a:t> </a:t>
            </a:r>
            <a:r>
              <a:rPr lang="en-AU" dirty="0" err="1"/>
              <a:t>imajo</a:t>
            </a:r>
            <a:r>
              <a:rPr lang="en-AU" dirty="0"/>
              <a:t> </a:t>
            </a:r>
            <a:r>
              <a:rPr lang="en-AU" dirty="0" err="1"/>
              <a:t>starši</a:t>
            </a:r>
            <a:r>
              <a:rPr lang="en-AU" dirty="0"/>
              <a:t> do </a:t>
            </a:r>
            <a:r>
              <a:rPr lang="en-AU" dirty="0" err="1"/>
              <a:t>predšolske</a:t>
            </a:r>
            <a:r>
              <a:rPr lang="en-AU" dirty="0"/>
              <a:t> </a:t>
            </a:r>
            <a:r>
              <a:rPr lang="en-AU" dirty="0" err="1"/>
              <a:t>vzgoje</a:t>
            </a:r>
            <a:r>
              <a:rPr lang="en-AU" dirty="0"/>
              <a:t> – </a:t>
            </a:r>
            <a:r>
              <a:rPr lang="en-AU" dirty="0" err="1"/>
              <a:t>natančneje</a:t>
            </a:r>
            <a:r>
              <a:rPr lang="en-AU" dirty="0"/>
              <a:t>, do </a:t>
            </a:r>
            <a:r>
              <a:rPr lang="en-AU" dirty="0" err="1"/>
              <a:t>različnih</a:t>
            </a:r>
            <a:r>
              <a:rPr lang="en-AU" dirty="0"/>
              <a:t> </a:t>
            </a:r>
            <a:r>
              <a:rPr lang="en-AU" dirty="0" err="1"/>
              <a:t>razvojnih</a:t>
            </a:r>
            <a:r>
              <a:rPr lang="en-AU" dirty="0"/>
              <a:t> </a:t>
            </a:r>
            <a:r>
              <a:rPr lang="en-AU" dirty="0" err="1"/>
              <a:t>področij</a:t>
            </a:r>
            <a:r>
              <a:rPr lang="en-AU" dirty="0"/>
              <a:t> </a:t>
            </a:r>
            <a:r>
              <a:rPr lang="en-AU" dirty="0" err="1"/>
              <a:t>otrok</a:t>
            </a:r>
            <a:r>
              <a:rPr lang="en-AU" dirty="0"/>
              <a:t> – in </a:t>
            </a:r>
            <a:r>
              <a:rPr lang="en-AU" dirty="0" err="1"/>
              <a:t>kateri</a:t>
            </a:r>
            <a:r>
              <a:rPr lang="en-AU" dirty="0"/>
              <a:t> </a:t>
            </a:r>
            <a:r>
              <a:rPr lang="en-AU" dirty="0" err="1"/>
              <a:t>dejavniki</a:t>
            </a:r>
            <a:r>
              <a:rPr lang="en-AU" dirty="0"/>
              <a:t>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razlike</a:t>
            </a:r>
            <a:r>
              <a:rPr lang="en-AU" dirty="0"/>
              <a:t> v </a:t>
            </a:r>
            <a:r>
              <a:rPr lang="en-AU" dirty="0" err="1"/>
              <a:t>pričakovanjih</a:t>
            </a:r>
            <a:r>
              <a:rPr lang="en-AU" dirty="0"/>
              <a:t> </a:t>
            </a:r>
            <a:r>
              <a:rPr lang="en-AU" dirty="0" err="1"/>
              <a:t>oblikujejo</a:t>
            </a:r>
            <a:r>
              <a:rPr lang="en-AU" dirty="0"/>
              <a:t>.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4799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 </a:t>
            </a:r>
            <a:r>
              <a:rPr lang="en-AU" dirty="0" err="1"/>
              <a:t>zadnjih</a:t>
            </a:r>
            <a:r>
              <a:rPr lang="en-AU" dirty="0"/>
              <a:t> </a:t>
            </a:r>
            <a:r>
              <a:rPr lang="en-AU" dirty="0" err="1"/>
              <a:t>desetletjih</a:t>
            </a:r>
            <a:r>
              <a:rPr lang="en-AU" dirty="0"/>
              <a:t> se je </a:t>
            </a:r>
            <a:r>
              <a:rPr lang="en-AU" dirty="0" err="1"/>
              <a:t>potrdilo</a:t>
            </a:r>
            <a:r>
              <a:rPr lang="en-AU" dirty="0"/>
              <a:t>, da </a:t>
            </a:r>
            <a:r>
              <a:rPr lang="en-AU" dirty="0" err="1"/>
              <a:t>kakovostna</a:t>
            </a:r>
            <a:r>
              <a:rPr lang="en-AU" dirty="0"/>
              <a:t> </a:t>
            </a:r>
            <a:r>
              <a:rPr lang="en-AU" dirty="0" err="1"/>
              <a:t>predšolska</a:t>
            </a:r>
            <a:r>
              <a:rPr lang="en-AU" dirty="0"/>
              <a:t> </a:t>
            </a:r>
            <a:r>
              <a:rPr lang="en-AU" dirty="0" err="1"/>
              <a:t>vzgoja</a:t>
            </a:r>
            <a:r>
              <a:rPr lang="en-AU" dirty="0"/>
              <a:t> </a:t>
            </a:r>
            <a:r>
              <a:rPr lang="en-AU" dirty="0" err="1"/>
              <a:t>močno</a:t>
            </a:r>
            <a:r>
              <a:rPr lang="en-AU" dirty="0"/>
              <a:t> </a:t>
            </a:r>
            <a:r>
              <a:rPr lang="en-AU" dirty="0" err="1"/>
              <a:t>prispeva</a:t>
            </a:r>
            <a:r>
              <a:rPr lang="en-AU" dirty="0"/>
              <a:t> k </a:t>
            </a:r>
            <a:r>
              <a:rPr lang="en-AU" dirty="0" err="1"/>
              <a:t>celostnemu</a:t>
            </a:r>
            <a:r>
              <a:rPr lang="en-AU" dirty="0"/>
              <a:t> </a:t>
            </a:r>
            <a:r>
              <a:rPr lang="en-AU" dirty="0" err="1"/>
              <a:t>razvoju</a:t>
            </a:r>
            <a:r>
              <a:rPr lang="en-AU" dirty="0"/>
              <a:t> </a:t>
            </a:r>
            <a:r>
              <a:rPr lang="en-AU" dirty="0" err="1"/>
              <a:t>otrok</a:t>
            </a:r>
            <a:r>
              <a:rPr lang="en-AU" dirty="0"/>
              <a:t> – </a:t>
            </a:r>
            <a:r>
              <a:rPr lang="en-AU" dirty="0" err="1"/>
              <a:t>tako</a:t>
            </a:r>
            <a:r>
              <a:rPr lang="en-AU" dirty="0"/>
              <a:t> </a:t>
            </a:r>
            <a:r>
              <a:rPr lang="en-AU" dirty="0" err="1"/>
              <a:t>kognitivno</a:t>
            </a:r>
            <a:r>
              <a:rPr lang="en-AU" dirty="0"/>
              <a:t>, </a:t>
            </a:r>
            <a:r>
              <a:rPr lang="en-AU" dirty="0" err="1"/>
              <a:t>socialno</a:t>
            </a:r>
            <a:r>
              <a:rPr lang="en-AU" dirty="0"/>
              <a:t> </a:t>
            </a:r>
            <a:r>
              <a:rPr lang="en-AU" dirty="0" err="1"/>
              <a:t>kot</a:t>
            </a:r>
            <a:r>
              <a:rPr lang="en-AU" dirty="0"/>
              <a:t> </a:t>
            </a:r>
            <a:r>
              <a:rPr lang="en-AU" dirty="0" err="1"/>
              <a:t>tudi</a:t>
            </a:r>
            <a:r>
              <a:rPr lang="en-AU" dirty="0"/>
              <a:t> </a:t>
            </a:r>
            <a:r>
              <a:rPr lang="en-AU" dirty="0" err="1"/>
              <a:t>čustveno</a:t>
            </a:r>
            <a:r>
              <a:rPr lang="en-AU" dirty="0"/>
              <a:t> in </a:t>
            </a:r>
            <a:r>
              <a:rPr lang="en-AU" dirty="0" err="1"/>
              <a:t>telesno</a:t>
            </a:r>
            <a:r>
              <a:rPr lang="en-AU" dirty="0"/>
              <a:t>. </a:t>
            </a:r>
            <a:r>
              <a:rPr lang="en-AU" dirty="0" err="1"/>
              <a:t>Vendar</a:t>
            </a:r>
            <a:r>
              <a:rPr lang="en-AU" dirty="0"/>
              <a:t> pa </a:t>
            </a:r>
            <a:r>
              <a:rPr lang="en-AU" dirty="0" err="1"/>
              <a:t>ima</a:t>
            </a:r>
            <a:r>
              <a:rPr lang="en-AU" dirty="0"/>
              <a:t> </a:t>
            </a:r>
            <a:r>
              <a:rPr lang="en-AU" dirty="0" err="1"/>
              <a:t>pomembno</a:t>
            </a:r>
            <a:r>
              <a:rPr lang="en-AU" dirty="0"/>
              <a:t> </a:t>
            </a:r>
            <a:r>
              <a:rPr lang="en-AU" dirty="0" err="1"/>
              <a:t>vlogo</a:t>
            </a:r>
            <a:r>
              <a:rPr lang="en-AU" dirty="0"/>
              <a:t> </a:t>
            </a:r>
            <a:r>
              <a:rPr lang="en-AU" dirty="0" err="1"/>
              <a:t>tudi</a:t>
            </a:r>
            <a:r>
              <a:rPr lang="en-AU" dirty="0"/>
              <a:t> to, </a:t>
            </a:r>
            <a:r>
              <a:rPr lang="en-AU" dirty="0" err="1"/>
              <a:t>kaj</a:t>
            </a:r>
            <a:r>
              <a:rPr lang="en-AU" dirty="0"/>
              <a:t> </a:t>
            </a:r>
            <a:r>
              <a:rPr lang="en-AU" dirty="0" err="1"/>
              <a:t>starši</a:t>
            </a:r>
            <a:r>
              <a:rPr lang="en-AU" dirty="0"/>
              <a:t> od </a:t>
            </a:r>
            <a:r>
              <a:rPr lang="en-AU" dirty="0" err="1"/>
              <a:t>vrtca</a:t>
            </a:r>
            <a:r>
              <a:rPr lang="en-AU" dirty="0"/>
              <a:t> </a:t>
            </a:r>
            <a:r>
              <a:rPr lang="en-AU" dirty="0" err="1"/>
              <a:t>pričakujejo</a:t>
            </a:r>
            <a:r>
              <a:rPr lang="en-AU" dirty="0"/>
              <a:t>. </a:t>
            </a:r>
            <a:r>
              <a:rPr lang="en-GB" dirty="0" err="1"/>
              <a:t>Sploh</a:t>
            </a:r>
            <a:r>
              <a:rPr lang="en-GB" dirty="0"/>
              <a:t> </a:t>
            </a:r>
            <a:r>
              <a:rPr lang="en-GB" dirty="0" err="1"/>
              <a:t>pri</a:t>
            </a:r>
            <a:r>
              <a:rPr lang="en-GB" dirty="0"/>
              <a:t> </a:t>
            </a:r>
            <a:r>
              <a:rPr lang="en-GB" dirty="0" err="1"/>
              <a:t>socialno</a:t>
            </a:r>
            <a:r>
              <a:rPr lang="en-GB" dirty="0"/>
              <a:t> </a:t>
            </a:r>
            <a:r>
              <a:rPr lang="en-GB" dirty="0" err="1"/>
              <a:t>ogrozenih</a:t>
            </a:r>
            <a:r>
              <a:rPr lang="en-GB" dirty="0"/>
              <a:t>, short and long term effects,  </a:t>
            </a:r>
            <a:r>
              <a:rPr lang="en-GB" dirty="0" err="1"/>
              <a:t>slovenija</a:t>
            </a:r>
            <a:r>
              <a:rPr lang="en-GB" dirty="0"/>
              <a:t> 93%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66897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err="1"/>
              <a:t>Starši</a:t>
            </a:r>
            <a:r>
              <a:rPr lang="en-AU" dirty="0"/>
              <a:t> </a:t>
            </a:r>
            <a:r>
              <a:rPr lang="en-AU" dirty="0" err="1"/>
              <a:t>imajo</a:t>
            </a:r>
            <a:r>
              <a:rPr lang="en-AU" dirty="0"/>
              <a:t> </a:t>
            </a:r>
            <a:r>
              <a:rPr lang="en-AU" dirty="0" err="1"/>
              <a:t>pogosto</a:t>
            </a:r>
            <a:r>
              <a:rPr lang="en-AU" dirty="0"/>
              <a:t> </a:t>
            </a:r>
            <a:r>
              <a:rPr lang="en-AU" dirty="0" err="1"/>
              <a:t>zelo</a:t>
            </a:r>
            <a:r>
              <a:rPr lang="en-AU" dirty="0"/>
              <a:t> </a:t>
            </a:r>
            <a:r>
              <a:rPr lang="en-AU" dirty="0" err="1"/>
              <a:t>različna</a:t>
            </a:r>
            <a:r>
              <a:rPr lang="en-AU" dirty="0"/>
              <a:t> </a:t>
            </a:r>
            <a:r>
              <a:rPr lang="en-AU" dirty="0" err="1"/>
              <a:t>pričakovanja</a:t>
            </a:r>
            <a:r>
              <a:rPr lang="en-AU" dirty="0"/>
              <a:t>, a </a:t>
            </a:r>
            <a:r>
              <a:rPr lang="en-AU" dirty="0" err="1"/>
              <a:t>pogosto</a:t>
            </a:r>
            <a:r>
              <a:rPr lang="en-AU" dirty="0"/>
              <a:t> </a:t>
            </a:r>
            <a:r>
              <a:rPr lang="en-AU" dirty="0" err="1"/>
              <a:t>iščejo</a:t>
            </a:r>
            <a:r>
              <a:rPr lang="en-AU" dirty="0"/>
              <a:t> </a:t>
            </a:r>
            <a:r>
              <a:rPr lang="en-AU" dirty="0" err="1"/>
              <a:t>celostni</a:t>
            </a:r>
            <a:r>
              <a:rPr lang="en-AU" dirty="0"/>
              <a:t> </a:t>
            </a:r>
            <a:r>
              <a:rPr lang="en-AU" dirty="0" err="1"/>
              <a:t>razvoj</a:t>
            </a:r>
            <a:r>
              <a:rPr lang="en-AU" dirty="0"/>
              <a:t>: </a:t>
            </a:r>
            <a:r>
              <a:rPr lang="en-AU" dirty="0" err="1"/>
              <a:t>varnost</a:t>
            </a:r>
            <a:r>
              <a:rPr lang="en-AU" dirty="0"/>
              <a:t>, </a:t>
            </a:r>
            <a:r>
              <a:rPr lang="en-AU" dirty="0" err="1"/>
              <a:t>individualni</a:t>
            </a:r>
            <a:r>
              <a:rPr lang="en-AU" dirty="0"/>
              <a:t> </a:t>
            </a:r>
            <a:r>
              <a:rPr lang="en-AU" dirty="0" err="1"/>
              <a:t>pristop</a:t>
            </a:r>
            <a:r>
              <a:rPr lang="en-AU" dirty="0"/>
              <a:t>, </a:t>
            </a:r>
            <a:r>
              <a:rPr lang="en-AU" dirty="0" err="1"/>
              <a:t>sodelovanje</a:t>
            </a:r>
            <a:r>
              <a:rPr lang="en-AU" dirty="0"/>
              <a:t> z </a:t>
            </a:r>
            <a:r>
              <a:rPr lang="en-AU" dirty="0" err="1"/>
              <a:t>vzgojitelji</a:t>
            </a:r>
            <a:r>
              <a:rPr lang="en-AU" dirty="0"/>
              <a:t>. </a:t>
            </a:r>
            <a:r>
              <a:rPr lang="en-AU" dirty="0" err="1"/>
              <a:t>Zelo</a:t>
            </a:r>
            <a:r>
              <a:rPr lang="en-AU" dirty="0"/>
              <a:t> </a:t>
            </a:r>
            <a:r>
              <a:rPr lang="en-AU" dirty="0" err="1"/>
              <a:t>visoko</a:t>
            </a:r>
            <a:r>
              <a:rPr lang="en-AU" dirty="0"/>
              <a:t> </a:t>
            </a:r>
            <a:r>
              <a:rPr lang="en-AU" dirty="0" err="1"/>
              <a:t>vrednotijo</a:t>
            </a:r>
            <a:r>
              <a:rPr lang="en-AU" dirty="0"/>
              <a:t> </a:t>
            </a:r>
            <a:r>
              <a:rPr lang="en-AU" dirty="0" err="1"/>
              <a:t>tudi</a:t>
            </a:r>
            <a:r>
              <a:rPr lang="en-AU" dirty="0"/>
              <a:t> </a:t>
            </a:r>
            <a:r>
              <a:rPr lang="en-AU" dirty="0" err="1"/>
              <a:t>področja</a:t>
            </a:r>
            <a:r>
              <a:rPr lang="en-AU" dirty="0"/>
              <a:t>, </a:t>
            </a:r>
            <a:r>
              <a:rPr lang="en-AU" dirty="0" err="1"/>
              <a:t>kot</a:t>
            </a:r>
            <a:r>
              <a:rPr lang="en-AU" dirty="0"/>
              <a:t> so </a:t>
            </a:r>
            <a:r>
              <a:rPr lang="en-AU" dirty="0" err="1"/>
              <a:t>govor</a:t>
            </a:r>
            <a:r>
              <a:rPr lang="en-AU" dirty="0"/>
              <a:t>, </a:t>
            </a:r>
            <a:r>
              <a:rPr lang="en-AU" dirty="0" err="1"/>
              <a:t>gibanje</a:t>
            </a:r>
            <a:r>
              <a:rPr lang="en-AU" dirty="0"/>
              <a:t> in </a:t>
            </a:r>
            <a:r>
              <a:rPr lang="en-AU" dirty="0" err="1"/>
              <a:t>čustveni</a:t>
            </a:r>
            <a:r>
              <a:rPr lang="en-AU" dirty="0"/>
              <a:t> </a:t>
            </a:r>
            <a:r>
              <a:rPr lang="en-AU" dirty="0" err="1"/>
              <a:t>razvoj</a:t>
            </a:r>
            <a:r>
              <a:rPr lang="en-AU" dirty="0"/>
              <a:t>… ne </a:t>
            </a:r>
            <a:r>
              <a:rPr lang="en-AU" dirty="0" err="1"/>
              <a:t>samo</a:t>
            </a:r>
            <a:r>
              <a:rPr lang="en-AU" dirty="0"/>
              <a:t> </a:t>
            </a:r>
            <a:r>
              <a:rPr lang="en-AU" dirty="0" err="1"/>
              <a:t>učenje</a:t>
            </a:r>
            <a:r>
              <a:rPr lang="en-AU" dirty="0"/>
              <a:t> </a:t>
            </a:r>
            <a:r>
              <a:rPr lang="en-AU" dirty="0" err="1"/>
              <a:t>ampak</a:t>
            </a:r>
            <a:r>
              <a:rPr lang="en-AU" dirty="0"/>
              <a:t> </a:t>
            </a:r>
            <a:r>
              <a:rPr lang="en-AU" dirty="0" err="1"/>
              <a:t>tudi</a:t>
            </a:r>
            <a:r>
              <a:rPr lang="en-AU" dirty="0"/>
              <a:t> </a:t>
            </a:r>
            <a:r>
              <a:rPr lang="en-AU" dirty="0" err="1"/>
              <a:t>varnost</a:t>
            </a:r>
            <a:r>
              <a:rPr lang="en-AU" dirty="0"/>
              <a:t>, </a:t>
            </a:r>
            <a:r>
              <a:rPr lang="en-AU" dirty="0" err="1"/>
              <a:t>sodelovanje</a:t>
            </a:r>
            <a:r>
              <a:rPr lang="en-AU" dirty="0"/>
              <a:t>… </a:t>
            </a:r>
            <a:r>
              <a:rPr lang="en-AU" dirty="0" err="1"/>
              <a:t>starsi</a:t>
            </a:r>
            <a:r>
              <a:rPr lang="en-AU" dirty="0"/>
              <a:t> </a:t>
            </a:r>
            <a:r>
              <a:rPr lang="en-AU" dirty="0" err="1"/>
              <a:t>niso</a:t>
            </a:r>
            <a:r>
              <a:rPr lang="en-AU" dirty="0"/>
              <a:t> </a:t>
            </a:r>
            <a:r>
              <a:rPr lang="en-AU" dirty="0" err="1"/>
              <a:t>pasivni</a:t>
            </a:r>
            <a:r>
              <a:rPr lang="en-AU" dirty="0"/>
              <a:t> </a:t>
            </a:r>
            <a:r>
              <a:rPr lang="en-AU" dirty="0" err="1"/>
              <a:t>uporabniki</a:t>
            </a:r>
            <a:r>
              <a:rPr lang="en-AU" dirty="0"/>
              <a:t>!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2064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 </a:t>
            </a:r>
            <a:r>
              <a:rPr lang="en-AU" dirty="0" err="1"/>
              <a:t>Sloveniji</a:t>
            </a:r>
            <a:r>
              <a:rPr lang="en-AU" dirty="0"/>
              <a:t> </a:t>
            </a:r>
            <a:r>
              <a:rPr lang="en-AU" dirty="0" err="1"/>
              <a:t>imamo</a:t>
            </a:r>
            <a:r>
              <a:rPr lang="en-AU" dirty="0"/>
              <a:t> </a:t>
            </a:r>
            <a:r>
              <a:rPr lang="en-AU" dirty="0" err="1"/>
              <a:t>nacionalni</a:t>
            </a:r>
            <a:r>
              <a:rPr lang="en-AU" dirty="0"/>
              <a:t> </a:t>
            </a:r>
            <a:r>
              <a:rPr lang="en-AU" dirty="0" err="1"/>
              <a:t>kurikulum</a:t>
            </a:r>
            <a:r>
              <a:rPr lang="en-AU" dirty="0"/>
              <a:t> za </a:t>
            </a:r>
            <a:r>
              <a:rPr lang="en-AU" dirty="0" err="1"/>
              <a:t>vrtce</a:t>
            </a:r>
            <a:r>
              <a:rPr lang="en-AU" dirty="0"/>
              <a:t>, ki </a:t>
            </a:r>
            <a:r>
              <a:rPr lang="en-AU" dirty="0" err="1"/>
              <a:t>določa</a:t>
            </a:r>
            <a:r>
              <a:rPr lang="en-AU" dirty="0"/>
              <a:t> </a:t>
            </a:r>
            <a:r>
              <a:rPr lang="en-AU" dirty="0" err="1"/>
              <a:t>šest</a:t>
            </a:r>
            <a:r>
              <a:rPr lang="en-AU" dirty="0"/>
              <a:t> </a:t>
            </a:r>
            <a:r>
              <a:rPr lang="en-AU" dirty="0" err="1"/>
              <a:t>področij</a:t>
            </a:r>
            <a:r>
              <a:rPr lang="en-AU" dirty="0"/>
              <a:t> </a:t>
            </a:r>
            <a:r>
              <a:rPr lang="en-AU" dirty="0" err="1"/>
              <a:t>dejavnosti</a:t>
            </a:r>
            <a:r>
              <a:rPr lang="en-AU" dirty="0"/>
              <a:t>: </a:t>
            </a:r>
            <a:r>
              <a:rPr lang="en-AU" dirty="0" err="1"/>
              <a:t>gibanje</a:t>
            </a:r>
            <a:r>
              <a:rPr lang="en-AU" dirty="0"/>
              <a:t>, </a:t>
            </a:r>
            <a:r>
              <a:rPr lang="en-AU" dirty="0" err="1"/>
              <a:t>jezik</a:t>
            </a:r>
            <a:r>
              <a:rPr lang="en-AU" dirty="0"/>
              <a:t>, </a:t>
            </a:r>
            <a:r>
              <a:rPr lang="en-AU" dirty="0" err="1"/>
              <a:t>umetnost</a:t>
            </a:r>
            <a:r>
              <a:rPr lang="en-AU" dirty="0"/>
              <a:t>, </a:t>
            </a:r>
            <a:r>
              <a:rPr lang="en-AU" dirty="0" err="1"/>
              <a:t>družba</a:t>
            </a:r>
            <a:r>
              <a:rPr lang="en-AU" dirty="0"/>
              <a:t>, </a:t>
            </a:r>
            <a:r>
              <a:rPr lang="en-AU" dirty="0" err="1"/>
              <a:t>narava</a:t>
            </a:r>
            <a:r>
              <a:rPr lang="en-AU" dirty="0"/>
              <a:t>, </a:t>
            </a:r>
            <a:r>
              <a:rPr lang="en-AU" dirty="0" err="1"/>
              <a:t>matematika</a:t>
            </a:r>
            <a:r>
              <a:rPr lang="en-AU" dirty="0"/>
              <a:t>. Ta </a:t>
            </a:r>
            <a:r>
              <a:rPr lang="en-AU" dirty="0" err="1"/>
              <a:t>področja</a:t>
            </a:r>
            <a:r>
              <a:rPr lang="en-AU" dirty="0"/>
              <a:t> </a:t>
            </a:r>
            <a:r>
              <a:rPr lang="en-AU" dirty="0" err="1"/>
              <a:t>sovpadajo</a:t>
            </a:r>
            <a:r>
              <a:rPr lang="en-AU" dirty="0"/>
              <a:t> z </a:t>
            </a:r>
            <a:r>
              <a:rPr lang="en-AU" dirty="0" err="1"/>
              <a:t>razvojnimi</a:t>
            </a:r>
            <a:r>
              <a:rPr lang="en-AU" dirty="0"/>
              <a:t> </a:t>
            </a:r>
            <a:r>
              <a:rPr lang="en-AU" dirty="0" err="1"/>
              <a:t>dimenzijami</a:t>
            </a:r>
            <a:r>
              <a:rPr lang="en-AU" dirty="0"/>
              <a:t> </a:t>
            </a:r>
            <a:r>
              <a:rPr lang="en-AU" dirty="0" err="1"/>
              <a:t>otroka</a:t>
            </a:r>
            <a:r>
              <a:rPr lang="en-AU" dirty="0"/>
              <a:t>: </a:t>
            </a:r>
            <a:r>
              <a:rPr lang="en-AU" dirty="0" err="1"/>
              <a:t>telesno</a:t>
            </a:r>
            <a:r>
              <a:rPr lang="en-AU" dirty="0"/>
              <a:t>, </a:t>
            </a:r>
            <a:r>
              <a:rPr lang="en-AU" dirty="0" err="1"/>
              <a:t>kognitivno</a:t>
            </a:r>
            <a:r>
              <a:rPr lang="en-AU" dirty="0"/>
              <a:t>, </a:t>
            </a:r>
            <a:r>
              <a:rPr lang="en-AU" dirty="0" err="1"/>
              <a:t>čustveno</a:t>
            </a:r>
            <a:r>
              <a:rPr lang="en-AU" dirty="0"/>
              <a:t> in </a:t>
            </a:r>
            <a:r>
              <a:rPr lang="en-AU" dirty="0" err="1"/>
              <a:t>socialno</a:t>
            </a:r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4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16812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AU" dirty="0" err="1"/>
              <a:t>Starši</a:t>
            </a:r>
            <a:r>
              <a:rPr lang="en-AU" dirty="0"/>
              <a:t> </a:t>
            </a:r>
            <a:r>
              <a:rPr lang="en-AU" dirty="0" err="1"/>
              <a:t>imajo</a:t>
            </a:r>
            <a:r>
              <a:rPr lang="en-AU" dirty="0"/>
              <a:t> </a:t>
            </a:r>
            <a:r>
              <a:rPr lang="en-AU" dirty="0" err="1"/>
              <a:t>raznolika</a:t>
            </a:r>
            <a:r>
              <a:rPr lang="en-AU" dirty="0"/>
              <a:t> </a:t>
            </a:r>
            <a:r>
              <a:rPr lang="en-AU" dirty="0" err="1"/>
              <a:t>pričakovanja</a:t>
            </a:r>
            <a:r>
              <a:rPr lang="en-AU" dirty="0"/>
              <a:t> – </a:t>
            </a:r>
            <a:r>
              <a:rPr lang="en-AU" dirty="0" err="1"/>
              <a:t>vrtci</a:t>
            </a:r>
            <a:r>
              <a:rPr lang="en-AU" dirty="0"/>
              <a:t> </a:t>
            </a:r>
            <a:r>
              <a:rPr lang="en-AU" dirty="0" err="1"/>
              <a:t>naj</a:t>
            </a:r>
            <a:r>
              <a:rPr lang="en-AU" dirty="0"/>
              <a:t> </a:t>
            </a:r>
            <a:r>
              <a:rPr lang="en-AU" dirty="0" err="1"/>
              <a:t>jih</a:t>
            </a:r>
            <a:r>
              <a:rPr lang="en-AU" dirty="0"/>
              <a:t> </a:t>
            </a:r>
            <a:r>
              <a:rPr lang="en-AU" dirty="0" err="1"/>
              <a:t>poznajo</a:t>
            </a:r>
            <a:r>
              <a:rPr lang="en-AU" dirty="0"/>
              <a:t>.</a:t>
            </a:r>
          </a:p>
          <a:p>
            <a:pPr>
              <a:buNone/>
            </a:pPr>
            <a:r>
              <a:rPr lang="en-AU" dirty="0" err="1"/>
              <a:t>Okolje</a:t>
            </a:r>
            <a:r>
              <a:rPr lang="en-AU" dirty="0"/>
              <a:t> (SES, </a:t>
            </a:r>
            <a:r>
              <a:rPr lang="en-AU" dirty="0" err="1"/>
              <a:t>izobrazba</a:t>
            </a:r>
            <a:r>
              <a:rPr lang="en-AU" dirty="0"/>
              <a:t>, </a:t>
            </a:r>
            <a:r>
              <a:rPr lang="en-AU" dirty="0" err="1"/>
              <a:t>jezik</a:t>
            </a:r>
            <a:r>
              <a:rPr lang="en-AU" dirty="0"/>
              <a:t>) </a:t>
            </a:r>
            <a:r>
              <a:rPr lang="en-AU" dirty="0" err="1"/>
              <a:t>oblikuje</a:t>
            </a:r>
            <a:r>
              <a:rPr lang="en-AU" dirty="0"/>
              <a:t> </a:t>
            </a:r>
            <a:r>
              <a:rPr lang="en-AU" dirty="0" err="1"/>
              <a:t>te</a:t>
            </a:r>
            <a:r>
              <a:rPr lang="en-AU" dirty="0"/>
              <a:t> </a:t>
            </a:r>
            <a:r>
              <a:rPr lang="en-AU" dirty="0" err="1"/>
              <a:t>razlike</a:t>
            </a:r>
            <a:r>
              <a:rPr lang="en-AU" dirty="0"/>
              <a:t>.</a:t>
            </a:r>
          </a:p>
          <a:p>
            <a:r>
              <a:rPr lang="en-AU" dirty="0"/>
              <a:t>Instrument </a:t>
            </a:r>
            <a:r>
              <a:rPr lang="en-AU" dirty="0" err="1"/>
              <a:t>ima</a:t>
            </a:r>
            <a:r>
              <a:rPr lang="en-AU" dirty="0"/>
              <a:t> </a:t>
            </a:r>
            <a:r>
              <a:rPr lang="en-AU" dirty="0" err="1"/>
              <a:t>velik</a:t>
            </a:r>
            <a:r>
              <a:rPr lang="en-AU" dirty="0"/>
              <a:t> </a:t>
            </a:r>
            <a:r>
              <a:rPr lang="en-AU" dirty="0" err="1"/>
              <a:t>potencial</a:t>
            </a:r>
            <a:r>
              <a:rPr lang="en-AU" dirty="0"/>
              <a:t> za </a:t>
            </a:r>
            <a:r>
              <a:rPr lang="en-AU" dirty="0" err="1"/>
              <a:t>nadaljnje</a:t>
            </a:r>
            <a:r>
              <a:rPr lang="en-AU" dirty="0"/>
              <a:t> </a:t>
            </a:r>
            <a:r>
              <a:rPr lang="en-AU" dirty="0" err="1"/>
              <a:t>raziskave</a:t>
            </a:r>
            <a:r>
              <a:rPr lang="en-AU" dirty="0"/>
              <a:t>.</a:t>
            </a:r>
          </a:p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7F0643-E7F2-4AA0-97C5-0DC8462FA0C4}" type="slidenum">
              <a:rPr lang="en-SI" smtClean="0"/>
              <a:t>12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7632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2792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0184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2926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1299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050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8771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1283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0165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5837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9217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9331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7407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80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7924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6617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7595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E6B72-D0E7-4DEB-802A-E25BEEB5D8A7}" type="datetimeFigureOut">
              <a:rPr lang="en-SI" smtClean="0"/>
              <a:t>19/05/2025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BA53AE8-DADA-450A-98EC-64F15B871E4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35621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D836-C01C-A718-8C6E-8E50A6FFB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1686779"/>
            <a:ext cx="8625074" cy="1646302"/>
          </a:xfrm>
        </p:spPr>
        <p:txBody>
          <a:bodyPr/>
          <a:lstStyle/>
          <a:p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Starševska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pričakovanja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glede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otrokovega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razvoja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predšolski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vzgoji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varstvu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Instrument,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različne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paradigm in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vplivi</a:t>
            </a:r>
            <a:r>
              <a:rPr lang="en-GB" sz="2100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100" kern="100" dirty="0" err="1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okolja</a:t>
            </a:r>
            <a:endParaRPr lang="en-SI" sz="2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5878D-FAD9-C489-0BB4-CB685C267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en-GB" dirty="0"/>
              <a:t>Bor Bregant</a:t>
            </a:r>
          </a:p>
          <a:p>
            <a:r>
              <a:rPr lang="en-GB" dirty="0"/>
              <a:t>Tina </a:t>
            </a:r>
            <a:r>
              <a:rPr lang="en-GB" dirty="0" err="1"/>
              <a:t>Štemberger</a:t>
            </a:r>
            <a:endParaRPr lang="en-GB" dirty="0"/>
          </a:p>
          <a:p>
            <a:r>
              <a:rPr lang="en-GB" dirty="0"/>
              <a:t>Sonja </a:t>
            </a:r>
            <a:r>
              <a:rPr lang="en-GB" dirty="0" err="1"/>
              <a:t>Čotar</a:t>
            </a:r>
            <a:r>
              <a:rPr lang="en-GB" dirty="0"/>
              <a:t> Konrad</a:t>
            </a:r>
          </a:p>
          <a:p>
            <a:r>
              <a:rPr lang="en-GB" dirty="0"/>
              <a:t>Karmen </a:t>
            </a:r>
            <a:r>
              <a:rPr lang="en-GB" dirty="0" err="1"/>
              <a:t>Drljič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892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9CD6-03EB-8D65-7E8A-CFEF5D7F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GB" dirty="0" err="1"/>
              <a:t>Rezultati</a:t>
            </a:r>
            <a:endParaRPr lang="en-SI" dirty="0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CF5D07D6-9E11-B3B4-6E90-54644705D6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322256"/>
              </p:ext>
            </p:extLst>
          </p:nvPr>
        </p:nvGraphicFramePr>
        <p:xfrm>
          <a:off x="817474" y="2532769"/>
          <a:ext cx="5283290" cy="3135494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4179099">
                  <a:extLst>
                    <a:ext uri="{9D8B030D-6E8A-4147-A177-3AD203B41FA5}">
                      <a16:colId xmlns:a16="http://schemas.microsoft.com/office/drawing/2014/main" val="1035569374"/>
                    </a:ext>
                  </a:extLst>
                </a:gridCol>
                <a:gridCol w="1104191">
                  <a:extLst>
                    <a:ext uri="{9D8B030D-6E8A-4147-A177-3AD203B41FA5}">
                      <a16:colId xmlns:a16="http://schemas.microsoft.com/office/drawing/2014/main" val="3150863033"/>
                    </a:ext>
                  </a:extLst>
                </a:gridCol>
              </a:tblGrid>
              <a:tr h="346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0" kern="100" cap="none" spc="60" dirty="0" err="1">
                          <a:solidFill>
                            <a:schemeClr val="bg1"/>
                          </a:solidFill>
                          <a:effectLst/>
                        </a:rPr>
                        <a:t>Vpliv</a:t>
                      </a:r>
                      <a:endParaRPr lang="en-SI" sz="1500" b="0" kern="10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500" b="0" kern="100" cap="none" spc="60" err="1">
                          <a:solidFill>
                            <a:schemeClr val="bg1"/>
                          </a:solidFill>
                          <a:effectLst/>
                        </a:rPr>
                        <a:t>Vpliv</a:t>
                      </a:r>
                      <a:endParaRPr lang="en-SI" sz="1500" b="0" kern="10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127400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Velikost</a:t>
                      </a: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gospodinjstva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0.20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810029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Status </a:t>
                      </a: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matere</a:t>
                      </a:r>
                      <a:endParaRPr lang="en-SI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0.15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476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Izobrazba</a:t>
                      </a:r>
                      <a:r>
                        <a:rPr lang="en-GB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matere</a:t>
                      </a:r>
                      <a:endParaRPr lang="en-SI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0.14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116687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Izobrazba</a:t>
                      </a:r>
                      <a:r>
                        <a:rPr lang="en-GB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očeta</a:t>
                      </a:r>
                      <a:endParaRPr lang="en-SI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0.12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08724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Zaporedni</a:t>
                      </a: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otrok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0.12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225264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Jezik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0.10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577932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Spol </a:t>
                      </a: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otroka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0.09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34549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Spol </a:t>
                      </a:r>
                      <a:r>
                        <a:rPr lang="en-GB" sz="1300" b="1" kern="1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starša</a:t>
                      </a:r>
                      <a:endParaRPr lang="en-SI" sz="13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>
                          <a:solidFill>
                            <a:schemeClr val="tx1"/>
                          </a:solidFill>
                          <a:effectLst/>
                        </a:rPr>
                        <a:t> 0.05</a:t>
                      </a:r>
                      <a:endParaRPr lang="en-SI" sz="13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489017"/>
                  </a:ext>
                </a:extLst>
              </a:tr>
              <a:tr h="30986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Status </a:t>
                      </a:r>
                      <a:r>
                        <a:rPr lang="en-GB" sz="1300" b="1" kern="100" cap="none" spc="0" err="1">
                          <a:solidFill>
                            <a:schemeClr val="tx1"/>
                          </a:solidFill>
                          <a:effectLst/>
                        </a:rPr>
                        <a:t>očeta</a:t>
                      </a:r>
                      <a:endParaRPr lang="en-SI" sz="13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sl-SI" sz="13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 0.04</a:t>
                      </a:r>
                      <a:endParaRPr lang="en-SI" sz="13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06" marR="63806" marT="85074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91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58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2D96-5ABE-F898-13B6-FD72FF4B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Rezultati</a:t>
            </a:r>
            <a:endParaRPr lang="en-SI" dirty="0"/>
          </a:p>
        </p:txBody>
      </p:sp>
      <p:pic>
        <p:nvPicPr>
          <p:cNvPr id="4" name="Picture 3" descr="A graph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A03BE424-04B5-B617-42CA-D6A98ADA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09" y="993058"/>
            <a:ext cx="5986751" cy="46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6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earcher observing in kindergarten, white background, no text">
            <a:extLst>
              <a:ext uri="{FF2B5EF4-FFF2-40B4-BE49-F238E27FC236}">
                <a16:creationId xmlns:a16="http://schemas.microsoft.com/office/drawing/2014/main" id="{AAA0A7EB-CDDC-7805-CCE4-907EA0944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3431"/>
          <a:stretch/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48EE7-215C-4734-5135-EE1E9AE8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GB" dirty="0" err="1"/>
              <a:t>Diskusija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1D7CC-8DA4-D5CD-EFA6-BFB5BE794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10" y="2170749"/>
            <a:ext cx="5184986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AU" sz="1700" dirty="0" err="1"/>
              <a:t>Vpliv</a:t>
            </a:r>
            <a:r>
              <a:rPr lang="en-AU" sz="1700" dirty="0"/>
              <a:t> </a:t>
            </a:r>
            <a:r>
              <a:rPr lang="en-AU" sz="1700" dirty="0" err="1"/>
              <a:t>materinih</a:t>
            </a:r>
            <a:r>
              <a:rPr lang="en-AU" sz="1700" dirty="0"/>
              <a:t> </a:t>
            </a:r>
            <a:r>
              <a:rPr lang="en-AU" sz="1700" dirty="0" err="1"/>
              <a:t>značilnosti</a:t>
            </a:r>
            <a:r>
              <a:rPr lang="en-AU" sz="1700" dirty="0"/>
              <a:t> → </a:t>
            </a:r>
            <a:r>
              <a:rPr lang="en-AU" sz="1700" dirty="0" err="1"/>
              <a:t>večji</a:t>
            </a:r>
            <a:r>
              <a:rPr lang="en-AU" sz="1700" dirty="0"/>
              <a:t> od </a:t>
            </a:r>
            <a:r>
              <a:rPr lang="en-AU" sz="1700" dirty="0" err="1"/>
              <a:t>očetovih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Pričakovanja</a:t>
            </a:r>
            <a:r>
              <a:rPr lang="en-AU" sz="1700" dirty="0"/>
              <a:t> = </a:t>
            </a:r>
            <a:r>
              <a:rPr lang="en-AU" sz="1700" dirty="0" err="1"/>
              <a:t>usmerjajo</a:t>
            </a:r>
            <a:r>
              <a:rPr lang="en-AU" sz="1700" dirty="0"/>
              <a:t> </a:t>
            </a:r>
            <a:r>
              <a:rPr lang="en-AU" sz="1700" dirty="0" err="1"/>
              <a:t>odločitve</a:t>
            </a:r>
            <a:r>
              <a:rPr lang="en-AU" sz="1700" dirty="0"/>
              <a:t> o </a:t>
            </a:r>
            <a:r>
              <a:rPr lang="en-AU" sz="1700" dirty="0" err="1"/>
              <a:t>vpisu</a:t>
            </a:r>
            <a:r>
              <a:rPr lang="en-AU" sz="1700" dirty="0"/>
              <a:t> v </a:t>
            </a:r>
            <a:r>
              <a:rPr lang="en-AU" sz="1700" dirty="0" err="1"/>
              <a:t>vrtec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Potrebna</a:t>
            </a:r>
            <a:r>
              <a:rPr lang="en-AU" sz="1700" dirty="0"/>
              <a:t> </a:t>
            </a:r>
            <a:r>
              <a:rPr lang="en-AU" sz="1700" dirty="0" err="1"/>
              <a:t>boljša</a:t>
            </a:r>
            <a:r>
              <a:rPr lang="en-AU" sz="1700" dirty="0"/>
              <a:t> </a:t>
            </a:r>
            <a:r>
              <a:rPr lang="en-AU" sz="1700" dirty="0" err="1"/>
              <a:t>komunikacija</a:t>
            </a:r>
            <a:r>
              <a:rPr lang="en-AU" sz="1700" dirty="0"/>
              <a:t> med </a:t>
            </a:r>
            <a:r>
              <a:rPr lang="en-AU" sz="1700" dirty="0" err="1"/>
              <a:t>vrtci</a:t>
            </a:r>
            <a:r>
              <a:rPr lang="en-AU" sz="1700" dirty="0"/>
              <a:t> in </a:t>
            </a:r>
            <a:r>
              <a:rPr lang="en-AU" sz="1700" dirty="0" err="1"/>
              <a:t>starši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pl-PL" sz="1700" dirty="0"/>
              <a:t>Instrument uporaben za prihodnje raziskave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Starši</a:t>
            </a:r>
            <a:r>
              <a:rPr lang="en-AU" sz="1700" dirty="0"/>
              <a:t> </a:t>
            </a:r>
            <a:r>
              <a:rPr lang="en-AU" sz="1700" dirty="0" err="1"/>
              <a:t>pričakujejo</a:t>
            </a:r>
            <a:r>
              <a:rPr lang="en-AU" sz="1700" dirty="0"/>
              <a:t> </a:t>
            </a:r>
            <a:r>
              <a:rPr lang="en-AU" sz="1700" dirty="0" err="1"/>
              <a:t>celosten</a:t>
            </a:r>
            <a:r>
              <a:rPr lang="en-AU" sz="1700" dirty="0"/>
              <a:t> </a:t>
            </a:r>
            <a:r>
              <a:rPr lang="en-AU" sz="1700" dirty="0" err="1"/>
              <a:t>razvoj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Okoljski</a:t>
            </a:r>
            <a:r>
              <a:rPr lang="en-AU" sz="1700" dirty="0"/>
              <a:t> </a:t>
            </a:r>
            <a:r>
              <a:rPr lang="en-AU" sz="1700" dirty="0" err="1"/>
              <a:t>dejavniki</a:t>
            </a:r>
            <a:r>
              <a:rPr lang="en-AU" sz="1700" dirty="0"/>
              <a:t> </a:t>
            </a:r>
            <a:r>
              <a:rPr lang="en-AU" sz="1700" dirty="0" err="1"/>
              <a:t>pomembno</a:t>
            </a:r>
            <a:r>
              <a:rPr lang="en-AU" sz="1700" dirty="0"/>
              <a:t> </a:t>
            </a:r>
            <a:r>
              <a:rPr lang="en-AU" sz="1700" dirty="0" err="1"/>
              <a:t>oblikujejo</a:t>
            </a:r>
            <a:r>
              <a:rPr lang="en-AU" sz="1700" dirty="0"/>
              <a:t> </a:t>
            </a:r>
            <a:r>
              <a:rPr lang="en-AU" sz="1700" dirty="0" err="1"/>
              <a:t>pričakovanja</a:t>
            </a:r>
            <a:endParaRPr lang="en-AU" sz="1700" dirty="0"/>
          </a:p>
          <a:p>
            <a:pPr>
              <a:lnSpc>
                <a:spcPct val="90000"/>
              </a:lnSpc>
            </a:pPr>
            <a:r>
              <a:rPr lang="en-AU" sz="1700" dirty="0" err="1"/>
              <a:t>Vprašanja</a:t>
            </a:r>
            <a:r>
              <a:rPr lang="en-AU" sz="1700" dirty="0"/>
              <a:t> / </a:t>
            </a:r>
            <a:r>
              <a:rPr lang="en-AU" sz="1700" dirty="0" err="1"/>
              <a:t>diskusija</a:t>
            </a:r>
            <a:r>
              <a:rPr lang="en-AU" sz="1700" dirty="0"/>
              <a:t>?</a:t>
            </a:r>
            <a:endParaRPr lang="en-SI" sz="1700" dirty="0"/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39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1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3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5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7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  <p:sp>
        <p:nvSpPr>
          <p:cNvPr id="1049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85887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F4FC-6079-0E5B-C894-8A9B1654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SoD1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F306-02BF-5C5C-F118-4B5716795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445234" cy="4759787"/>
          </a:xfrm>
        </p:spPr>
        <p:txBody>
          <a:bodyPr>
            <a:noAutofit/>
          </a:bodyPr>
          <a:lstStyle/>
          <a:p>
            <a:pPr algn="just">
              <a:spcAft>
                <a:spcPts val="800"/>
              </a:spcAft>
              <a:buNone/>
            </a:pP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significantly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interacting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a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something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themselves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be a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friend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800"/>
              </a:spcAft>
              <a:buNone/>
            </a:pP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regulating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controlling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9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I" sz="900" dirty="0"/>
          </a:p>
        </p:txBody>
      </p:sp>
    </p:spTree>
    <p:extLst>
      <p:ext uri="{BB962C8B-B14F-4D97-AF65-F5344CB8AC3E}">
        <p14:creationId xmlns:p14="http://schemas.microsoft.com/office/powerpoint/2010/main" val="2672497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BFDD-F414-FA58-0CA8-3E62624A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3529-04E1-7B86-EACA-563EF574B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significantly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influence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emotions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trusting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adults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outside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family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resolving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conflicts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opinions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empathy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9451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BDBE-BE36-8820-3AF5-67363A22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8BBAE-0263-6318-4524-C5223424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40063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...be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abilities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pleasure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movement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gain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adopt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characteristics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sports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appreciation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differences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computer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promote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certain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motor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patterns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68816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423E-8048-731D-0F7B-D2B9A7AD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ArD</a:t>
            </a:r>
            <a:br>
              <a:rPr lang="en-SI" dirty="0"/>
            </a:b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9A5D-C4F5-31B5-2F3C-69B96757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artistic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dance, drama,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film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aesthetic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perception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creativity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artistic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13068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2E33-97CB-0B82-2A68-95F5FEEC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LaD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B46A-9FC8-DFBB-0429-5670D68E9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awareness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own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...listen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encounter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literary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non-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enrich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vocabulary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letters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story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beginning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8311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920F-F939-4AEC-EB0C-EF540DA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SoD2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7F55-7581-D2D8-4CD8-2D758520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equally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daily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regardless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age,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background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...form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habits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social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become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aware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sensitivity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cultural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diversity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healthy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99316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C8EA0-69C2-1569-9D43-75F7A0E0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208E-B59F-309D-E38B-7BC19AB2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recognize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respectful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responsible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attitude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toward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non-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nature.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approaches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nature as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categorizing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things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nature.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problem-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solving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98352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968E-8D0A-1B1E-F0E2-FECB76C1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Ozadje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962E-BC37-B812-1625-3C3268B1D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Vrtec</a:t>
            </a:r>
            <a:r>
              <a:rPr lang="en-GB" dirty="0"/>
              <a:t> </a:t>
            </a:r>
            <a:r>
              <a:rPr lang="en-GB" dirty="0" err="1"/>
              <a:t>pozitivno</a:t>
            </a:r>
            <a:r>
              <a:rPr lang="en-GB" dirty="0"/>
              <a:t> </a:t>
            </a:r>
            <a:r>
              <a:rPr lang="en-GB" dirty="0" err="1"/>
              <a:t>vpliva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otrokov</a:t>
            </a:r>
            <a:r>
              <a:rPr lang="en-GB" dirty="0"/>
              <a:t> </a:t>
            </a:r>
            <a:r>
              <a:rPr lang="en-GB" dirty="0" err="1"/>
              <a:t>razvoj</a:t>
            </a:r>
            <a:endParaRPr lang="en-GB" dirty="0"/>
          </a:p>
          <a:p>
            <a:r>
              <a:rPr lang="en-GB" dirty="0" err="1"/>
              <a:t>Vpliv</a:t>
            </a:r>
            <a:r>
              <a:rPr lang="en-GB" dirty="0"/>
              <a:t> </a:t>
            </a:r>
            <a:r>
              <a:rPr lang="en-GB" dirty="0" err="1"/>
              <a:t>pričakovanj</a:t>
            </a:r>
            <a:r>
              <a:rPr lang="en-GB" dirty="0"/>
              <a:t> </a:t>
            </a:r>
            <a:r>
              <a:rPr lang="en-GB" dirty="0" err="1"/>
              <a:t>staršev</a:t>
            </a:r>
            <a:endParaRPr lang="en-GB" dirty="0"/>
          </a:p>
        </p:txBody>
      </p:sp>
      <p:pic>
        <p:nvPicPr>
          <p:cNvPr id="4" name="Picture 3" descr="A graph of growth in preschool&#10;&#10;Description automatically generated">
            <a:extLst>
              <a:ext uri="{FF2B5EF4-FFF2-40B4-BE49-F238E27FC236}">
                <a16:creationId xmlns:a16="http://schemas.microsoft.com/office/drawing/2014/main" id="{9B012BDE-8863-8CF1-132F-8FAEC64E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40" y="3096934"/>
            <a:ext cx="5760720" cy="33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795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FECD-560A-8E45-5E29-06476F64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MaD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680F3-FAE0-2A60-D3EF-E7DCE092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acquainted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everyday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thinking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symmetric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spatial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orientation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skills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classifying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weighing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mathematics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a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pleasant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sequences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data)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8152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1FB45-B450-B1CA-CBB0-9C4E04FA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GeE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A93F-74F4-6CB9-819E-710716B94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holistic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curriculum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individual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early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detection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developmental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peculiarities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childcare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safety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immune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resistance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school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Educators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well-being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638293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CA73-ABB5-1E97-DB93-8445DB68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EdR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4703-DDF6-6A9A-8058-A6BB3A795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7327"/>
            <a:ext cx="8596668" cy="527785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decided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enroll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believe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participation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influences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as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educator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involves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implementing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in a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meets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program in a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children's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desires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takes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discipline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within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group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teaches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establishes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rules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kindergarten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together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sl-SI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SI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...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professional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knowledge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upbringing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education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sl-SI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sl-SI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have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267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B2ED-43F2-D3E5-7B15-00DEBCFB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dirty="0" err="1"/>
              <a:t>Starševska</a:t>
            </a:r>
            <a:r>
              <a:rPr lang="en-GB" dirty="0"/>
              <a:t> </a:t>
            </a:r>
            <a:r>
              <a:rPr lang="en-GB" dirty="0" err="1"/>
              <a:t>pričakovanja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31AF-16E5-DCFD-02F9-A3ECCF4D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GB" dirty="0" err="1"/>
              <a:t>Holistični</a:t>
            </a:r>
            <a:r>
              <a:rPr lang="en-GB" dirty="0"/>
              <a:t> </a:t>
            </a:r>
            <a:r>
              <a:rPr lang="en-GB" dirty="0" err="1"/>
              <a:t>razvoj</a:t>
            </a:r>
            <a:r>
              <a:rPr lang="en-GB" dirty="0"/>
              <a:t> </a:t>
            </a:r>
            <a:r>
              <a:rPr lang="en-GB" dirty="0" err="1"/>
              <a:t>kot</a:t>
            </a:r>
            <a:r>
              <a:rPr lang="en-GB" dirty="0"/>
              <a:t> </a:t>
            </a:r>
            <a:r>
              <a:rPr lang="en-GB" dirty="0" err="1"/>
              <a:t>cilj</a:t>
            </a:r>
            <a:endParaRPr lang="en-GB" dirty="0"/>
          </a:p>
          <a:p>
            <a:r>
              <a:rPr lang="en-AU" dirty="0" err="1"/>
              <a:t>Starši</a:t>
            </a:r>
            <a:r>
              <a:rPr lang="en-AU" dirty="0"/>
              <a:t> </a:t>
            </a:r>
            <a:r>
              <a:rPr lang="en-AU" dirty="0" err="1"/>
              <a:t>cenijo</a:t>
            </a:r>
            <a:r>
              <a:rPr lang="en-AU" dirty="0"/>
              <a:t>: </a:t>
            </a:r>
            <a:r>
              <a:rPr lang="en-AU" dirty="0" err="1"/>
              <a:t>varnost</a:t>
            </a:r>
            <a:r>
              <a:rPr lang="en-AU" dirty="0"/>
              <a:t>, </a:t>
            </a:r>
            <a:r>
              <a:rPr lang="en-AU" dirty="0" err="1"/>
              <a:t>individualnost</a:t>
            </a:r>
            <a:r>
              <a:rPr lang="en-AU" dirty="0"/>
              <a:t>, </a:t>
            </a:r>
            <a:r>
              <a:rPr lang="en-AU" dirty="0" err="1"/>
              <a:t>sodelovanje</a:t>
            </a:r>
            <a:r>
              <a:rPr lang="en-AU" dirty="0"/>
              <a:t> z </a:t>
            </a:r>
            <a:r>
              <a:rPr lang="en-AU" dirty="0" err="1"/>
              <a:t>vzgojitelji</a:t>
            </a:r>
            <a:r>
              <a:rPr lang="en-AU" dirty="0"/>
              <a:t>, …</a:t>
            </a:r>
          </a:p>
          <a:p>
            <a:r>
              <a:rPr lang="en-AU" dirty="0"/>
              <a:t>Kaj </a:t>
            </a:r>
            <a:r>
              <a:rPr lang="en-AU" dirty="0" err="1"/>
              <a:t>sestavlja</a:t>
            </a:r>
            <a:r>
              <a:rPr lang="en-AU" dirty="0"/>
              <a:t> dobro </a:t>
            </a:r>
            <a:r>
              <a:rPr lang="en-AU" dirty="0" err="1"/>
              <a:t>predšolsko</a:t>
            </a:r>
            <a:r>
              <a:rPr lang="en-AU" dirty="0"/>
              <a:t> </a:t>
            </a:r>
            <a:r>
              <a:rPr lang="en-AU" dirty="0" err="1"/>
              <a:t>vzgojo</a:t>
            </a:r>
            <a:r>
              <a:rPr lang="en-AU" dirty="0"/>
              <a:t>?</a:t>
            </a:r>
          </a:p>
          <a:p>
            <a:r>
              <a:rPr lang="en-AU" dirty="0"/>
              <a:t>Visoka </a:t>
            </a:r>
            <a:r>
              <a:rPr lang="en-AU" dirty="0" err="1"/>
              <a:t>pričakovanja</a:t>
            </a:r>
            <a:r>
              <a:rPr lang="en-AU" dirty="0"/>
              <a:t> v </a:t>
            </a:r>
            <a:r>
              <a:rPr lang="en-AU" dirty="0" err="1"/>
              <a:t>razvoju</a:t>
            </a:r>
            <a:r>
              <a:rPr lang="en-AU" dirty="0"/>
              <a:t> </a:t>
            </a:r>
            <a:r>
              <a:rPr lang="en-AU" dirty="0" err="1"/>
              <a:t>jezika</a:t>
            </a:r>
            <a:r>
              <a:rPr lang="en-AU" dirty="0"/>
              <a:t>, </a:t>
            </a:r>
            <a:r>
              <a:rPr lang="en-AU" dirty="0" err="1"/>
              <a:t>motorike</a:t>
            </a:r>
            <a:r>
              <a:rPr lang="en-AU" dirty="0"/>
              <a:t>, </a:t>
            </a:r>
            <a:r>
              <a:rPr lang="en-AU" dirty="0" err="1"/>
              <a:t>čustvenem</a:t>
            </a:r>
            <a:r>
              <a:rPr lang="en-AU" dirty="0"/>
              <a:t> </a:t>
            </a:r>
            <a:r>
              <a:rPr lang="en-AU" dirty="0" err="1"/>
              <a:t>razvoju</a:t>
            </a:r>
            <a:r>
              <a:rPr lang="en-AU" dirty="0"/>
              <a:t>, …</a:t>
            </a:r>
          </a:p>
          <a:p>
            <a:endParaRPr lang="en-SI" dirty="0"/>
          </a:p>
        </p:txBody>
      </p:sp>
      <p:pic>
        <p:nvPicPr>
          <p:cNvPr id="1028" name="Picture 4" descr="Parental expectations in kindergarten white background, no text just two parents and a kid one implying science one artistic development">
            <a:extLst>
              <a:ext uri="{FF2B5EF4-FFF2-40B4-BE49-F238E27FC236}">
                <a16:creationId xmlns:a16="http://schemas.microsoft.com/office/drawing/2014/main" id="{AC2ABD1D-7ADC-A43D-F048-B9933068C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035" y="875360"/>
            <a:ext cx="4602747" cy="460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02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1" descr="A diagram of different activities&#10;&#10;Description automatically generated">
            <a:extLst>
              <a:ext uri="{FF2B5EF4-FFF2-40B4-BE49-F238E27FC236}">
                <a16:creationId xmlns:a16="http://schemas.microsoft.com/office/drawing/2014/main" id="{7365CF40-36CC-B3A0-0F06-B31F26A8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993" y="1344998"/>
            <a:ext cx="7411235" cy="4168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D1E34-108D-D0DA-B486-36F5D98E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Kurikulum</a:t>
            </a:r>
            <a:r>
              <a:rPr lang="en-GB" dirty="0"/>
              <a:t> in </a:t>
            </a:r>
            <a:r>
              <a:rPr lang="en-GB" dirty="0" err="1"/>
              <a:t>razvoj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AF00-EAAB-0B27-CA5D-673464E8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299" y="1488613"/>
            <a:ext cx="4544906" cy="3880773"/>
          </a:xfrm>
        </p:spPr>
        <p:txBody>
          <a:bodyPr/>
          <a:lstStyle/>
          <a:p>
            <a:r>
              <a:rPr lang="fi-FI" dirty="0"/>
              <a:t>Kurikulum za vrtce = osnova kakovosti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801A2B5-CF93-5892-B3AC-FBC268686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196515"/>
              </p:ext>
            </p:extLst>
          </p:nvPr>
        </p:nvGraphicFramePr>
        <p:xfrm>
          <a:off x="2457518" y="3712647"/>
          <a:ext cx="2223182" cy="2677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22F483-97BE-263C-9F5A-8059C106CD2A}"/>
              </a:ext>
            </a:extLst>
          </p:cNvPr>
          <p:cNvSpPr txBox="1"/>
          <p:nvPr/>
        </p:nvSpPr>
        <p:spPr>
          <a:xfrm>
            <a:off x="3067775" y="4589671"/>
            <a:ext cx="1425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Področja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razvoja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otroka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790A1DA-8936-0BCA-EFC3-5BC22AF5B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4525624"/>
              </p:ext>
            </p:extLst>
          </p:nvPr>
        </p:nvGraphicFramePr>
        <p:xfrm>
          <a:off x="-169551" y="1994819"/>
          <a:ext cx="4142544" cy="2594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02405D-4E09-9722-0C8C-99E6E20A729C}"/>
              </a:ext>
            </a:extLst>
          </p:cNvPr>
          <p:cNvSpPr txBox="1"/>
          <p:nvPr/>
        </p:nvSpPr>
        <p:spPr>
          <a:xfrm>
            <a:off x="1265029" y="2922701"/>
            <a:ext cx="1369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Področja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kurikuluma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08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8635-58AE-4697-6150-9041DB56C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GB" dirty="0" err="1"/>
              <a:t>Namen</a:t>
            </a:r>
            <a:r>
              <a:rPr lang="en-GB" dirty="0"/>
              <a:t> </a:t>
            </a:r>
            <a:r>
              <a:rPr lang="en-GB" dirty="0" err="1"/>
              <a:t>raziskave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39C48-1ED2-8D38-A764-65B38094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AU" dirty="0" err="1"/>
              <a:t>Raziskati</a:t>
            </a:r>
            <a:r>
              <a:rPr lang="en-AU" dirty="0"/>
              <a:t> </a:t>
            </a:r>
            <a:r>
              <a:rPr lang="en-AU" dirty="0" err="1"/>
              <a:t>pričakovanja</a:t>
            </a:r>
            <a:r>
              <a:rPr lang="en-AU" dirty="0"/>
              <a:t> </a:t>
            </a:r>
            <a:r>
              <a:rPr lang="en-AU" dirty="0" err="1"/>
              <a:t>staršev</a:t>
            </a:r>
            <a:r>
              <a:rPr lang="en-AU" dirty="0"/>
              <a:t> glede </a:t>
            </a:r>
            <a:r>
              <a:rPr lang="en-AU" dirty="0" err="1"/>
              <a:t>različnih</a:t>
            </a:r>
            <a:r>
              <a:rPr lang="en-AU" dirty="0"/>
              <a:t> </a:t>
            </a:r>
            <a:r>
              <a:rPr lang="en-AU" dirty="0" err="1"/>
              <a:t>razvojnih</a:t>
            </a:r>
            <a:r>
              <a:rPr lang="en-AU" dirty="0"/>
              <a:t> </a:t>
            </a:r>
            <a:r>
              <a:rPr lang="en-AU" dirty="0" err="1"/>
              <a:t>področij</a:t>
            </a:r>
            <a:endParaRPr lang="en-AU" dirty="0"/>
          </a:p>
          <a:p>
            <a:r>
              <a:rPr lang="en-AU" dirty="0" err="1"/>
              <a:t>Povezava</a:t>
            </a:r>
            <a:r>
              <a:rPr lang="en-AU" dirty="0"/>
              <a:t> z </a:t>
            </a:r>
            <a:r>
              <a:rPr lang="en-AU" dirty="0" err="1"/>
              <a:t>okoljskimi</a:t>
            </a:r>
            <a:r>
              <a:rPr lang="en-AU" dirty="0"/>
              <a:t> </a:t>
            </a:r>
            <a:r>
              <a:rPr lang="en-AU" dirty="0" err="1"/>
              <a:t>dejavniki</a:t>
            </a:r>
            <a:r>
              <a:rPr lang="en-AU" dirty="0"/>
              <a:t> </a:t>
            </a:r>
          </a:p>
          <a:p>
            <a:r>
              <a:rPr lang="en-AU" dirty="0" err="1"/>
              <a:t>Preveriti</a:t>
            </a:r>
            <a:r>
              <a:rPr lang="en-AU" dirty="0"/>
              <a:t> </a:t>
            </a:r>
            <a:r>
              <a:rPr lang="en-AU" dirty="0" err="1"/>
              <a:t>veljavnost</a:t>
            </a:r>
            <a:r>
              <a:rPr lang="en-AU" dirty="0"/>
              <a:t> </a:t>
            </a:r>
            <a:r>
              <a:rPr lang="en-AU" dirty="0" err="1"/>
              <a:t>instrumenta</a:t>
            </a:r>
            <a:endParaRPr lang="en-SI" dirty="0"/>
          </a:p>
        </p:txBody>
      </p:sp>
      <p:pic>
        <p:nvPicPr>
          <p:cNvPr id="4" name="Picture 3" descr="A diagram of a child development&#10;&#10;Description automatically generated">
            <a:extLst>
              <a:ext uri="{FF2B5EF4-FFF2-40B4-BE49-F238E27FC236}">
                <a16:creationId xmlns:a16="http://schemas.microsoft.com/office/drawing/2014/main" id="{64426B3D-80ED-779D-7026-BB8AE894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821" y="609600"/>
            <a:ext cx="4412361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95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5901D-F347-4A5D-5D2D-1D123273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Metode</a:t>
            </a:r>
            <a:endParaRPr lang="en-SI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13365B-BF0C-339F-C14A-544C5AF1F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727931"/>
              </p:ext>
            </p:extLst>
          </p:nvPr>
        </p:nvGraphicFramePr>
        <p:xfrm>
          <a:off x="677334" y="2160589"/>
          <a:ext cx="8596668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67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2090-49D8-A838-7AA1-CB54563F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99A74-1901-ACFA-D090-37EC6AC43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10 </a:t>
            </a:r>
            <a:r>
              <a:rPr lang="en-AU" dirty="0" err="1"/>
              <a:t>lestvic</a:t>
            </a:r>
            <a:r>
              <a:rPr lang="en-AU" dirty="0"/>
              <a:t>: </a:t>
            </a:r>
            <a:r>
              <a:rPr lang="en-AU" dirty="0" err="1"/>
              <a:t>gibanje</a:t>
            </a:r>
            <a:r>
              <a:rPr lang="en-AU" dirty="0"/>
              <a:t>, </a:t>
            </a:r>
            <a:r>
              <a:rPr lang="en-AU" dirty="0" err="1"/>
              <a:t>jezik</a:t>
            </a:r>
            <a:r>
              <a:rPr lang="en-AU" dirty="0"/>
              <a:t>, </a:t>
            </a:r>
            <a:r>
              <a:rPr lang="en-AU" dirty="0" err="1"/>
              <a:t>umetnost</a:t>
            </a:r>
            <a:r>
              <a:rPr lang="en-AU" dirty="0"/>
              <a:t>, </a:t>
            </a:r>
            <a:r>
              <a:rPr lang="en-AU" dirty="0" err="1"/>
              <a:t>znanost</a:t>
            </a:r>
            <a:r>
              <a:rPr lang="en-AU" dirty="0"/>
              <a:t>, </a:t>
            </a:r>
            <a:r>
              <a:rPr lang="en-AU" dirty="0" err="1"/>
              <a:t>matematika</a:t>
            </a:r>
            <a:r>
              <a:rPr lang="en-AU" dirty="0"/>
              <a:t>…</a:t>
            </a:r>
          </a:p>
          <a:p>
            <a:r>
              <a:rPr lang="en-AU" dirty="0"/>
              <a:t>Primer: </a:t>
            </a:r>
            <a:r>
              <a:rPr lang="en-AU" dirty="0" err="1"/>
              <a:t>pričakovanja</a:t>
            </a:r>
            <a:r>
              <a:rPr lang="en-AU" dirty="0"/>
              <a:t> o </a:t>
            </a:r>
            <a:r>
              <a:rPr lang="en-AU" dirty="0" err="1"/>
              <a:t>vlogi</a:t>
            </a:r>
            <a:r>
              <a:rPr lang="en-AU" dirty="0"/>
              <a:t> </a:t>
            </a:r>
            <a:r>
              <a:rPr lang="en-AU" dirty="0" err="1"/>
              <a:t>vzgojitelja</a:t>
            </a:r>
            <a:endParaRPr lang="en-GB" dirty="0"/>
          </a:p>
          <a:p>
            <a:r>
              <a:rPr lang="en-GB" dirty="0" err="1"/>
              <a:t>Notranja</a:t>
            </a:r>
            <a:r>
              <a:rPr lang="en-GB" dirty="0"/>
              <a:t> </a:t>
            </a:r>
            <a:r>
              <a:rPr lang="en-GB" dirty="0" err="1"/>
              <a:t>konsistentnost</a:t>
            </a:r>
            <a:r>
              <a:rPr lang="en-GB" dirty="0"/>
              <a:t> </a:t>
            </a:r>
            <a:r>
              <a:rPr lang="en-GB" dirty="0" err="1"/>
              <a:t>večinoma</a:t>
            </a:r>
            <a:r>
              <a:rPr lang="en-GB" dirty="0"/>
              <a:t> &gt; 0.7 </a:t>
            </a:r>
            <a:r>
              <a:rPr lang="en-GB" dirty="0" err="1"/>
              <a:t>razen</a:t>
            </a:r>
            <a:r>
              <a:rPr lang="en-GB" dirty="0"/>
              <a:t> SoD2 (</a:t>
            </a:r>
            <a:r>
              <a:rPr lang="en-GB" dirty="0" err="1"/>
              <a:t>socialni</a:t>
            </a:r>
            <a:r>
              <a:rPr lang="en-GB" dirty="0"/>
              <a:t> </a:t>
            </a:r>
            <a:r>
              <a:rPr lang="en-GB" dirty="0" err="1"/>
              <a:t>razvoj</a:t>
            </a:r>
            <a:r>
              <a:rPr lang="en-GB" dirty="0"/>
              <a:t>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4335E5-3D40-1C28-AC95-B00BF1A654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567154"/>
              </p:ext>
            </p:extLst>
          </p:nvPr>
        </p:nvGraphicFramePr>
        <p:xfrm>
          <a:off x="1675997" y="3332461"/>
          <a:ext cx="5569343" cy="3525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DCAB6B76-EF20-8C25-9491-A5655EDC6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673411"/>
              </p:ext>
            </p:extLst>
          </p:nvPr>
        </p:nvGraphicFramePr>
        <p:xfrm>
          <a:off x="225109" y="4277032"/>
          <a:ext cx="193798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89547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3229-2CE3-3AA7-2518-5D9B6839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Rezultati</a:t>
            </a:r>
            <a:endParaRPr lang="en-SI" dirty="0"/>
          </a:p>
        </p:txBody>
      </p:sp>
      <p:pic>
        <p:nvPicPr>
          <p:cNvPr id="4" name="Picture 3" descr="A graph of blue and white boxes&#10;&#10;Description automatically generated with medium confidence">
            <a:extLst>
              <a:ext uri="{FF2B5EF4-FFF2-40B4-BE49-F238E27FC236}">
                <a16:creationId xmlns:a16="http://schemas.microsoft.com/office/drawing/2014/main" id="{E351757B-1E61-0A2C-67E1-C8BE337E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1729104"/>
            <a:ext cx="8376592" cy="494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0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55C9-DC79-95AB-4B30-705A7660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Rezultati</a:t>
            </a:r>
            <a:endParaRPr lang="en-SI" dirty="0"/>
          </a:p>
        </p:txBody>
      </p:sp>
      <p:pic>
        <p:nvPicPr>
          <p:cNvPr id="4" name="Picture 3" descr="A graph with numbers and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BE214ED-0E80-9F39-BFFB-C19005912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51" y="1088851"/>
            <a:ext cx="6390476" cy="556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04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144EECD-250F-4328-AF0B-4862BB1B7A88}">
  <we:reference id="e849ddb8-6bbd-4833-bd4b-59030099d63e" version="1.0.0.0" store="EXCatalog" storeType="EXCatalog"/>
  <we:alternateReferences>
    <we:reference id="WA200000113" version="1.0.0.0" store="sl-SI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1512</Words>
  <Application>Microsoft Office PowerPoint</Application>
  <PresentationFormat>Widescreen</PresentationFormat>
  <Paragraphs>189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Trebuchet MS</vt:lpstr>
      <vt:lpstr>Wingdings 3</vt:lpstr>
      <vt:lpstr>Facet</vt:lpstr>
      <vt:lpstr>Starševska pričakovanja glede otrokovega razvoja v predšolski vzgoji in varstvu: Instrument, različne paradigm in vplivi okolja</vt:lpstr>
      <vt:lpstr>Ozadje</vt:lpstr>
      <vt:lpstr>Starševska pričakovanja</vt:lpstr>
      <vt:lpstr>Kurikulum in razvoj</vt:lpstr>
      <vt:lpstr>Namen raziskave</vt:lpstr>
      <vt:lpstr>Metode</vt:lpstr>
      <vt:lpstr>Instrument</vt:lpstr>
      <vt:lpstr>Rezultati</vt:lpstr>
      <vt:lpstr>Rezultati</vt:lpstr>
      <vt:lpstr>Rezultati</vt:lpstr>
      <vt:lpstr>Rezultati</vt:lpstr>
      <vt:lpstr>Diskusija</vt:lpstr>
      <vt:lpstr>SoD1</vt:lpstr>
      <vt:lpstr>SED</vt:lpstr>
      <vt:lpstr>MoD</vt:lpstr>
      <vt:lpstr>ArD </vt:lpstr>
      <vt:lpstr>LaD</vt:lpstr>
      <vt:lpstr>SoD2</vt:lpstr>
      <vt:lpstr>ScD</vt:lpstr>
      <vt:lpstr>MaD</vt:lpstr>
      <vt:lpstr>GeE</vt:lpstr>
      <vt:lpstr>EdR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 Bregant</dc:creator>
  <cp:lastModifiedBy>Bor Bregant</cp:lastModifiedBy>
  <cp:revision>23</cp:revision>
  <dcterms:created xsi:type="dcterms:W3CDTF">2024-11-29T15:43:43Z</dcterms:created>
  <dcterms:modified xsi:type="dcterms:W3CDTF">2025-05-19T13:56:28Z</dcterms:modified>
</cp:coreProperties>
</file>