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2" r:id="rId3"/>
    <p:sldId id="446" r:id="rId4"/>
    <p:sldId id="444" r:id="rId5"/>
    <p:sldId id="440" r:id="rId6"/>
    <p:sldId id="434" r:id="rId7"/>
    <p:sldId id="445" r:id="rId8"/>
    <p:sldId id="442" r:id="rId9"/>
    <p:sldId id="439" r:id="rId10"/>
    <p:sldId id="435" r:id="rId11"/>
    <p:sldId id="436" r:id="rId12"/>
    <p:sldId id="437" r:id="rId13"/>
    <p:sldId id="438" r:id="rId14"/>
    <p:sldId id="443" r:id="rId15"/>
    <p:sldId id="441" r:id="rId16"/>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3" autoAdjust="0"/>
    <p:restoredTop sz="86402" autoAdjust="0"/>
  </p:normalViewPr>
  <p:slideViewPr>
    <p:cSldViewPr snapToGrid="0">
      <p:cViewPr varScale="1">
        <p:scale>
          <a:sx n="62" d="100"/>
          <a:sy n="62" d="100"/>
        </p:scale>
        <p:origin x="84" y="1764"/>
      </p:cViewPr>
      <p:guideLst/>
    </p:cSldViewPr>
  </p:slideViewPr>
  <p:outlineViewPr>
    <p:cViewPr>
      <p:scale>
        <a:sx n="33" d="100"/>
        <a:sy n="33" d="100"/>
      </p:scale>
      <p:origin x="0" y="-757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 Slavec" userId="61ae62f6-9347-4590-919c-525d794b9530" providerId="ADAL" clId="{0504841B-6BD3-4099-A77F-37C2A3E5C41A}"/>
    <pc:docChg chg="undo redo custSel addSld delSld modSld sldOrd">
      <pc:chgData name="Ana Slavec" userId="61ae62f6-9347-4590-919c-525d794b9530" providerId="ADAL" clId="{0504841B-6BD3-4099-A77F-37C2A3E5C41A}" dt="2018-04-26T14:34:53.199" v="13217" actId="20577"/>
      <pc:docMkLst>
        <pc:docMk/>
      </pc:docMkLst>
      <pc:sldChg chg="modSp">
        <pc:chgData name="Ana Slavec" userId="61ae62f6-9347-4590-919c-525d794b9530" providerId="ADAL" clId="{0504841B-6BD3-4099-A77F-37C2A3E5C41A}" dt="2018-04-24T07:22:19.508" v="464" actId="113"/>
        <pc:sldMkLst>
          <pc:docMk/>
          <pc:sldMk cId="3179415915" sldId="256"/>
        </pc:sldMkLst>
        <pc:spChg chg="mod">
          <ac:chgData name="Ana Slavec" userId="61ae62f6-9347-4590-919c-525d794b9530" providerId="ADAL" clId="{0504841B-6BD3-4099-A77F-37C2A3E5C41A}" dt="2018-04-24T07:21:56.219" v="457" actId="207"/>
          <ac:spMkLst>
            <pc:docMk/>
            <pc:sldMk cId="3179415915" sldId="256"/>
            <ac:spMk id="2" creationId="{AFD15E8E-0189-443A-BBE1-1E7974BA62EA}"/>
          </ac:spMkLst>
        </pc:spChg>
        <pc:spChg chg="mod">
          <ac:chgData name="Ana Slavec" userId="61ae62f6-9347-4590-919c-525d794b9530" providerId="ADAL" clId="{0504841B-6BD3-4099-A77F-37C2A3E5C41A}" dt="2018-04-24T07:22:19.508" v="464" actId="113"/>
          <ac:spMkLst>
            <pc:docMk/>
            <pc:sldMk cId="3179415915" sldId="256"/>
            <ac:spMk id="3" creationId="{140C1857-4D90-4A8F-AA63-52F809D29DFC}"/>
          </ac:spMkLst>
        </pc:spChg>
      </pc:sldChg>
      <pc:sldChg chg="modSp">
        <pc:chgData name="Ana Slavec" userId="61ae62f6-9347-4590-919c-525d794b9530" providerId="ADAL" clId="{0504841B-6BD3-4099-A77F-37C2A3E5C41A}" dt="2018-04-24T12:57:28.705" v="3355" actId="313"/>
        <pc:sldMkLst>
          <pc:docMk/>
          <pc:sldMk cId="1696171430" sldId="257"/>
        </pc:sldMkLst>
        <pc:spChg chg="mod">
          <ac:chgData name="Ana Slavec" userId="61ae62f6-9347-4590-919c-525d794b9530" providerId="ADAL" clId="{0504841B-6BD3-4099-A77F-37C2A3E5C41A}" dt="2018-04-24T07:22:01.517" v="459" actId="207"/>
          <ac:spMkLst>
            <pc:docMk/>
            <pc:sldMk cId="1696171430" sldId="257"/>
            <ac:spMk id="2" creationId="{11018F63-2F44-4B0C-93CE-B1F365350635}"/>
          </ac:spMkLst>
        </pc:spChg>
        <pc:spChg chg="mod">
          <ac:chgData name="Ana Slavec" userId="61ae62f6-9347-4590-919c-525d794b9530" providerId="ADAL" clId="{0504841B-6BD3-4099-A77F-37C2A3E5C41A}" dt="2018-04-24T12:57:28.705" v="3355" actId="313"/>
          <ac:spMkLst>
            <pc:docMk/>
            <pc:sldMk cId="1696171430" sldId="257"/>
            <ac:spMk id="3" creationId="{8074E166-AAFB-4864-AE6D-8EFD138010D1}"/>
          </ac:spMkLst>
        </pc:spChg>
      </pc:sldChg>
      <pc:sldChg chg="modSp modAnim">
        <pc:chgData name="Ana Slavec" userId="61ae62f6-9347-4590-919c-525d794b9530" providerId="ADAL" clId="{0504841B-6BD3-4099-A77F-37C2A3E5C41A}" dt="2018-04-24T13:10:19.525" v="3666" actId="20577"/>
        <pc:sldMkLst>
          <pc:docMk/>
          <pc:sldMk cId="3104719194" sldId="259"/>
        </pc:sldMkLst>
        <pc:spChg chg="mod">
          <ac:chgData name="Ana Slavec" userId="61ae62f6-9347-4590-919c-525d794b9530" providerId="ADAL" clId="{0504841B-6BD3-4099-A77F-37C2A3E5C41A}" dt="2018-04-24T07:22:07.058" v="461" actId="207"/>
          <ac:spMkLst>
            <pc:docMk/>
            <pc:sldMk cId="3104719194" sldId="259"/>
            <ac:spMk id="2" creationId="{622A93D3-E3DD-4E69-9F07-700BA78E7BFA}"/>
          </ac:spMkLst>
        </pc:spChg>
        <pc:spChg chg="mod">
          <ac:chgData name="Ana Slavec" userId="61ae62f6-9347-4590-919c-525d794b9530" providerId="ADAL" clId="{0504841B-6BD3-4099-A77F-37C2A3E5C41A}" dt="2018-04-24T13:10:19.525" v="3666" actId="20577"/>
          <ac:spMkLst>
            <pc:docMk/>
            <pc:sldMk cId="3104719194" sldId="259"/>
            <ac:spMk id="3" creationId="{57A7A07A-E6FD-43EB-AA33-9CA5BA8C4A54}"/>
          </ac:spMkLst>
        </pc:spChg>
      </pc:sldChg>
      <pc:sldChg chg="modSp modAnim">
        <pc:chgData name="Ana Slavec" userId="61ae62f6-9347-4590-919c-525d794b9530" providerId="ADAL" clId="{0504841B-6BD3-4099-A77F-37C2A3E5C41A}" dt="2018-04-24T12:57:24.659" v="3354" actId="313"/>
        <pc:sldMkLst>
          <pc:docMk/>
          <pc:sldMk cId="2724522049" sldId="260"/>
        </pc:sldMkLst>
        <pc:spChg chg="mod">
          <ac:chgData name="Ana Slavec" userId="61ae62f6-9347-4590-919c-525d794b9530" providerId="ADAL" clId="{0504841B-6BD3-4099-A77F-37C2A3E5C41A}" dt="2018-04-24T07:22:33.392" v="465" actId="207"/>
          <ac:spMkLst>
            <pc:docMk/>
            <pc:sldMk cId="2724522049" sldId="260"/>
            <ac:spMk id="2" creationId="{11018F63-2F44-4B0C-93CE-B1F365350635}"/>
          </ac:spMkLst>
        </pc:spChg>
        <pc:spChg chg="mod">
          <ac:chgData name="Ana Slavec" userId="61ae62f6-9347-4590-919c-525d794b9530" providerId="ADAL" clId="{0504841B-6BD3-4099-A77F-37C2A3E5C41A}" dt="2018-04-24T12:57:24.659" v="3354" actId="313"/>
          <ac:spMkLst>
            <pc:docMk/>
            <pc:sldMk cId="2724522049" sldId="260"/>
            <ac:spMk id="3" creationId="{8074E166-AAFB-4864-AE6D-8EFD138010D1}"/>
          </ac:spMkLst>
        </pc:spChg>
      </pc:sldChg>
      <pc:sldChg chg="addSp delSp modSp add">
        <pc:chgData name="Ana Slavec" userId="61ae62f6-9347-4590-919c-525d794b9530" providerId="ADAL" clId="{0504841B-6BD3-4099-A77F-37C2A3E5C41A}" dt="2018-04-24T12:57:22.174" v="3353" actId="313"/>
        <pc:sldMkLst>
          <pc:docMk/>
          <pc:sldMk cId="262909967" sldId="261"/>
        </pc:sldMkLst>
        <pc:spChg chg="mod">
          <ac:chgData name="Ana Slavec" userId="61ae62f6-9347-4590-919c-525d794b9530" providerId="ADAL" clId="{0504841B-6BD3-4099-A77F-37C2A3E5C41A}" dt="2018-04-24T12:57:22.174" v="3353" actId="313"/>
          <ac:spMkLst>
            <pc:docMk/>
            <pc:sldMk cId="262909967" sldId="261"/>
            <ac:spMk id="2" creationId="{11018F63-2F44-4B0C-93CE-B1F365350635}"/>
          </ac:spMkLst>
        </pc:spChg>
        <pc:spChg chg="mod">
          <ac:chgData name="Ana Slavec" userId="61ae62f6-9347-4590-919c-525d794b9530" providerId="ADAL" clId="{0504841B-6BD3-4099-A77F-37C2A3E5C41A}" dt="2018-04-24T08:50:35.820" v="1411" actId="6549"/>
          <ac:spMkLst>
            <pc:docMk/>
            <pc:sldMk cId="262909967" sldId="261"/>
            <ac:spMk id="3" creationId="{8074E166-AAFB-4864-AE6D-8EFD138010D1}"/>
          </ac:spMkLst>
        </pc:spChg>
        <pc:graphicFrameChg chg="add del mod">
          <ac:chgData name="Ana Slavec" userId="61ae62f6-9347-4590-919c-525d794b9530" providerId="ADAL" clId="{0504841B-6BD3-4099-A77F-37C2A3E5C41A}" dt="2018-04-24T08:50:34.262" v="1410" actId="478"/>
          <ac:graphicFrameMkLst>
            <pc:docMk/>
            <pc:sldMk cId="262909967" sldId="261"/>
            <ac:graphicFrameMk id="4" creationId="{53D13DE3-7EBB-4A3A-B81A-F73B19E31447}"/>
          </ac:graphicFrameMkLst>
        </pc:graphicFrameChg>
        <pc:graphicFrameChg chg="mod modGraphic">
          <ac:chgData name="Ana Slavec" userId="61ae62f6-9347-4590-919c-525d794b9530" providerId="ADAL" clId="{0504841B-6BD3-4099-A77F-37C2A3E5C41A}" dt="2018-04-24T08:58:04.526" v="1839" actId="313"/>
          <ac:graphicFrameMkLst>
            <pc:docMk/>
            <pc:sldMk cId="262909967" sldId="261"/>
            <ac:graphicFrameMk id="6" creationId="{020DD080-09A9-4027-99F1-0F596C25F38F}"/>
          </ac:graphicFrameMkLst>
        </pc:graphicFrameChg>
      </pc:sldChg>
      <pc:sldChg chg="modSp add">
        <pc:chgData name="Ana Slavec" userId="61ae62f6-9347-4590-919c-525d794b9530" providerId="ADAL" clId="{0504841B-6BD3-4099-A77F-37C2A3E5C41A}" dt="2018-04-26T12:14:51.195" v="11509" actId="6549"/>
        <pc:sldMkLst>
          <pc:docMk/>
          <pc:sldMk cId="1528655462" sldId="262"/>
        </pc:sldMkLst>
        <pc:spChg chg="mod">
          <ac:chgData name="Ana Slavec" userId="61ae62f6-9347-4590-919c-525d794b9530" providerId="ADAL" clId="{0504841B-6BD3-4099-A77F-37C2A3E5C41A}" dt="2018-04-24T07:21:58.808" v="458" actId="207"/>
          <ac:spMkLst>
            <pc:docMk/>
            <pc:sldMk cId="1528655462" sldId="262"/>
            <ac:spMk id="2" creationId="{11018F63-2F44-4B0C-93CE-B1F365350635}"/>
          </ac:spMkLst>
        </pc:spChg>
        <pc:spChg chg="mod">
          <ac:chgData name="Ana Slavec" userId="61ae62f6-9347-4590-919c-525d794b9530" providerId="ADAL" clId="{0504841B-6BD3-4099-A77F-37C2A3E5C41A}" dt="2018-04-26T12:14:51.195" v="11509" actId="6549"/>
          <ac:spMkLst>
            <pc:docMk/>
            <pc:sldMk cId="1528655462" sldId="262"/>
            <ac:spMk id="3" creationId="{8074E166-AAFB-4864-AE6D-8EFD138010D1}"/>
          </ac:spMkLst>
        </pc:spChg>
      </pc:sldChg>
      <pc:sldChg chg="modSp add">
        <pc:chgData name="Ana Slavec" userId="61ae62f6-9347-4590-919c-525d794b9530" providerId="ADAL" clId="{0504841B-6BD3-4099-A77F-37C2A3E5C41A}" dt="2018-04-26T12:17:54.923" v="11521" actId="313"/>
        <pc:sldMkLst>
          <pc:docMk/>
          <pc:sldMk cId="452970805" sldId="263"/>
        </pc:sldMkLst>
        <pc:spChg chg="mod">
          <ac:chgData name="Ana Slavec" userId="61ae62f6-9347-4590-919c-525d794b9530" providerId="ADAL" clId="{0504841B-6BD3-4099-A77F-37C2A3E5C41A}" dt="2018-04-24T07:23:25.758" v="468" actId="207"/>
          <ac:spMkLst>
            <pc:docMk/>
            <pc:sldMk cId="452970805" sldId="263"/>
            <ac:spMk id="2" creationId="{11018F63-2F44-4B0C-93CE-B1F365350635}"/>
          </ac:spMkLst>
        </pc:spChg>
        <pc:spChg chg="mod">
          <ac:chgData name="Ana Slavec" userId="61ae62f6-9347-4590-919c-525d794b9530" providerId="ADAL" clId="{0504841B-6BD3-4099-A77F-37C2A3E5C41A}" dt="2018-04-26T12:17:54.923" v="11521" actId="313"/>
          <ac:spMkLst>
            <pc:docMk/>
            <pc:sldMk cId="452970805" sldId="263"/>
            <ac:spMk id="3" creationId="{8074E166-AAFB-4864-AE6D-8EFD138010D1}"/>
          </ac:spMkLst>
        </pc:spChg>
      </pc:sldChg>
      <pc:sldChg chg="modSp add ord">
        <pc:chgData name="Ana Slavec" userId="61ae62f6-9347-4590-919c-525d794b9530" providerId="ADAL" clId="{0504841B-6BD3-4099-A77F-37C2A3E5C41A}" dt="2018-04-26T14:32:16.268" v="13183" actId="20577"/>
        <pc:sldMkLst>
          <pc:docMk/>
          <pc:sldMk cId="1966769486" sldId="264"/>
        </pc:sldMkLst>
        <pc:spChg chg="mod">
          <ac:chgData name="Ana Slavec" userId="61ae62f6-9347-4590-919c-525d794b9530" providerId="ADAL" clId="{0504841B-6BD3-4099-A77F-37C2A3E5C41A}" dt="2018-04-24T07:22:39.732" v="467" actId="207"/>
          <ac:spMkLst>
            <pc:docMk/>
            <pc:sldMk cId="1966769486" sldId="264"/>
            <ac:spMk id="2" creationId="{11018F63-2F44-4B0C-93CE-B1F365350635}"/>
          </ac:spMkLst>
        </pc:spChg>
        <pc:spChg chg="mod">
          <ac:chgData name="Ana Slavec" userId="61ae62f6-9347-4590-919c-525d794b9530" providerId="ADAL" clId="{0504841B-6BD3-4099-A77F-37C2A3E5C41A}" dt="2018-04-26T14:32:16.268" v="13183" actId="20577"/>
          <ac:spMkLst>
            <pc:docMk/>
            <pc:sldMk cId="1966769486" sldId="264"/>
            <ac:spMk id="3" creationId="{8074E166-AAFB-4864-AE6D-8EFD138010D1}"/>
          </ac:spMkLst>
        </pc:spChg>
      </pc:sldChg>
      <pc:sldChg chg="modSp add modAnim">
        <pc:chgData name="Ana Slavec" userId="61ae62f6-9347-4590-919c-525d794b9530" providerId="ADAL" clId="{0504841B-6BD3-4099-A77F-37C2A3E5C41A}" dt="2018-04-26T12:20:42.779" v="11561" actId="20577"/>
        <pc:sldMkLst>
          <pc:docMk/>
          <pc:sldMk cId="1394086637" sldId="265"/>
        </pc:sldMkLst>
        <pc:spChg chg="mod">
          <ac:chgData name="Ana Slavec" userId="61ae62f6-9347-4590-919c-525d794b9530" providerId="ADAL" clId="{0504841B-6BD3-4099-A77F-37C2A3E5C41A}" dt="2018-04-24T12:57:04.957" v="3335" actId="313"/>
          <ac:spMkLst>
            <pc:docMk/>
            <pc:sldMk cId="1394086637" sldId="265"/>
            <ac:spMk id="2" creationId="{11018F63-2F44-4B0C-93CE-B1F365350635}"/>
          </ac:spMkLst>
        </pc:spChg>
        <pc:spChg chg="mod">
          <ac:chgData name="Ana Slavec" userId="61ae62f6-9347-4590-919c-525d794b9530" providerId="ADAL" clId="{0504841B-6BD3-4099-A77F-37C2A3E5C41A}" dt="2018-04-26T12:20:42.779" v="11561" actId="20577"/>
          <ac:spMkLst>
            <pc:docMk/>
            <pc:sldMk cId="1394086637" sldId="265"/>
            <ac:spMk id="3" creationId="{8074E166-AAFB-4864-AE6D-8EFD138010D1}"/>
          </ac:spMkLst>
        </pc:spChg>
      </pc:sldChg>
      <pc:sldChg chg="modSp add ord">
        <pc:chgData name="Ana Slavec" userId="61ae62f6-9347-4590-919c-525d794b9530" providerId="ADAL" clId="{0504841B-6BD3-4099-A77F-37C2A3E5C41A}" dt="2018-04-26T12:19:39.929" v="11547" actId="313"/>
        <pc:sldMkLst>
          <pc:docMk/>
          <pc:sldMk cId="350629974" sldId="266"/>
        </pc:sldMkLst>
        <pc:spChg chg="mod">
          <ac:chgData name="Ana Slavec" userId="61ae62f6-9347-4590-919c-525d794b9530" providerId="ADAL" clId="{0504841B-6BD3-4099-A77F-37C2A3E5C41A}" dt="2018-04-26T12:17:29.940" v="11510" actId="313"/>
          <ac:spMkLst>
            <pc:docMk/>
            <pc:sldMk cId="350629974" sldId="266"/>
            <ac:spMk id="2" creationId="{11018F63-2F44-4B0C-93CE-B1F365350635}"/>
          </ac:spMkLst>
        </pc:spChg>
        <pc:spChg chg="mod">
          <ac:chgData name="Ana Slavec" userId="61ae62f6-9347-4590-919c-525d794b9530" providerId="ADAL" clId="{0504841B-6BD3-4099-A77F-37C2A3E5C41A}" dt="2018-04-26T12:19:39.929" v="11547" actId="313"/>
          <ac:spMkLst>
            <pc:docMk/>
            <pc:sldMk cId="350629974" sldId="266"/>
            <ac:spMk id="3" creationId="{8074E166-AAFB-4864-AE6D-8EFD138010D1}"/>
          </ac:spMkLst>
        </pc:spChg>
      </pc:sldChg>
      <pc:sldChg chg="addSp delSp modSp add">
        <pc:chgData name="Ana Slavec" userId="61ae62f6-9347-4590-919c-525d794b9530" providerId="ADAL" clId="{0504841B-6BD3-4099-A77F-37C2A3E5C41A}" dt="2018-04-26T12:19:14.046" v="11544" actId="313"/>
        <pc:sldMkLst>
          <pc:docMk/>
          <pc:sldMk cId="3482550758" sldId="267"/>
        </pc:sldMkLst>
        <pc:spChg chg="add mod">
          <ac:chgData name="Ana Slavec" userId="61ae62f6-9347-4590-919c-525d794b9530" providerId="ADAL" clId="{0504841B-6BD3-4099-A77F-37C2A3E5C41A}" dt="2018-04-26T12:19:14.046" v="11544" actId="313"/>
          <ac:spMkLst>
            <pc:docMk/>
            <pc:sldMk cId="3482550758" sldId="267"/>
            <ac:spMk id="6" creationId="{E04B2885-F4E1-4522-A648-97CDA7209A67}"/>
          </ac:spMkLst>
        </pc:spChg>
        <pc:graphicFrameChg chg="del modGraphic">
          <ac:chgData name="Ana Slavec" userId="61ae62f6-9347-4590-919c-525d794b9530" providerId="ADAL" clId="{0504841B-6BD3-4099-A77F-37C2A3E5C41A}" dt="2018-04-24T13:36:10.366" v="3948" actId="478"/>
          <ac:graphicFrameMkLst>
            <pc:docMk/>
            <pc:sldMk cId="3482550758" sldId="267"/>
            <ac:graphicFrameMk id="4" creationId="{9097CDE2-2FFE-49E3-A2F6-3B1B090AB554}"/>
          </ac:graphicFrameMkLst>
        </pc:graphicFrameChg>
        <pc:graphicFrameChg chg="add del mod">
          <ac:chgData name="Ana Slavec" userId="61ae62f6-9347-4590-919c-525d794b9530" providerId="ADAL" clId="{0504841B-6BD3-4099-A77F-37C2A3E5C41A}" dt="2018-04-24T13:37:51.043" v="4084" actId="478"/>
          <ac:graphicFrameMkLst>
            <pc:docMk/>
            <pc:sldMk cId="3482550758" sldId="267"/>
            <ac:graphicFrameMk id="7" creationId="{D2F189D0-36BE-409E-A6AC-4976D7333A6C}"/>
          </ac:graphicFrameMkLst>
        </pc:graphicFrameChg>
      </pc:sldChg>
      <pc:sldChg chg="addSp delSp modSp add">
        <pc:chgData name="Ana Slavec" userId="61ae62f6-9347-4590-919c-525d794b9530" providerId="ADAL" clId="{0504841B-6BD3-4099-A77F-37C2A3E5C41A}" dt="2018-04-25T07:47:24.883" v="6768" actId="478"/>
        <pc:sldMkLst>
          <pc:docMk/>
          <pc:sldMk cId="2167973030" sldId="268"/>
        </pc:sldMkLst>
        <pc:spChg chg="add del mod">
          <ac:chgData name="Ana Slavec" userId="61ae62f6-9347-4590-919c-525d794b9530" providerId="ADAL" clId="{0504841B-6BD3-4099-A77F-37C2A3E5C41A}" dt="2018-04-25T07:47:24.883" v="6768" actId="478"/>
          <ac:spMkLst>
            <pc:docMk/>
            <pc:sldMk cId="2167973030" sldId="268"/>
            <ac:spMk id="3" creationId="{8074E166-AAFB-4864-AE6D-8EFD138010D1}"/>
          </ac:spMkLst>
        </pc:spChg>
      </pc:sldChg>
      <pc:sldChg chg="modSp add">
        <pc:chgData name="Ana Slavec" userId="61ae62f6-9347-4590-919c-525d794b9530" providerId="ADAL" clId="{0504841B-6BD3-4099-A77F-37C2A3E5C41A}" dt="2018-04-26T14:34:53.199" v="13217" actId="20577"/>
        <pc:sldMkLst>
          <pc:docMk/>
          <pc:sldMk cId="3127428485" sldId="269"/>
        </pc:sldMkLst>
        <pc:spChg chg="mod">
          <ac:chgData name="Ana Slavec" userId="61ae62f6-9347-4590-919c-525d794b9530" providerId="ADAL" clId="{0504841B-6BD3-4099-A77F-37C2A3E5C41A}" dt="2018-04-25T07:57:33.892" v="6807" actId="20577"/>
          <ac:spMkLst>
            <pc:docMk/>
            <pc:sldMk cId="3127428485" sldId="269"/>
            <ac:spMk id="2" creationId="{11018F63-2F44-4B0C-93CE-B1F365350635}"/>
          </ac:spMkLst>
        </pc:spChg>
        <pc:spChg chg="mod">
          <ac:chgData name="Ana Slavec" userId="61ae62f6-9347-4590-919c-525d794b9530" providerId="ADAL" clId="{0504841B-6BD3-4099-A77F-37C2A3E5C41A}" dt="2018-04-26T14:34:53.199" v="13217" actId="20577"/>
          <ac:spMkLst>
            <pc:docMk/>
            <pc:sldMk cId="3127428485" sldId="269"/>
            <ac:spMk id="3" creationId="{8074E166-AAFB-4864-AE6D-8EFD138010D1}"/>
          </ac:spMkLst>
        </pc:spChg>
      </pc:sldChg>
      <pc:sldChg chg="modSp add del">
        <pc:chgData name="Ana Slavec" userId="61ae62f6-9347-4590-919c-525d794b9530" providerId="ADAL" clId="{0504841B-6BD3-4099-A77F-37C2A3E5C41A}" dt="2018-04-25T07:59:41.019" v="7041" actId="2696"/>
        <pc:sldMkLst>
          <pc:docMk/>
          <pc:sldMk cId="71086859" sldId="270"/>
        </pc:sldMkLst>
        <pc:spChg chg="mod">
          <ac:chgData name="Ana Slavec" userId="61ae62f6-9347-4590-919c-525d794b9530" providerId="ADAL" clId="{0504841B-6BD3-4099-A77F-37C2A3E5C41A}" dt="2018-04-25T07:56:05.870" v="6798" actId="6549"/>
          <ac:spMkLst>
            <pc:docMk/>
            <pc:sldMk cId="71086859" sldId="270"/>
            <ac:spMk id="2" creationId="{11018F63-2F44-4B0C-93CE-B1F365350635}"/>
          </ac:spMkLst>
        </pc:spChg>
      </pc:sldChg>
      <pc:sldChg chg="modSp add del">
        <pc:chgData name="Ana Slavec" userId="61ae62f6-9347-4590-919c-525d794b9530" providerId="ADAL" clId="{0504841B-6BD3-4099-A77F-37C2A3E5C41A}" dt="2018-04-25T07:55:49.754" v="6780" actId="2696"/>
        <pc:sldMkLst>
          <pc:docMk/>
          <pc:sldMk cId="682374272" sldId="270"/>
        </pc:sldMkLst>
        <pc:spChg chg="mod">
          <ac:chgData name="Ana Slavec" userId="61ae62f6-9347-4590-919c-525d794b9530" providerId="ADAL" clId="{0504841B-6BD3-4099-A77F-37C2A3E5C41A}" dt="2018-04-25T07:47:36.817" v="6778" actId="20577"/>
          <ac:spMkLst>
            <pc:docMk/>
            <pc:sldMk cId="682374272" sldId="270"/>
            <ac:spMk id="2" creationId="{11018F63-2F44-4B0C-93CE-B1F365350635}"/>
          </ac:spMkLst>
        </pc:spChg>
        <pc:spChg chg="mod">
          <ac:chgData name="Ana Slavec" userId="61ae62f6-9347-4590-919c-525d794b9530" providerId="ADAL" clId="{0504841B-6BD3-4099-A77F-37C2A3E5C41A}" dt="2018-04-25T07:47:38.766" v="6779" actId="6549"/>
          <ac:spMkLst>
            <pc:docMk/>
            <pc:sldMk cId="682374272" sldId="270"/>
            <ac:spMk id="3" creationId="{8074E166-AAFB-4864-AE6D-8EFD138010D1}"/>
          </ac:spMkLst>
        </pc:spChg>
      </pc:sldChg>
      <pc:sldChg chg="modSp add">
        <pc:chgData name="Ana Slavec" userId="61ae62f6-9347-4590-919c-525d794b9530" providerId="ADAL" clId="{0504841B-6BD3-4099-A77F-37C2A3E5C41A}" dt="2018-04-26T14:34:35.514" v="13216" actId="20577"/>
        <pc:sldMkLst>
          <pc:docMk/>
          <pc:sldMk cId="4029345285" sldId="270"/>
        </pc:sldMkLst>
        <pc:spChg chg="mod">
          <ac:chgData name="Ana Slavec" userId="61ae62f6-9347-4590-919c-525d794b9530" providerId="ADAL" clId="{0504841B-6BD3-4099-A77F-37C2A3E5C41A}" dt="2018-04-26T12:17:33.905" v="11512" actId="313"/>
          <ac:spMkLst>
            <pc:docMk/>
            <pc:sldMk cId="4029345285" sldId="270"/>
            <ac:spMk id="2" creationId="{11018F63-2F44-4B0C-93CE-B1F365350635}"/>
          </ac:spMkLst>
        </pc:spChg>
        <pc:spChg chg="mod">
          <ac:chgData name="Ana Slavec" userId="61ae62f6-9347-4590-919c-525d794b9530" providerId="ADAL" clId="{0504841B-6BD3-4099-A77F-37C2A3E5C41A}" dt="2018-04-26T14:34:35.514" v="13216" actId="20577"/>
          <ac:spMkLst>
            <pc:docMk/>
            <pc:sldMk cId="4029345285" sldId="270"/>
            <ac:spMk id="3" creationId="{8074E166-AAFB-4864-AE6D-8EFD138010D1}"/>
          </ac:spMkLst>
        </pc:spChg>
      </pc:sldChg>
      <pc:sldChg chg="modSp add ord">
        <pc:chgData name="Ana Slavec" userId="61ae62f6-9347-4590-919c-525d794b9530" providerId="ADAL" clId="{0504841B-6BD3-4099-A77F-37C2A3E5C41A}" dt="2018-04-26T12:24:34.006" v="11801" actId="20577"/>
        <pc:sldMkLst>
          <pc:docMk/>
          <pc:sldMk cId="2411067457" sldId="271"/>
        </pc:sldMkLst>
        <pc:spChg chg="mod">
          <ac:chgData name="Ana Slavec" userId="61ae62f6-9347-4590-919c-525d794b9530" providerId="ADAL" clId="{0504841B-6BD3-4099-A77F-37C2A3E5C41A}" dt="2018-04-26T12:17:32.191" v="11511" actId="313"/>
          <ac:spMkLst>
            <pc:docMk/>
            <pc:sldMk cId="2411067457" sldId="271"/>
            <ac:spMk id="2" creationId="{11018F63-2F44-4B0C-93CE-B1F365350635}"/>
          </ac:spMkLst>
        </pc:spChg>
        <pc:spChg chg="mod">
          <ac:chgData name="Ana Slavec" userId="61ae62f6-9347-4590-919c-525d794b9530" providerId="ADAL" clId="{0504841B-6BD3-4099-A77F-37C2A3E5C41A}" dt="2018-04-26T12:24:34.006" v="11801" actId="20577"/>
          <ac:spMkLst>
            <pc:docMk/>
            <pc:sldMk cId="2411067457" sldId="271"/>
            <ac:spMk id="3" creationId="{8074E166-AAFB-4864-AE6D-8EFD138010D1}"/>
          </ac:spMkLst>
        </pc:spChg>
      </pc:sldChg>
      <pc:sldChg chg="modSp add ord">
        <pc:chgData name="Ana Slavec" userId="61ae62f6-9347-4590-919c-525d794b9530" providerId="ADAL" clId="{0504841B-6BD3-4099-A77F-37C2A3E5C41A}" dt="2018-04-26T12:19:35.741" v="11545" actId="20577"/>
        <pc:sldMkLst>
          <pc:docMk/>
          <pc:sldMk cId="4078258760" sldId="272"/>
        </pc:sldMkLst>
        <pc:spChg chg="mod">
          <ac:chgData name="Ana Slavec" userId="61ae62f6-9347-4590-919c-525d794b9530" providerId="ADAL" clId="{0504841B-6BD3-4099-A77F-37C2A3E5C41A}" dt="2018-04-25T15:27:47.123" v="11010" actId="20577"/>
          <ac:spMkLst>
            <pc:docMk/>
            <pc:sldMk cId="4078258760" sldId="272"/>
            <ac:spMk id="2" creationId="{11018F63-2F44-4B0C-93CE-B1F365350635}"/>
          </ac:spMkLst>
        </pc:spChg>
        <pc:spChg chg="mod">
          <ac:chgData name="Ana Slavec" userId="61ae62f6-9347-4590-919c-525d794b9530" providerId="ADAL" clId="{0504841B-6BD3-4099-A77F-37C2A3E5C41A}" dt="2018-04-26T12:19:35.741" v="11545" actId="20577"/>
          <ac:spMkLst>
            <pc:docMk/>
            <pc:sldMk cId="4078258760" sldId="272"/>
            <ac:spMk id="3" creationId="{8074E166-AAFB-4864-AE6D-8EFD138010D1}"/>
          </ac:spMkLst>
        </pc:spChg>
      </pc:sldChg>
    </pc:docChg>
  </pc:docChgLst>
  <pc:docChgLst>
    <pc:chgData name="Ana Slavec" userId="61ae62f6-9347-4590-919c-525d794b9530" providerId="ADAL" clId="{BFC18CB6-16BA-4ACD-90B7-F00DB9593711}"/>
    <pc:docChg chg="undo custSel modSld">
      <pc:chgData name="Ana Slavec" userId="61ae62f6-9347-4590-919c-525d794b9530" providerId="ADAL" clId="{BFC18CB6-16BA-4ACD-90B7-F00DB9593711}" dt="2024-03-06T12:57:02.052" v="342" actId="20577"/>
      <pc:docMkLst>
        <pc:docMk/>
      </pc:docMkLst>
      <pc:sldChg chg="delSp modSp mod setBg">
        <pc:chgData name="Ana Slavec" userId="61ae62f6-9347-4590-919c-525d794b9530" providerId="ADAL" clId="{BFC18CB6-16BA-4ACD-90B7-F00DB9593711}" dt="2024-03-06T12:50:05.463" v="280" actId="478"/>
        <pc:sldMkLst>
          <pc:docMk/>
          <pc:sldMk cId="3179415915" sldId="256"/>
        </pc:sldMkLst>
        <pc:spChg chg="mod">
          <ac:chgData name="Ana Slavec" userId="61ae62f6-9347-4590-919c-525d794b9530" providerId="ADAL" clId="{BFC18CB6-16BA-4ACD-90B7-F00DB9593711}" dt="2024-03-06T12:49:50.850" v="279" actId="27636"/>
          <ac:spMkLst>
            <pc:docMk/>
            <pc:sldMk cId="3179415915" sldId="256"/>
            <ac:spMk id="3" creationId="{140C1857-4D90-4A8F-AA63-52F809D29DFC}"/>
          </ac:spMkLst>
        </pc:spChg>
        <pc:spChg chg="del">
          <ac:chgData name="Ana Slavec" userId="61ae62f6-9347-4590-919c-525d794b9530" providerId="ADAL" clId="{BFC18CB6-16BA-4ACD-90B7-F00DB9593711}" dt="2024-03-06T12:50:05.463" v="280" actId="478"/>
          <ac:spMkLst>
            <pc:docMk/>
            <pc:sldMk cId="3179415915" sldId="256"/>
            <ac:spMk id="5" creationId="{E6E8180C-02B9-4C54-AF2A-5EF3092B5A95}"/>
          </ac:spMkLst>
        </pc:spChg>
      </pc:sldChg>
      <pc:sldChg chg="setBg">
        <pc:chgData name="Ana Slavec" userId="61ae62f6-9347-4590-919c-525d794b9530" providerId="ADAL" clId="{BFC18CB6-16BA-4ACD-90B7-F00DB9593711}" dt="2024-03-06T12:51:17.479" v="286"/>
        <pc:sldMkLst>
          <pc:docMk/>
          <pc:sldMk cId="1528655462" sldId="262"/>
        </pc:sldMkLst>
      </pc:sldChg>
      <pc:sldChg chg="modSp mod">
        <pc:chgData name="Ana Slavec" userId="61ae62f6-9347-4590-919c-525d794b9530" providerId="ADAL" clId="{BFC18CB6-16BA-4ACD-90B7-F00DB9593711}" dt="2024-03-05T13:38:55.850" v="40" actId="20577"/>
        <pc:sldMkLst>
          <pc:docMk/>
          <pc:sldMk cId="3127428485" sldId="269"/>
        </pc:sldMkLst>
        <pc:spChg chg="mod">
          <ac:chgData name="Ana Slavec" userId="61ae62f6-9347-4590-919c-525d794b9530" providerId="ADAL" clId="{BFC18CB6-16BA-4ACD-90B7-F00DB9593711}" dt="2024-03-05T13:38:55.850" v="40" actId="20577"/>
          <ac:spMkLst>
            <pc:docMk/>
            <pc:sldMk cId="3127428485" sldId="269"/>
            <ac:spMk id="3" creationId="{8074E166-AAFB-4864-AE6D-8EFD138010D1}"/>
          </ac:spMkLst>
        </pc:spChg>
      </pc:sldChg>
      <pc:sldChg chg="modSp mod">
        <pc:chgData name="Ana Slavec" userId="61ae62f6-9347-4590-919c-525d794b9530" providerId="ADAL" clId="{BFC18CB6-16BA-4ACD-90B7-F00DB9593711}" dt="2024-03-05T13:39:12.974" v="42" actId="20577"/>
        <pc:sldMkLst>
          <pc:docMk/>
          <pc:sldMk cId="4029345285" sldId="270"/>
        </pc:sldMkLst>
        <pc:spChg chg="mod">
          <ac:chgData name="Ana Slavec" userId="61ae62f6-9347-4590-919c-525d794b9530" providerId="ADAL" clId="{BFC18CB6-16BA-4ACD-90B7-F00DB9593711}" dt="2024-03-05T13:39:12.974" v="42" actId="20577"/>
          <ac:spMkLst>
            <pc:docMk/>
            <pc:sldMk cId="4029345285" sldId="270"/>
            <ac:spMk id="3" creationId="{8074E166-AAFB-4864-AE6D-8EFD138010D1}"/>
          </ac:spMkLst>
        </pc:spChg>
      </pc:sldChg>
      <pc:sldChg chg="modSp mod">
        <pc:chgData name="Ana Slavec" userId="61ae62f6-9347-4590-919c-525d794b9530" providerId="ADAL" clId="{BFC18CB6-16BA-4ACD-90B7-F00DB9593711}" dt="2024-03-06T12:57:02.052" v="342" actId="20577"/>
        <pc:sldMkLst>
          <pc:docMk/>
          <pc:sldMk cId="3176741882" sldId="273"/>
        </pc:sldMkLst>
        <pc:spChg chg="mod">
          <ac:chgData name="Ana Slavec" userId="61ae62f6-9347-4590-919c-525d794b9530" providerId="ADAL" clId="{BFC18CB6-16BA-4ACD-90B7-F00DB9593711}" dt="2024-03-05T16:47:10.920" v="244" actId="20577"/>
          <ac:spMkLst>
            <pc:docMk/>
            <pc:sldMk cId="3176741882" sldId="273"/>
            <ac:spMk id="2" creationId="{11018F63-2F44-4B0C-93CE-B1F365350635}"/>
          </ac:spMkLst>
        </pc:spChg>
        <pc:spChg chg="mod">
          <ac:chgData name="Ana Slavec" userId="61ae62f6-9347-4590-919c-525d794b9530" providerId="ADAL" clId="{BFC18CB6-16BA-4ACD-90B7-F00DB9593711}" dt="2024-03-06T12:57:02.052" v="342" actId="20577"/>
          <ac:spMkLst>
            <pc:docMk/>
            <pc:sldMk cId="3176741882" sldId="273"/>
            <ac:spMk id="3" creationId="{8074E166-AAFB-4864-AE6D-8EFD138010D1}"/>
          </ac:spMkLst>
        </pc:spChg>
      </pc:sldChg>
    </pc:docChg>
  </pc:docChgLst>
  <pc:docChgLst>
    <pc:chgData name="Ana Slavec" userId="61ae62f6-9347-4590-919c-525d794b9530" providerId="ADAL" clId="{562E3BBF-046C-4345-B23F-751295A0844C}"/>
    <pc:docChg chg="undo redo custSel addSld delSld modSld">
      <pc:chgData name="Ana Slavec" userId="61ae62f6-9347-4590-919c-525d794b9530" providerId="ADAL" clId="{562E3BBF-046C-4345-B23F-751295A0844C}" dt="2024-03-11T09:14:17.979" v="6087" actId="313"/>
      <pc:docMkLst>
        <pc:docMk/>
      </pc:docMkLst>
      <pc:sldChg chg="modSp mod">
        <pc:chgData name="Ana Slavec" userId="61ae62f6-9347-4590-919c-525d794b9530" providerId="ADAL" clId="{562E3BBF-046C-4345-B23F-751295A0844C}" dt="2024-03-06T17:05:24.521" v="82" actId="27636"/>
        <pc:sldMkLst>
          <pc:docMk/>
          <pc:sldMk cId="3179415915" sldId="256"/>
        </pc:sldMkLst>
        <pc:spChg chg="mod">
          <ac:chgData name="Ana Slavec" userId="61ae62f6-9347-4590-919c-525d794b9530" providerId="ADAL" clId="{562E3BBF-046C-4345-B23F-751295A0844C}" dt="2024-03-06T17:01:59.465" v="20" actId="20577"/>
          <ac:spMkLst>
            <pc:docMk/>
            <pc:sldMk cId="3179415915" sldId="256"/>
            <ac:spMk id="2" creationId="{AFD15E8E-0189-443A-BBE1-1E7974BA62EA}"/>
          </ac:spMkLst>
        </pc:spChg>
        <pc:spChg chg="mod">
          <ac:chgData name="Ana Slavec" userId="61ae62f6-9347-4590-919c-525d794b9530" providerId="ADAL" clId="{562E3BBF-046C-4345-B23F-751295A0844C}" dt="2024-03-06T17:05:24.521" v="82" actId="27636"/>
          <ac:spMkLst>
            <pc:docMk/>
            <pc:sldMk cId="3179415915" sldId="256"/>
            <ac:spMk id="3" creationId="{140C1857-4D90-4A8F-AA63-52F809D29DFC}"/>
          </ac:spMkLst>
        </pc:spChg>
      </pc:sldChg>
      <pc:sldChg chg="modSp del mod">
        <pc:chgData name="Ana Slavec" userId="61ae62f6-9347-4590-919c-525d794b9530" providerId="ADAL" clId="{562E3BBF-046C-4345-B23F-751295A0844C}" dt="2024-03-06T17:25:23.099" v="441" actId="47"/>
        <pc:sldMkLst>
          <pc:docMk/>
          <pc:sldMk cId="1696171430" sldId="257"/>
        </pc:sldMkLst>
        <pc:spChg chg="mod">
          <ac:chgData name="Ana Slavec" userId="61ae62f6-9347-4590-919c-525d794b9530" providerId="ADAL" clId="{562E3BBF-046C-4345-B23F-751295A0844C}" dt="2024-03-06T17:25:19.603" v="440" actId="20577"/>
          <ac:spMkLst>
            <pc:docMk/>
            <pc:sldMk cId="1696171430" sldId="257"/>
            <ac:spMk id="2" creationId="{11018F63-2F44-4B0C-93CE-B1F365350635}"/>
          </ac:spMkLst>
        </pc:spChg>
      </pc:sldChg>
      <pc:sldChg chg="modSp mod">
        <pc:chgData name="Ana Slavec" userId="61ae62f6-9347-4590-919c-525d794b9530" providerId="ADAL" clId="{562E3BBF-046C-4345-B23F-751295A0844C}" dt="2024-03-11T09:14:17.979" v="6087" actId="313"/>
        <pc:sldMkLst>
          <pc:docMk/>
          <pc:sldMk cId="1528655462" sldId="262"/>
        </pc:sldMkLst>
        <pc:spChg chg="mod">
          <ac:chgData name="Ana Slavec" userId="61ae62f6-9347-4590-919c-525d794b9530" providerId="ADAL" clId="{562E3BBF-046C-4345-B23F-751295A0844C}" dt="2024-03-06T17:09:42.010" v="94" actId="20577"/>
          <ac:spMkLst>
            <pc:docMk/>
            <pc:sldMk cId="1528655462" sldId="262"/>
            <ac:spMk id="2" creationId="{11018F63-2F44-4B0C-93CE-B1F365350635}"/>
          </ac:spMkLst>
        </pc:spChg>
        <pc:spChg chg="mod">
          <ac:chgData name="Ana Slavec" userId="61ae62f6-9347-4590-919c-525d794b9530" providerId="ADAL" clId="{562E3BBF-046C-4345-B23F-751295A0844C}" dt="2024-03-11T09:14:17.979" v="6087" actId="313"/>
          <ac:spMkLst>
            <pc:docMk/>
            <pc:sldMk cId="1528655462" sldId="262"/>
            <ac:spMk id="3" creationId="{8074E166-AAFB-4864-AE6D-8EFD138010D1}"/>
          </ac:spMkLst>
        </pc:spChg>
      </pc:sldChg>
      <pc:sldChg chg="modSp del mod">
        <pc:chgData name="Ana Slavec" userId="61ae62f6-9347-4590-919c-525d794b9530" providerId="ADAL" clId="{562E3BBF-046C-4345-B23F-751295A0844C}" dt="2024-03-07T12:03:30.876" v="2835" actId="47"/>
        <pc:sldMkLst>
          <pc:docMk/>
          <pc:sldMk cId="452970805" sldId="263"/>
        </pc:sldMkLst>
        <pc:spChg chg="mod">
          <ac:chgData name="Ana Slavec" userId="61ae62f6-9347-4590-919c-525d794b9530" providerId="ADAL" clId="{562E3BBF-046C-4345-B23F-751295A0844C}" dt="2024-03-07T12:00:19.932" v="1997" actId="20577"/>
          <ac:spMkLst>
            <pc:docMk/>
            <pc:sldMk cId="452970805" sldId="263"/>
            <ac:spMk id="2" creationId="{11018F63-2F44-4B0C-93CE-B1F365350635}"/>
          </ac:spMkLst>
        </pc:spChg>
      </pc:sldChg>
      <pc:sldChg chg="del">
        <pc:chgData name="Ana Slavec" userId="61ae62f6-9347-4590-919c-525d794b9530" providerId="ADAL" clId="{562E3BBF-046C-4345-B23F-751295A0844C}" dt="2024-03-07T11:55:32.187" v="1996" actId="47"/>
        <pc:sldMkLst>
          <pc:docMk/>
          <pc:sldMk cId="1966769486" sldId="264"/>
        </pc:sldMkLst>
      </pc:sldChg>
      <pc:sldChg chg="modSp del mod">
        <pc:chgData name="Ana Slavec" userId="61ae62f6-9347-4590-919c-525d794b9530" providerId="ADAL" clId="{562E3BBF-046C-4345-B23F-751295A0844C}" dt="2024-03-07T12:10:15.109" v="3930" actId="47"/>
        <pc:sldMkLst>
          <pc:docMk/>
          <pc:sldMk cId="350629974" sldId="266"/>
        </pc:sldMkLst>
        <pc:spChg chg="mod">
          <ac:chgData name="Ana Slavec" userId="61ae62f6-9347-4590-919c-525d794b9530" providerId="ADAL" clId="{562E3BBF-046C-4345-B23F-751295A0844C}" dt="2024-03-07T12:06:51.925" v="3475" actId="20577"/>
          <ac:spMkLst>
            <pc:docMk/>
            <pc:sldMk cId="350629974" sldId="266"/>
            <ac:spMk id="3" creationId="{8074E166-AAFB-4864-AE6D-8EFD138010D1}"/>
          </ac:spMkLst>
        </pc:spChg>
      </pc:sldChg>
      <pc:sldChg chg="del">
        <pc:chgData name="Ana Slavec" userId="61ae62f6-9347-4590-919c-525d794b9530" providerId="ADAL" clId="{562E3BBF-046C-4345-B23F-751295A0844C}" dt="2024-03-06T17:26:35.068" v="755" actId="47"/>
        <pc:sldMkLst>
          <pc:docMk/>
          <pc:sldMk cId="3482550758" sldId="267"/>
        </pc:sldMkLst>
      </pc:sldChg>
      <pc:sldChg chg="modSp mod">
        <pc:chgData name="Ana Slavec" userId="61ae62f6-9347-4590-919c-525d794b9530" providerId="ADAL" clId="{562E3BBF-046C-4345-B23F-751295A0844C}" dt="2024-03-07T14:07:02.924" v="5607" actId="20577"/>
        <pc:sldMkLst>
          <pc:docMk/>
          <pc:sldMk cId="3127428485" sldId="269"/>
        </pc:sldMkLst>
        <pc:spChg chg="mod">
          <ac:chgData name="Ana Slavec" userId="61ae62f6-9347-4590-919c-525d794b9530" providerId="ADAL" clId="{562E3BBF-046C-4345-B23F-751295A0844C}" dt="2024-03-07T14:07:02.924" v="5607" actId="20577"/>
          <ac:spMkLst>
            <pc:docMk/>
            <pc:sldMk cId="3127428485" sldId="269"/>
            <ac:spMk id="3" creationId="{8074E166-AAFB-4864-AE6D-8EFD138010D1}"/>
          </ac:spMkLst>
        </pc:spChg>
      </pc:sldChg>
      <pc:sldChg chg="del">
        <pc:chgData name="Ana Slavec" userId="61ae62f6-9347-4590-919c-525d794b9530" providerId="ADAL" clId="{562E3BBF-046C-4345-B23F-751295A0844C}" dt="2024-03-07T12:22:53.268" v="4908" actId="47"/>
        <pc:sldMkLst>
          <pc:docMk/>
          <pc:sldMk cId="4029345285" sldId="270"/>
        </pc:sldMkLst>
      </pc:sldChg>
      <pc:sldChg chg="del">
        <pc:chgData name="Ana Slavec" userId="61ae62f6-9347-4590-919c-525d794b9530" providerId="ADAL" clId="{562E3BBF-046C-4345-B23F-751295A0844C}" dt="2024-03-07T12:20:42.956" v="4396" actId="47"/>
        <pc:sldMkLst>
          <pc:docMk/>
          <pc:sldMk cId="2411067457" sldId="271"/>
        </pc:sldMkLst>
      </pc:sldChg>
      <pc:sldChg chg="modSp del mod">
        <pc:chgData name="Ana Slavec" userId="61ae62f6-9347-4590-919c-525d794b9530" providerId="ADAL" clId="{562E3BBF-046C-4345-B23F-751295A0844C}" dt="2024-03-07T12:05:22.401" v="3187" actId="47"/>
        <pc:sldMkLst>
          <pc:docMk/>
          <pc:sldMk cId="4078258760" sldId="272"/>
        </pc:sldMkLst>
        <pc:spChg chg="mod">
          <ac:chgData name="Ana Slavec" userId="61ae62f6-9347-4590-919c-525d794b9530" providerId="ADAL" clId="{562E3BBF-046C-4345-B23F-751295A0844C}" dt="2024-03-07T12:04:56.187" v="3171" actId="20577"/>
          <ac:spMkLst>
            <pc:docMk/>
            <pc:sldMk cId="4078258760" sldId="272"/>
            <ac:spMk id="3" creationId="{8074E166-AAFB-4864-AE6D-8EFD138010D1}"/>
          </ac:spMkLst>
        </pc:spChg>
      </pc:sldChg>
      <pc:sldChg chg="del">
        <pc:chgData name="Ana Slavec" userId="61ae62f6-9347-4590-919c-525d794b9530" providerId="ADAL" clId="{562E3BBF-046C-4345-B23F-751295A0844C}" dt="2024-03-07T14:04:07.757" v="5472" actId="47"/>
        <pc:sldMkLst>
          <pc:docMk/>
          <pc:sldMk cId="3176741882" sldId="273"/>
        </pc:sldMkLst>
      </pc:sldChg>
      <pc:sldChg chg="modSp add mod">
        <pc:chgData name="Ana Slavec" userId="61ae62f6-9347-4590-919c-525d794b9530" providerId="ADAL" clId="{562E3BBF-046C-4345-B23F-751295A0844C}" dt="2024-03-07T12:26:16.489" v="5126" actId="113"/>
        <pc:sldMkLst>
          <pc:docMk/>
          <pc:sldMk cId="4150209298" sldId="274"/>
        </pc:sldMkLst>
        <pc:spChg chg="mod">
          <ac:chgData name="Ana Slavec" userId="61ae62f6-9347-4590-919c-525d794b9530" providerId="ADAL" clId="{562E3BBF-046C-4345-B23F-751295A0844C}" dt="2024-03-06T17:25:29.583" v="459" actId="20577"/>
          <ac:spMkLst>
            <pc:docMk/>
            <pc:sldMk cId="4150209298" sldId="274"/>
            <ac:spMk id="2" creationId="{6B664A6E-D026-E255-FBD8-972D0E6C3E21}"/>
          </ac:spMkLst>
        </pc:spChg>
        <pc:spChg chg="mod">
          <ac:chgData name="Ana Slavec" userId="61ae62f6-9347-4590-919c-525d794b9530" providerId="ADAL" clId="{562E3BBF-046C-4345-B23F-751295A0844C}" dt="2024-03-07T12:26:16.489" v="5126" actId="113"/>
          <ac:spMkLst>
            <pc:docMk/>
            <pc:sldMk cId="4150209298" sldId="274"/>
            <ac:spMk id="3" creationId="{178FA35C-2DC7-E2D6-A516-F8D730DD5525}"/>
          </ac:spMkLst>
        </pc:spChg>
      </pc:sldChg>
      <pc:sldChg chg="modSp mod">
        <pc:chgData name="Ana Slavec" userId="61ae62f6-9347-4590-919c-525d794b9530" providerId="ADAL" clId="{562E3BBF-046C-4345-B23F-751295A0844C}" dt="2024-03-07T11:51:21.294" v="1994" actId="20577"/>
        <pc:sldMkLst>
          <pc:docMk/>
          <pc:sldMk cId="725467322" sldId="280"/>
        </pc:sldMkLst>
        <pc:spChg chg="mod">
          <ac:chgData name="Ana Slavec" userId="61ae62f6-9347-4590-919c-525d794b9530" providerId="ADAL" clId="{562E3BBF-046C-4345-B23F-751295A0844C}" dt="2024-03-07T11:51:21.294" v="1994" actId="20577"/>
          <ac:spMkLst>
            <pc:docMk/>
            <pc:sldMk cId="725467322" sldId="280"/>
            <ac:spMk id="3" creationId="{178FA35C-2DC7-E2D6-A516-F8D730DD5525}"/>
          </ac:spMkLst>
        </pc:spChg>
      </pc:sldChg>
      <pc:sldChg chg="modSp add mod modNotesTx">
        <pc:chgData name="Ana Slavec" userId="61ae62f6-9347-4590-919c-525d794b9530" providerId="ADAL" clId="{562E3BBF-046C-4345-B23F-751295A0844C}" dt="2024-03-07T12:03:28.476" v="2834" actId="20577"/>
        <pc:sldMkLst>
          <pc:docMk/>
          <pc:sldMk cId="552533818" sldId="281"/>
        </pc:sldMkLst>
        <pc:spChg chg="mod">
          <ac:chgData name="Ana Slavec" userId="61ae62f6-9347-4590-919c-525d794b9530" providerId="ADAL" clId="{562E3BBF-046C-4345-B23F-751295A0844C}" dt="2024-03-07T12:00:26.314" v="2022" actId="20577"/>
          <ac:spMkLst>
            <pc:docMk/>
            <pc:sldMk cId="552533818" sldId="281"/>
            <ac:spMk id="2" creationId="{36DB8066-FCCB-6EF0-7163-3D577632E1B9}"/>
          </ac:spMkLst>
        </pc:spChg>
        <pc:spChg chg="mod">
          <ac:chgData name="Ana Slavec" userId="61ae62f6-9347-4590-919c-525d794b9530" providerId="ADAL" clId="{562E3BBF-046C-4345-B23F-751295A0844C}" dt="2024-03-07T12:03:17.347" v="2793" actId="5793"/>
          <ac:spMkLst>
            <pc:docMk/>
            <pc:sldMk cId="552533818" sldId="281"/>
            <ac:spMk id="3" creationId="{499D6EBB-BC44-52F0-3235-2F788E9F3F52}"/>
          </ac:spMkLst>
        </pc:spChg>
      </pc:sldChg>
      <pc:sldChg chg="modSp add mod">
        <pc:chgData name="Ana Slavec" userId="61ae62f6-9347-4590-919c-525d794b9530" providerId="ADAL" clId="{562E3BBF-046C-4345-B23F-751295A0844C}" dt="2024-03-07T12:05:20.840" v="3186" actId="6549"/>
        <pc:sldMkLst>
          <pc:docMk/>
          <pc:sldMk cId="1097531727" sldId="282"/>
        </pc:sldMkLst>
        <pc:spChg chg="mod">
          <ac:chgData name="Ana Slavec" userId="61ae62f6-9347-4590-919c-525d794b9530" providerId="ADAL" clId="{562E3BBF-046C-4345-B23F-751295A0844C}" dt="2024-03-07T12:03:43.208" v="2862" actId="20577"/>
          <ac:spMkLst>
            <pc:docMk/>
            <pc:sldMk cId="1097531727" sldId="282"/>
            <ac:spMk id="2" creationId="{75C87DBF-0820-366C-45C5-CBBAEEB582A7}"/>
          </ac:spMkLst>
        </pc:spChg>
        <pc:spChg chg="mod">
          <ac:chgData name="Ana Slavec" userId="61ae62f6-9347-4590-919c-525d794b9530" providerId="ADAL" clId="{562E3BBF-046C-4345-B23F-751295A0844C}" dt="2024-03-07T12:05:20.840" v="3186" actId="6549"/>
          <ac:spMkLst>
            <pc:docMk/>
            <pc:sldMk cId="1097531727" sldId="282"/>
            <ac:spMk id="3" creationId="{3E7AAF74-D9BA-ED0C-1938-F0707226E37E}"/>
          </ac:spMkLst>
        </pc:spChg>
      </pc:sldChg>
      <pc:sldChg chg="modSp add mod">
        <pc:chgData name="Ana Slavec" userId="61ae62f6-9347-4590-919c-525d794b9530" providerId="ADAL" clId="{562E3BBF-046C-4345-B23F-751295A0844C}" dt="2024-03-07T12:10:08.891" v="3928" actId="20577"/>
        <pc:sldMkLst>
          <pc:docMk/>
          <pc:sldMk cId="190520600" sldId="283"/>
        </pc:sldMkLst>
        <pc:spChg chg="mod">
          <ac:chgData name="Ana Slavec" userId="61ae62f6-9347-4590-919c-525d794b9530" providerId="ADAL" clId="{562E3BBF-046C-4345-B23F-751295A0844C}" dt="2024-03-07T12:05:35.144" v="3204" actId="113"/>
          <ac:spMkLst>
            <pc:docMk/>
            <pc:sldMk cId="190520600" sldId="283"/>
            <ac:spMk id="2" creationId="{CDC734B0-883B-F210-6C3E-0A5B0631EFF7}"/>
          </ac:spMkLst>
        </pc:spChg>
        <pc:spChg chg="mod">
          <ac:chgData name="Ana Slavec" userId="61ae62f6-9347-4590-919c-525d794b9530" providerId="ADAL" clId="{562E3BBF-046C-4345-B23F-751295A0844C}" dt="2024-03-07T12:10:08.891" v="3928" actId="20577"/>
          <ac:spMkLst>
            <pc:docMk/>
            <pc:sldMk cId="190520600" sldId="283"/>
            <ac:spMk id="3" creationId="{F52078E0-E1F8-BD93-AA8B-308013FB06FA}"/>
          </ac:spMkLst>
        </pc:spChg>
      </pc:sldChg>
      <pc:sldChg chg="add del">
        <pc:chgData name="Ana Slavec" userId="61ae62f6-9347-4590-919c-525d794b9530" providerId="ADAL" clId="{562E3BBF-046C-4345-B23F-751295A0844C}" dt="2024-03-07T12:05:09.699" v="3173" actId="47"/>
        <pc:sldMkLst>
          <pc:docMk/>
          <pc:sldMk cId="1883143080" sldId="283"/>
        </pc:sldMkLst>
      </pc:sldChg>
      <pc:sldChg chg="add del">
        <pc:chgData name="Ana Slavec" userId="61ae62f6-9347-4590-919c-525d794b9530" providerId="ADAL" clId="{562E3BBF-046C-4345-B23F-751295A0844C}" dt="2024-03-07T12:05:32.452" v="3203"/>
        <pc:sldMkLst>
          <pc:docMk/>
          <pc:sldMk cId="1194942421" sldId="284"/>
        </pc:sldMkLst>
      </pc:sldChg>
      <pc:sldChg chg="modSp add mod">
        <pc:chgData name="Ana Slavec" userId="61ae62f6-9347-4590-919c-525d794b9530" providerId="ADAL" clId="{562E3BBF-046C-4345-B23F-751295A0844C}" dt="2024-03-07T12:31:16.510" v="5213" actId="20577"/>
        <pc:sldMkLst>
          <pc:docMk/>
          <pc:sldMk cId="1286155529" sldId="284"/>
        </pc:sldMkLst>
        <pc:spChg chg="mod">
          <ac:chgData name="Ana Slavec" userId="61ae62f6-9347-4590-919c-525d794b9530" providerId="ADAL" clId="{562E3BBF-046C-4345-B23F-751295A0844C}" dt="2024-03-07T12:31:16.510" v="5213" actId="20577"/>
          <ac:spMkLst>
            <pc:docMk/>
            <pc:sldMk cId="1286155529" sldId="284"/>
            <ac:spMk id="2" creationId="{8AB01EBF-A43A-9FEE-34CF-AEF26691DD01}"/>
          </ac:spMkLst>
        </pc:spChg>
        <pc:spChg chg="mod">
          <ac:chgData name="Ana Slavec" userId="61ae62f6-9347-4590-919c-525d794b9530" providerId="ADAL" clId="{562E3BBF-046C-4345-B23F-751295A0844C}" dt="2024-03-07T12:20:27.679" v="4394" actId="20577"/>
          <ac:spMkLst>
            <pc:docMk/>
            <pc:sldMk cId="1286155529" sldId="284"/>
            <ac:spMk id="3" creationId="{872E03E6-CBF6-6112-B353-9C7060B188C7}"/>
          </ac:spMkLst>
        </pc:spChg>
      </pc:sldChg>
      <pc:sldChg chg="modSp add mod">
        <pc:chgData name="Ana Slavec" userId="61ae62f6-9347-4590-919c-525d794b9530" providerId="ADAL" clId="{562E3BBF-046C-4345-B23F-751295A0844C}" dt="2024-03-07T12:32:48.848" v="5277" actId="20577"/>
        <pc:sldMkLst>
          <pc:docMk/>
          <pc:sldMk cId="216824764" sldId="285"/>
        </pc:sldMkLst>
        <pc:spChg chg="mod">
          <ac:chgData name="Ana Slavec" userId="61ae62f6-9347-4590-919c-525d794b9530" providerId="ADAL" clId="{562E3BBF-046C-4345-B23F-751295A0844C}" dt="2024-03-07T12:32:48.848" v="5277" actId="20577"/>
          <ac:spMkLst>
            <pc:docMk/>
            <pc:sldMk cId="216824764" sldId="285"/>
            <ac:spMk id="2" creationId="{C7F06D1D-15D8-2587-C293-5A238F4B2F72}"/>
          </ac:spMkLst>
        </pc:spChg>
        <pc:spChg chg="mod">
          <ac:chgData name="Ana Slavec" userId="61ae62f6-9347-4590-919c-525d794b9530" providerId="ADAL" clId="{562E3BBF-046C-4345-B23F-751295A0844C}" dt="2024-03-07T12:22:48.510" v="4907" actId="20577"/>
          <ac:spMkLst>
            <pc:docMk/>
            <pc:sldMk cId="216824764" sldId="285"/>
            <ac:spMk id="3" creationId="{F6971C81-3F8E-CEF5-C786-A3721089E6F0}"/>
          </ac:spMkLst>
        </pc:spChg>
      </pc:sldChg>
      <pc:sldChg chg="modSp add del mod">
        <pc:chgData name="Ana Slavec" userId="61ae62f6-9347-4590-919c-525d794b9530" providerId="ADAL" clId="{562E3BBF-046C-4345-B23F-751295A0844C}" dt="2024-03-07T12:26:48.857" v="5151" actId="47"/>
        <pc:sldMkLst>
          <pc:docMk/>
          <pc:sldMk cId="2047536841" sldId="286"/>
        </pc:sldMkLst>
        <pc:spChg chg="mod">
          <ac:chgData name="Ana Slavec" userId="61ae62f6-9347-4590-919c-525d794b9530" providerId="ADAL" clId="{562E3BBF-046C-4345-B23F-751295A0844C}" dt="2024-03-07T12:26:40.133" v="5150" actId="20577"/>
          <ac:spMkLst>
            <pc:docMk/>
            <pc:sldMk cId="2047536841" sldId="286"/>
            <ac:spMk id="2" creationId="{DCE78307-CD45-8733-D5D5-02BA05FB53F6}"/>
          </ac:spMkLst>
        </pc:spChg>
      </pc:sldChg>
      <pc:sldChg chg="modSp add del mod">
        <pc:chgData name="Ana Slavec" userId="61ae62f6-9347-4590-919c-525d794b9530" providerId="ADAL" clId="{562E3BBF-046C-4345-B23F-751295A0844C}" dt="2024-03-07T12:27:28.449" v="5212" actId="47"/>
        <pc:sldMkLst>
          <pc:docMk/>
          <pc:sldMk cId="2354495750" sldId="286"/>
        </pc:sldMkLst>
        <pc:spChg chg="mod">
          <ac:chgData name="Ana Slavec" userId="61ae62f6-9347-4590-919c-525d794b9530" providerId="ADAL" clId="{562E3BBF-046C-4345-B23F-751295A0844C}" dt="2024-03-07T12:27:19.588" v="5211" actId="20577"/>
          <ac:spMkLst>
            <pc:docMk/>
            <pc:sldMk cId="2354495750" sldId="286"/>
            <ac:spMk id="2" creationId="{82C73E4F-67EA-AF9A-F413-F362666FA9F5}"/>
          </ac:spMkLst>
        </pc:spChg>
      </pc:sldChg>
      <pc:sldChg chg="modSp add del mod">
        <pc:chgData name="Ana Slavec" userId="61ae62f6-9347-4590-919c-525d794b9530" providerId="ADAL" clId="{562E3BBF-046C-4345-B23F-751295A0844C}" dt="2024-03-07T12:34:15.921" v="5471" actId="20577"/>
        <pc:sldMkLst>
          <pc:docMk/>
          <pc:sldMk cId="4011512253" sldId="286"/>
        </pc:sldMkLst>
        <pc:spChg chg="mod">
          <ac:chgData name="Ana Slavec" userId="61ae62f6-9347-4590-919c-525d794b9530" providerId="ADAL" clId="{562E3BBF-046C-4345-B23F-751295A0844C}" dt="2024-03-07T12:34:15.921" v="5471" actId="20577"/>
          <ac:spMkLst>
            <pc:docMk/>
            <pc:sldMk cId="4011512253" sldId="286"/>
            <ac:spMk id="2" creationId="{7E1525F1-CC83-A5DB-5891-81DC7F08BE45}"/>
          </ac:spMkLst>
        </pc:spChg>
        <pc:spChg chg="mod">
          <ac:chgData name="Ana Slavec" userId="61ae62f6-9347-4590-919c-525d794b9530" providerId="ADAL" clId="{562E3BBF-046C-4345-B23F-751295A0844C}" dt="2024-03-07T12:34:05.380" v="5470" actId="20577"/>
          <ac:spMkLst>
            <pc:docMk/>
            <pc:sldMk cId="4011512253" sldId="286"/>
            <ac:spMk id="3" creationId="{77216E38-1D4B-EEEE-47A0-973F5F09C32F}"/>
          </ac:spMkLst>
        </pc:spChg>
      </pc:sldChg>
      <pc:sldChg chg="modSp add mod">
        <pc:chgData name="Ana Slavec" userId="61ae62f6-9347-4590-919c-525d794b9530" providerId="ADAL" clId="{562E3BBF-046C-4345-B23F-751295A0844C}" dt="2024-03-07T14:47:36.435" v="6084" actId="5793"/>
        <pc:sldMkLst>
          <pc:docMk/>
          <pc:sldMk cId="2255793567" sldId="287"/>
        </pc:sldMkLst>
        <pc:spChg chg="mod">
          <ac:chgData name="Ana Slavec" userId="61ae62f6-9347-4590-919c-525d794b9530" providerId="ADAL" clId="{562E3BBF-046C-4345-B23F-751295A0844C}" dt="2024-03-07T14:04:16.034" v="5486" actId="20577"/>
          <ac:spMkLst>
            <pc:docMk/>
            <pc:sldMk cId="2255793567" sldId="287"/>
            <ac:spMk id="2" creationId="{90DD3CEF-C115-B4B3-EC55-C085CC09E6BE}"/>
          </ac:spMkLst>
        </pc:spChg>
        <pc:spChg chg="mod">
          <ac:chgData name="Ana Slavec" userId="61ae62f6-9347-4590-919c-525d794b9530" providerId="ADAL" clId="{562E3BBF-046C-4345-B23F-751295A0844C}" dt="2024-03-07T14:47:36.435" v="6084" actId="5793"/>
          <ac:spMkLst>
            <pc:docMk/>
            <pc:sldMk cId="2255793567" sldId="287"/>
            <ac:spMk id="3" creationId="{3A761D7B-439D-649D-24C6-67FAE578316F}"/>
          </ac:spMkLst>
        </pc:spChg>
      </pc:sldChg>
      <pc:sldChg chg="modSp add del mod">
        <pc:chgData name="Ana Slavec" userId="61ae62f6-9347-4590-919c-525d794b9530" providerId="ADAL" clId="{562E3BBF-046C-4345-B23F-751295A0844C}" dt="2024-03-07T14:05:20.680" v="5528" actId="47"/>
        <pc:sldMkLst>
          <pc:docMk/>
          <pc:sldMk cId="409895543" sldId="288"/>
        </pc:sldMkLst>
        <pc:spChg chg="mod">
          <ac:chgData name="Ana Slavec" userId="61ae62f6-9347-4590-919c-525d794b9530" providerId="ADAL" clId="{562E3BBF-046C-4345-B23F-751295A0844C}" dt="2024-03-07T14:04:39.619" v="5527" actId="20577"/>
          <ac:spMkLst>
            <pc:docMk/>
            <pc:sldMk cId="409895543" sldId="288"/>
            <ac:spMk id="2" creationId="{03224876-1C5A-7B36-B0CC-22ECA32E8446}"/>
          </ac:spMkLst>
        </pc:spChg>
      </pc:sldChg>
    </pc:docChg>
  </pc:docChgLst>
  <pc:docChgLst>
    <pc:chgData name="Ana Slavec" userId="61ae62f6-9347-4590-919c-525d794b9530" providerId="ADAL" clId="{E9153885-DE54-422A-B9DC-1A86FE99B249}"/>
    <pc:docChg chg="undo custSel addSld delSld modSld">
      <pc:chgData name="Ana Slavec" userId="61ae62f6-9347-4590-919c-525d794b9530" providerId="ADAL" clId="{E9153885-DE54-422A-B9DC-1A86FE99B249}" dt="2021-10-26T12:57:47.013" v="662" actId="6549"/>
      <pc:docMkLst>
        <pc:docMk/>
      </pc:docMkLst>
      <pc:sldChg chg="modSp mod">
        <pc:chgData name="Ana Slavec" userId="61ae62f6-9347-4590-919c-525d794b9530" providerId="ADAL" clId="{E9153885-DE54-422A-B9DC-1A86FE99B249}" dt="2021-10-25T20:17:22.050" v="5" actId="20577"/>
        <pc:sldMkLst>
          <pc:docMk/>
          <pc:sldMk cId="3179415915" sldId="256"/>
        </pc:sldMkLst>
        <pc:spChg chg="mod">
          <ac:chgData name="Ana Slavec" userId="61ae62f6-9347-4590-919c-525d794b9530" providerId="ADAL" clId="{E9153885-DE54-422A-B9DC-1A86FE99B249}" dt="2021-10-25T20:17:22.050" v="5" actId="20577"/>
          <ac:spMkLst>
            <pc:docMk/>
            <pc:sldMk cId="3179415915" sldId="256"/>
            <ac:spMk id="3" creationId="{140C1857-4D90-4A8F-AA63-52F809D29DFC}"/>
          </ac:spMkLst>
        </pc:spChg>
      </pc:sldChg>
      <pc:sldChg chg="del">
        <pc:chgData name="Ana Slavec" userId="61ae62f6-9347-4590-919c-525d794b9530" providerId="ADAL" clId="{E9153885-DE54-422A-B9DC-1A86FE99B249}" dt="2021-10-25T21:28:01.989" v="326" actId="47"/>
        <pc:sldMkLst>
          <pc:docMk/>
          <pc:sldMk cId="2167973030" sldId="268"/>
        </pc:sldMkLst>
      </pc:sldChg>
      <pc:sldChg chg="modSp mod">
        <pc:chgData name="Ana Slavec" userId="61ae62f6-9347-4590-919c-525d794b9530" providerId="ADAL" clId="{E9153885-DE54-422A-B9DC-1A86FE99B249}" dt="2021-10-26T12:57:47.013" v="662" actId="6549"/>
        <pc:sldMkLst>
          <pc:docMk/>
          <pc:sldMk cId="3127428485" sldId="269"/>
        </pc:sldMkLst>
        <pc:spChg chg="mod">
          <ac:chgData name="Ana Slavec" userId="61ae62f6-9347-4590-919c-525d794b9530" providerId="ADAL" clId="{E9153885-DE54-422A-B9DC-1A86FE99B249}" dt="2021-10-26T12:57:17.945" v="659" actId="6549"/>
          <ac:spMkLst>
            <pc:docMk/>
            <pc:sldMk cId="3127428485" sldId="269"/>
            <ac:spMk id="2" creationId="{11018F63-2F44-4B0C-93CE-B1F365350635}"/>
          </ac:spMkLst>
        </pc:spChg>
        <pc:spChg chg="mod">
          <ac:chgData name="Ana Slavec" userId="61ae62f6-9347-4590-919c-525d794b9530" providerId="ADAL" clId="{E9153885-DE54-422A-B9DC-1A86FE99B249}" dt="2021-10-26T12:57:47.013" v="662" actId="6549"/>
          <ac:spMkLst>
            <pc:docMk/>
            <pc:sldMk cId="3127428485" sldId="269"/>
            <ac:spMk id="3" creationId="{8074E166-AAFB-4864-AE6D-8EFD138010D1}"/>
          </ac:spMkLst>
        </pc:spChg>
      </pc:sldChg>
      <pc:sldChg chg="new del">
        <pc:chgData name="Ana Slavec" userId="61ae62f6-9347-4590-919c-525d794b9530" providerId="ADAL" clId="{E9153885-DE54-422A-B9DC-1A86FE99B249}" dt="2021-10-25T21:27:56.277" v="323" actId="680"/>
        <pc:sldMkLst>
          <pc:docMk/>
          <pc:sldMk cId="623766167" sldId="273"/>
        </pc:sldMkLst>
      </pc:sldChg>
      <pc:sldChg chg="modSp add mod">
        <pc:chgData name="Ana Slavec" userId="61ae62f6-9347-4590-919c-525d794b9530" providerId="ADAL" clId="{E9153885-DE54-422A-B9DC-1A86FE99B249}" dt="2021-10-25T21:29:20.478" v="387" actId="27636"/>
        <pc:sldMkLst>
          <pc:docMk/>
          <pc:sldMk cId="3176741882" sldId="273"/>
        </pc:sldMkLst>
        <pc:spChg chg="mod">
          <ac:chgData name="Ana Slavec" userId="61ae62f6-9347-4590-919c-525d794b9530" providerId="ADAL" clId="{E9153885-DE54-422A-B9DC-1A86FE99B249}" dt="2021-10-25T21:28:09.949" v="327" actId="20577"/>
          <ac:spMkLst>
            <pc:docMk/>
            <pc:sldMk cId="3176741882" sldId="273"/>
            <ac:spMk id="2" creationId="{11018F63-2F44-4B0C-93CE-B1F365350635}"/>
          </ac:spMkLst>
        </pc:spChg>
        <pc:spChg chg="mod">
          <ac:chgData name="Ana Slavec" userId="61ae62f6-9347-4590-919c-525d794b9530" providerId="ADAL" clId="{E9153885-DE54-422A-B9DC-1A86FE99B249}" dt="2021-10-25T21:29:20.478" v="387" actId="27636"/>
          <ac:spMkLst>
            <pc:docMk/>
            <pc:sldMk cId="3176741882" sldId="273"/>
            <ac:spMk id="3" creationId="{8074E166-AAFB-4864-AE6D-8EFD138010D1}"/>
          </ac:spMkLst>
        </pc:spChg>
      </pc:sldChg>
    </pc:docChg>
  </pc:docChgLst>
  <pc:docChgLst>
    <pc:chgData name="Ana Slavec" userId="61ae62f6-9347-4590-919c-525d794b9530" providerId="ADAL" clId="{5E3DB39A-213A-41CE-A2B8-D3AE4C74CFFD}"/>
    <pc:docChg chg="undo custSel addSld delSld modSld">
      <pc:chgData name="Ana Slavec" userId="61ae62f6-9347-4590-919c-525d794b9530" providerId="ADAL" clId="{5E3DB39A-213A-41CE-A2B8-D3AE4C74CFFD}" dt="2024-03-07T19:44:45.566" v="4000" actId="6549"/>
      <pc:docMkLst>
        <pc:docMk/>
      </pc:docMkLst>
      <pc:sldChg chg="modSp mod">
        <pc:chgData name="Ana Slavec" userId="61ae62f6-9347-4590-919c-525d794b9530" providerId="ADAL" clId="{5E3DB39A-213A-41CE-A2B8-D3AE4C74CFFD}" dt="2024-03-07T19:44:45.566" v="4000" actId="6549"/>
        <pc:sldMkLst>
          <pc:docMk/>
          <pc:sldMk cId="3179415915" sldId="256"/>
        </pc:sldMkLst>
        <pc:spChg chg="mod">
          <ac:chgData name="Ana Slavec" userId="61ae62f6-9347-4590-919c-525d794b9530" providerId="ADAL" clId="{5E3DB39A-213A-41CE-A2B8-D3AE4C74CFFD}" dt="2024-03-07T19:44:45.566" v="4000" actId="6549"/>
          <ac:spMkLst>
            <pc:docMk/>
            <pc:sldMk cId="3179415915" sldId="256"/>
            <ac:spMk id="3" creationId="{140C1857-4D90-4A8F-AA63-52F809D29DFC}"/>
          </ac:spMkLst>
        </pc:spChg>
      </pc:sldChg>
      <pc:sldChg chg="del">
        <pc:chgData name="Ana Slavec" userId="61ae62f6-9347-4590-919c-525d794b9530" providerId="ADAL" clId="{5E3DB39A-213A-41CE-A2B8-D3AE4C74CFFD}" dt="2024-03-06T23:44:00.701" v="1897" actId="47"/>
        <pc:sldMkLst>
          <pc:docMk/>
          <pc:sldMk cId="3104719194" sldId="259"/>
        </pc:sldMkLst>
      </pc:sldChg>
      <pc:sldChg chg="del">
        <pc:chgData name="Ana Slavec" userId="61ae62f6-9347-4590-919c-525d794b9530" providerId="ADAL" clId="{5E3DB39A-213A-41CE-A2B8-D3AE4C74CFFD}" dt="2024-03-06T23:44:02.075" v="1898" actId="47"/>
        <pc:sldMkLst>
          <pc:docMk/>
          <pc:sldMk cId="2724522049" sldId="260"/>
        </pc:sldMkLst>
      </pc:sldChg>
      <pc:sldChg chg="del">
        <pc:chgData name="Ana Slavec" userId="61ae62f6-9347-4590-919c-525d794b9530" providerId="ADAL" clId="{5E3DB39A-213A-41CE-A2B8-D3AE4C74CFFD}" dt="2024-03-07T00:03:25.838" v="3261" actId="47"/>
        <pc:sldMkLst>
          <pc:docMk/>
          <pc:sldMk cId="262909967" sldId="261"/>
        </pc:sldMkLst>
      </pc:sldChg>
      <pc:sldChg chg="modSp mod">
        <pc:chgData name="Ana Slavec" userId="61ae62f6-9347-4590-919c-525d794b9530" providerId="ADAL" clId="{5E3DB39A-213A-41CE-A2B8-D3AE4C74CFFD}" dt="2024-03-07T18:51:25.106" v="3663" actId="20577"/>
        <pc:sldMkLst>
          <pc:docMk/>
          <pc:sldMk cId="1528655462" sldId="262"/>
        </pc:sldMkLst>
        <pc:spChg chg="mod">
          <ac:chgData name="Ana Slavec" userId="61ae62f6-9347-4590-919c-525d794b9530" providerId="ADAL" clId="{5E3DB39A-213A-41CE-A2B8-D3AE4C74CFFD}" dt="2024-03-07T18:51:20.016" v="3646" actId="20577"/>
          <ac:spMkLst>
            <pc:docMk/>
            <pc:sldMk cId="1528655462" sldId="262"/>
            <ac:spMk id="2" creationId="{11018F63-2F44-4B0C-93CE-B1F365350635}"/>
          </ac:spMkLst>
        </pc:spChg>
        <pc:spChg chg="mod">
          <ac:chgData name="Ana Slavec" userId="61ae62f6-9347-4590-919c-525d794b9530" providerId="ADAL" clId="{5E3DB39A-213A-41CE-A2B8-D3AE4C74CFFD}" dt="2024-03-07T18:51:25.106" v="3663" actId="20577"/>
          <ac:spMkLst>
            <pc:docMk/>
            <pc:sldMk cId="1528655462" sldId="262"/>
            <ac:spMk id="3" creationId="{8074E166-AAFB-4864-AE6D-8EFD138010D1}"/>
          </ac:spMkLst>
        </pc:spChg>
      </pc:sldChg>
      <pc:sldChg chg="del">
        <pc:chgData name="Ana Slavec" userId="61ae62f6-9347-4590-919c-525d794b9530" providerId="ADAL" clId="{5E3DB39A-213A-41CE-A2B8-D3AE4C74CFFD}" dt="2024-03-07T00:00:42.556" v="3044" actId="47"/>
        <pc:sldMkLst>
          <pc:docMk/>
          <pc:sldMk cId="1394086637" sldId="265"/>
        </pc:sldMkLst>
      </pc:sldChg>
      <pc:sldChg chg="del">
        <pc:chgData name="Ana Slavec" userId="61ae62f6-9347-4590-919c-525d794b9530" providerId="ADAL" clId="{5E3DB39A-213A-41CE-A2B8-D3AE4C74CFFD}" dt="2024-03-07T18:49:46.980" v="3639" actId="47"/>
        <pc:sldMkLst>
          <pc:docMk/>
          <pc:sldMk cId="3127428485" sldId="269"/>
        </pc:sldMkLst>
      </pc:sldChg>
      <pc:sldChg chg="modSp">
        <pc:chgData name="Ana Slavec" userId="61ae62f6-9347-4590-919c-525d794b9530" providerId="ADAL" clId="{5E3DB39A-213A-41CE-A2B8-D3AE4C74CFFD}" dt="2024-03-06T22:55:24.818" v="0" actId="20577"/>
        <pc:sldMkLst>
          <pc:docMk/>
          <pc:sldMk cId="4150209298" sldId="274"/>
        </pc:sldMkLst>
        <pc:spChg chg="mod">
          <ac:chgData name="Ana Slavec" userId="61ae62f6-9347-4590-919c-525d794b9530" providerId="ADAL" clId="{5E3DB39A-213A-41CE-A2B8-D3AE4C74CFFD}" dt="2024-03-06T22:55:24.818" v="0" actId="20577"/>
          <ac:spMkLst>
            <pc:docMk/>
            <pc:sldMk cId="4150209298" sldId="274"/>
            <ac:spMk id="3" creationId="{178FA35C-2DC7-E2D6-A516-F8D730DD5525}"/>
          </ac:spMkLst>
        </pc:spChg>
      </pc:sldChg>
      <pc:sldChg chg="modSp add mod">
        <pc:chgData name="Ana Slavec" userId="61ae62f6-9347-4590-919c-525d794b9530" providerId="ADAL" clId="{5E3DB39A-213A-41CE-A2B8-D3AE4C74CFFD}" dt="2024-03-06T23:39:36.370" v="1375" actId="20577"/>
        <pc:sldMkLst>
          <pc:docMk/>
          <pc:sldMk cId="2109739725" sldId="275"/>
        </pc:sldMkLst>
        <pc:spChg chg="mod">
          <ac:chgData name="Ana Slavec" userId="61ae62f6-9347-4590-919c-525d794b9530" providerId="ADAL" clId="{5E3DB39A-213A-41CE-A2B8-D3AE4C74CFFD}" dt="2024-03-06T23:03:54.160" v="27" actId="20577"/>
          <ac:spMkLst>
            <pc:docMk/>
            <pc:sldMk cId="2109739725" sldId="275"/>
            <ac:spMk id="2" creationId="{6B664A6E-D026-E255-FBD8-972D0E6C3E21}"/>
          </ac:spMkLst>
        </pc:spChg>
        <pc:spChg chg="mod">
          <ac:chgData name="Ana Slavec" userId="61ae62f6-9347-4590-919c-525d794b9530" providerId="ADAL" clId="{5E3DB39A-213A-41CE-A2B8-D3AE4C74CFFD}" dt="2024-03-06T23:39:36.370" v="1375" actId="20577"/>
          <ac:spMkLst>
            <pc:docMk/>
            <pc:sldMk cId="2109739725" sldId="275"/>
            <ac:spMk id="3" creationId="{178FA35C-2DC7-E2D6-A516-F8D730DD5525}"/>
          </ac:spMkLst>
        </pc:spChg>
      </pc:sldChg>
      <pc:sldChg chg="modSp add mod">
        <pc:chgData name="Ana Slavec" userId="61ae62f6-9347-4590-919c-525d794b9530" providerId="ADAL" clId="{5E3DB39A-213A-41CE-A2B8-D3AE4C74CFFD}" dt="2024-03-06T23:28:39.737" v="469" actId="20577"/>
        <pc:sldMkLst>
          <pc:docMk/>
          <pc:sldMk cId="2628466177" sldId="276"/>
        </pc:sldMkLst>
        <pc:spChg chg="mod">
          <ac:chgData name="Ana Slavec" userId="61ae62f6-9347-4590-919c-525d794b9530" providerId="ADAL" clId="{5E3DB39A-213A-41CE-A2B8-D3AE4C74CFFD}" dt="2024-03-06T23:28:39.737" v="469" actId="20577"/>
          <ac:spMkLst>
            <pc:docMk/>
            <pc:sldMk cId="2628466177" sldId="276"/>
            <ac:spMk id="2" creationId="{6B664A6E-D026-E255-FBD8-972D0E6C3E21}"/>
          </ac:spMkLst>
        </pc:spChg>
        <pc:spChg chg="mod">
          <ac:chgData name="Ana Slavec" userId="61ae62f6-9347-4590-919c-525d794b9530" providerId="ADAL" clId="{5E3DB39A-213A-41CE-A2B8-D3AE4C74CFFD}" dt="2024-03-06T23:28:30.359" v="445" actId="313"/>
          <ac:spMkLst>
            <pc:docMk/>
            <pc:sldMk cId="2628466177" sldId="276"/>
            <ac:spMk id="3" creationId="{178FA35C-2DC7-E2D6-A516-F8D730DD5525}"/>
          </ac:spMkLst>
        </pc:spChg>
      </pc:sldChg>
      <pc:sldChg chg="modSp add mod">
        <pc:chgData name="Ana Slavec" userId="61ae62f6-9347-4590-919c-525d794b9530" providerId="ADAL" clId="{5E3DB39A-213A-41CE-A2B8-D3AE4C74CFFD}" dt="2024-03-07T19:05:20.558" v="3681" actId="5793"/>
        <pc:sldMkLst>
          <pc:docMk/>
          <pc:sldMk cId="3112980607" sldId="277"/>
        </pc:sldMkLst>
        <pc:spChg chg="mod">
          <ac:chgData name="Ana Slavec" userId="61ae62f6-9347-4590-919c-525d794b9530" providerId="ADAL" clId="{5E3DB39A-213A-41CE-A2B8-D3AE4C74CFFD}" dt="2024-03-06T23:40:24.122" v="1450" actId="20577"/>
          <ac:spMkLst>
            <pc:docMk/>
            <pc:sldMk cId="3112980607" sldId="277"/>
            <ac:spMk id="2" creationId="{6B664A6E-D026-E255-FBD8-972D0E6C3E21}"/>
          </ac:spMkLst>
        </pc:spChg>
        <pc:spChg chg="mod">
          <ac:chgData name="Ana Slavec" userId="61ae62f6-9347-4590-919c-525d794b9530" providerId="ADAL" clId="{5E3DB39A-213A-41CE-A2B8-D3AE4C74CFFD}" dt="2024-03-07T19:05:20.558" v="3681" actId="5793"/>
          <ac:spMkLst>
            <pc:docMk/>
            <pc:sldMk cId="3112980607" sldId="277"/>
            <ac:spMk id="3" creationId="{178FA35C-2DC7-E2D6-A516-F8D730DD5525}"/>
          </ac:spMkLst>
        </pc:spChg>
      </pc:sldChg>
      <pc:sldChg chg="add del">
        <pc:chgData name="Ana Slavec" userId="61ae62f6-9347-4590-919c-525d794b9530" providerId="ADAL" clId="{5E3DB39A-213A-41CE-A2B8-D3AE4C74CFFD}" dt="2024-03-06T23:43:59.496" v="1896" actId="47"/>
        <pc:sldMkLst>
          <pc:docMk/>
          <pc:sldMk cId="2112322933" sldId="278"/>
        </pc:sldMkLst>
      </pc:sldChg>
      <pc:sldChg chg="modSp add mod">
        <pc:chgData name="Ana Slavec" userId="61ae62f6-9347-4590-919c-525d794b9530" providerId="ADAL" clId="{5E3DB39A-213A-41CE-A2B8-D3AE4C74CFFD}" dt="2024-03-07T19:07:09.264" v="3748" actId="20577"/>
        <pc:sldMkLst>
          <pc:docMk/>
          <pc:sldMk cId="3565443091" sldId="278"/>
        </pc:sldMkLst>
        <pc:spChg chg="mod">
          <ac:chgData name="Ana Slavec" userId="61ae62f6-9347-4590-919c-525d794b9530" providerId="ADAL" clId="{5E3DB39A-213A-41CE-A2B8-D3AE4C74CFFD}" dt="2024-03-06T23:44:34.189" v="1914" actId="20577"/>
          <ac:spMkLst>
            <pc:docMk/>
            <pc:sldMk cId="3565443091" sldId="278"/>
            <ac:spMk id="2" creationId="{6B664A6E-D026-E255-FBD8-972D0E6C3E21}"/>
          </ac:spMkLst>
        </pc:spChg>
        <pc:spChg chg="mod">
          <ac:chgData name="Ana Slavec" userId="61ae62f6-9347-4590-919c-525d794b9530" providerId="ADAL" clId="{5E3DB39A-213A-41CE-A2B8-D3AE4C74CFFD}" dt="2024-03-07T19:07:09.264" v="3748" actId="20577"/>
          <ac:spMkLst>
            <pc:docMk/>
            <pc:sldMk cId="3565443091" sldId="278"/>
            <ac:spMk id="3" creationId="{178FA35C-2DC7-E2D6-A516-F8D730DD5525}"/>
          </ac:spMkLst>
        </pc:spChg>
      </pc:sldChg>
      <pc:sldChg chg="addSp delSp modSp add mod">
        <pc:chgData name="Ana Slavec" userId="61ae62f6-9347-4590-919c-525d794b9530" providerId="ADAL" clId="{5E3DB39A-213A-41CE-A2B8-D3AE4C74CFFD}" dt="2024-03-07T00:03:23.227" v="3260" actId="20577"/>
        <pc:sldMkLst>
          <pc:docMk/>
          <pc:sldMk cId="4285158476" sldId="279"/>
        </pc:sldMkLst>
        <pc:spChg chg="mod">
          <ac:chgData name="Ana Slavec" userId="61ae62f6-9347-4590-919c-525d794b9530" providerId="ADAL" clId="{5E3DB39A-213A-41CE-A2B8-D3AE4C74CFFD}" dt="2024-03-07T00:02:07.893" v="3119" actId="20577"/>
          <ac:spMkLst>
            <pc:docMk/>
            <pc:sldMk cId="4285158476" sldId="279"/>
            <ac:spMk id="2" creationId="{6B664A6E-D026-E255-FBD8-972D0E6C3E21}"/>
          </ac:spMkLst>
        </pc:spChg>
        <pc:spChg chg="del">
          <ac:chgData name="Ana Slavec" userId="61ae62f6-9347-4590-919c-525d794b9530" providerId="ADAL" clId="{5E3DB39A-213A-41CE-A2B8-D3AE4C74CFFD}" dt="2024-03-07T00:00:48.648" v="3046" actId="478"/>
          <ac:spMkLst>
            <pc:docMk/>
            <pc:sldMk cId="4285158476" sldId="279"/>
            <ac:spMk id="3" creationId="{178FA35C-2DC7-E2D6-A516-F8D730DD5525}"/>
          </ac:spMkLst>
        </pc:spChg>
        <pc:spChg chg="add del mod">
          <ac:chgData name="Ana Slavec" userId="61ae62f6-9347-4590-919c-525d794b9530" providerId="ADAL" clId="{5E3DB39A-213A-41CE-A2B8-D3AE4C74CFFD}" dt="2024-03-07T00:00:59.893" v="3047" actId="3680"/>
          <ac:spMkLst>
            <pc:docMk/>
            <pc:sldMk cId="4285158476" sldId="279"/>
            <ac:spMk id="6" creationId="{02135663-1DDC-0B11-8385-36B5AA73F15B}"/>
          </ac:spMkLst>
        </pc:spChg>
        <pc:graphicFrameChg chg="add mod ord modGraphic">
          <ac:chgData name="Ana Slavec" userId="61ae62f6-9347-4590-919c-525d794b9530" providerId="ADAL" clId="{5E3DB39A-213A-41CE-A2B8-D3AE4C74CFFD}" dt="2024-03-07T00:03:23.227" v="3260" actId="20577"/>
          <ac:graphicFrameMkLst>
            <pc:docMk/>
            <pc:sldMk cId="4285158476" sldId="279"/>
            <ac:graphicFrameMk id="7" creationId="{F4D7C4EA-CF34-A993-F083-9756A0A0BF36}"/>
          </ac:graphicFrameMkLst>
        </pc:graphicFrameChg>
      </pc:sldChg>
      <pc:sldChg chg="modSp add mod">
        <pc:chgData name="Ana Slavec" userId="61ae62f6-9347-4590-919c-525d794b9530" providerId="ADAL" clId="{5E3DB39A-213A-41CE-A2B8-D3AE4C74CFFD}" dt="2024-03-07T19:07:56.134" v="3750" actId="113"/>
        <pc:sldMkLst>
          <pc:docMk/>
          <pc:sldMk cId="725467322" sldId="280"/>
        </pc:sldMkLst>
        <pc:spChg chg="mod">
          <ac:chgData name="Ana Slavec" userId="61ae62f6-9347-4590-919c-525d794b9530" providerId="ADAL" clId="{5E3DB39A-213A-41CE-A2B8-D3AE4C74CFFD}" dt="2024-03-07T00:03:40.862" v="3282" actId="20577"/>
          <ac:spMkLst>
            <pc:docMk/>
            <pc:sldMk cId="725467322" sldId="280"/>
            <ac:spMk id="2" creationId="{6B664A6E-D026-E255-FBD8-972D0E6C3E21}"/>
          </ac:spMkLst>
        </pc:spChg>
        <pc:spChg chg="mod">
          <ac:chgData name="Ana Slavec" userId="61ae62f6-9347-4590-919c-525d794b9530" providerId="ADAL" clId="{5E3DB39A-213A-41CE-A2B8-D3AE4C74CFFD}" dt="2024-03-07T19:07:56.134" v="3750" actId="113"/>
          <ac:spMkLst>
            <pc:docMk/>
            <pc:sldMk cId="725467322" sldId="280"/>
            <ac:spMk id="3" creationId="{178FA35C-2DC7-E2D6-A516-F8D730DD5525}"/>
          </ac:spMkLst>
        </pc:spChg>
      </pc:sldChg>
      <pc:sldChg chg="modSp modNotesTx">
        <pc:chgData name="Ana Slavec" userId="61ae62f6-9347-4590-919c-525d794b9530" providerId="ADAL" clId="{5E3DB39A-213A-41CE-A2B8-D3AE4C74CFFD}" dt="2024-03-07T19:17:48.037" v="3967" actId="6549"/>
        <pc:sldMkLst>
          <pc:docMk/>
          <pc:sldMk cId="552533818" sldId="281"/>
        </pc:sldMkLst>
        <pc:spChg chg="mod">
          <ac:chgData name="Ana Slavec" userId="61ae62f6-9347-4590-919c-525d794b9530" providerId="ADAL" clId="{5E3DB39A-213A-41CE-A2B8-D3AE4C74CFFD}" dt="2024-03-07T19:08:25.060" v="3755" actId="113"/>
          <ac:spMkLst>
            <pc:docMk/>
            <pc:sldMk cId="552533818" sldId="281"/>
            <ac:spMk id="3" creationId="{499D6EBB-BC44-52F0-3235-2F788E9F3F52}"/>
          </ac:spMkLst>
        </pc:spChg>
      </pc:sldChg>
      <pc:sldChg chg="modNotesTx">
        <pc:chgData name="Ana Slavec" userId="61ae62f6-9347-4590-919c-525d794b9530" providerId="ADAL" clId="{5E3DB39A-213A-41CE-A2B8-D3AE4C74CFFD}" dt="2024-03-07T19:17:45.769" v="3966" actId="6549"/>
        <pc:sldMkLst>
          <pc:docMk/>
          <pc:sldMk cId="1097531727" sldId="282"/>
        </pc:sldMkLst>
      </pc:sldChg>
      <pc:sldChg chg="modNotesTx">
        <pc:chgData name="Ana Slavec" userId="61ae62f6-9347-4590-919c-525d794b9530" providerId="ADAL" clId="{5E3DB39A-213A-41CE-A2B8-D3AE4C74CFFD}" dt="2024-03-07T19:17:43.320" v="3965" actId="6549"/>
        <pc:sldMkLst>
          <pc:docMk/>
          <pc:sldMk cId="190520600" sldId="283"/>
        </pc:sldMkLst>
      </pc:sldChg>
      <pc:sldChg chg="modSp modNotesTx">
        <pc:chgData name="Ana Slavec" userId="61ae62f6-9347-4590-919c-525d794b9530" providerId="ADAL" clId="{5E3DB39A-213A-41CE-A2B8-D3AE4C74CFFD}" dt="2024-03-07T19:17:38.252" v="3964" actId="6549"/>
        <pc:sldMkLst>
          <pc:docMk/>
          <pc:sldMk cId="216824764" sldId="285"/>
        </pc:sldMkLst>
        <pc:spChg chg="mod">
          <ac:chgData name="Ana Slavec" userId="61ae62f6-9347-4590-919c-525d794b9530" providerId="ADAL" clId="{5E3DB39A-213A-41CE-A2B8-D3AE4C74CFFD}" dt="2024-03-07T19:17:17.618" v="3962" actId="20577"/>
          <ac:spMkLst>
            <pc:docMk/>
            <pc:sldMk cId="216824764" sldId="285"/>
            <ac:spMk id="3" creationId="{F6971C81-3F8E-CEF5-C786-A3721089E6F0}"/>
          </ac:spMkLst>
        </pc:spChg>
      </pc:sldChg>
      <pc:sldChg chg="modSp">
        <pc:chgData name="Ana Slavec" userId="61ae62f6-9347-4590-919c-525d794b9530" providerId="ADAL" clId="{5E3DB39A-213A-41CE-A2B8-D3AE4C74CFFD}" dt="2024-03-07T19:16:15.945" v="3961" actId="20577"/>
        <pc:sldMkLst>
          <pc:docMk/>
          <pc:sldMk cId="4011512253" sldId="286"/>
        </pc:sldMkLst>
        <pc:spChg chg="mod">
          <ac:chgData name="Ana Slavec" userId="61ae62f6-9347-4590-919c-525d794b9530" providerId="ADAL" clId="{5E3DB39A-213A-41CE-A2B8-D3AE4C74CFFD}" dt="2024-03-07T19:16:15.945" v="3961" actId="20577"/>
          <ac:spMkLst>
            <pc:docMk/>
            <pc:sldMk cId="4011512253" sldId="286"/>
            <ac:spMk id="3" creationId="{77216E38-1D4B-EEEE-47A0-973F5F09C32F}"/>
          </ac:spMkLst>
        </pc:spChg>
      </pc:sldChg>
      <pc:sldChg chg="modSp mod modNotesTx">
        <pc:chgData name="Ana Slavec" userId="61ae62f6-9347-4590-919c-525d794b9530" providerId="ADAL" clId="{5E3DB39A-213A-41CE-A2B8-D3AE4C74CFFD}" dt="2024-03-07T19:17:35.707" v="3963" actId="6549"/>
        <pc:sldMkLst>
          <pc:docMk/>
          <pc:sldMk cId="2255793567" sldId="287"/>
        </pc:sldMkLst>
        <pc:spChg chg="mod">
          <ac:chgData name="Ana Slavec" userId="61ae62f6-9347-4590-919c-525d794b9530" providerId="ADAL" clId="{5E3DB39A-213A-41CE-A2B8-D3AE4C74CFFD}" dt="2024-03-07T18:48:48.501" v="3638" actId="27636"/>
          <ac:spMkLst>
            <pc:docMk/>
            <pc:sldMk cId="2255793567" sldId="287"/>
            <ac:spMk id="3" creationId="{3A761D7B-439D-649D-24C6-67FAE578316F}"/>
          </ac:spMkLst>
        </pc:spChg>
      </pc:sldChg>
    </pc:docChg>
  </pc:docChgLst>
  <pc:docChgLst>
    <pc:chgData name="Ana Slavec" userId="61ae62f6-9347-4590-919c-525d794b9530" providerId="ADAL" clId="{A865685E-02D7-4AB7-8C8E-4E583FBB6506}"/>
    <pc:docChg chg="undo redo custSel addSld delSld modSld sldOrd">
      <pc:chgData name="Ana Slavec" userId="61ae62f6-9347-4590-919c-525d794b9530" providerId="ADAL" clId="{A865685E-02D7-4AB7-8C8E-4E583FBB6506}" dt="2024-04-26T22:43:08.495" v="19863" actId="20577"/>
      <pc:docMkLst>
        <pc:docMk/>
      </pc:docMkLst>
      <pc:sldChg chg="modSp mod">
        <pc:chgData name="Ana Slavec" userId="61ae62f6-9347-4590-919c-525d794b9530" providerId="ADAL" clId="{A865685E-02D7-4AB7-8C8E-4E583FBB6506}" dt="2024-04-12T11:52:15.987" v="28" actId="20577"/>
        <pc:sldMkLst>
          <pc:docMk/>
          <pc:sldMk cId="3179415915" sldId="256"/>
        </pc:sldMkLst>
        <pc:spChg chg="mod">
          <ac:chgData name="Ana Slavec" userId="61ae62f6-9347-4590-919c-525d794b9530" providerId="ADAL" clId="{A865685E-02D7-4AB7-8C8E-4E583FBB6506}" dt="2024-04-12T11:52:15.987" v="28" actId="20577"/>
          <ac:spMkLst>
            <pc:docMk/>
            <pc:sldMk cId="3179415915" sldId="256"/>
            <ac:spMk id="2" creationId="{AFD15E8E-0189-443A-BBE1-1E7974BA62EA}"/>
          </ac:spMkLst>
        </pc:spChg>
        <pc:spChg chg="mod">
          <ac:chgData name="Ana Slavec" userId="61ae62f6-9347-4590-919c-525d794b9530" providerId="ADAL" clId="{A865685E-02D7-4AB7-8C8E-4E583FBB6506}" dt="2024-04-12T11:52:11.091" v="10" actId="20577"/>
          <ac:spMkLst>
            <pc:docMk/>
            <pc:sldMk cId="3179415915" sldId="256"/>
            <ac:spMk id="3" creationId="{140C1857-4D90-4A8F-AA63-52F809D29DFC}"/>
          </ac:spMkLst>
        </pc:spChg>
      </pc:sldChg>
      <pc:sldChg chg="modSp mod">
        <pc:chgData name="Ana Slavec" userId="61ae62f6-9347-4590-919c-525d794b9530" providerId="ADAL" clId="{A865685E-02D7-4AB7-8C8E-4E583FBB6506}" dt="2024-04-12T11:56:00.671" v="536" actId="27636"/>
        <pc:sldMkLst>
          <pc:docMk/>
          <pc:sldMk cId="1528655462" sldId="262"/>
        </pc:sldMkLst>
        <pc:spChg chg="mod">
          <ac:chgData name="Ana Slavec" userId="61ae62f6-9347-4590-919c-525d794b9530" providerId="ADAL" clId="{A865685E-02D7-4AB7-8C8E-4E583FBB6506}" dt="2024-04-12T11:56:00.671" v="536" actId="27636"/>
          <ac:spMkLst>
            <pc:docMk/>
            <pc:sldMk cId="1528655462" sldId="262"/>
            <ac:spMk id="3" creationId="{8074E166-AAFB-4864-AE6D-8EFD138010D1}"/>
          </ac:spMkLst>
        </pc:spChg>
      </pc:sldChg>
      <pc:sldChg chg="del">
        <pc:chgData name="Ana Slavec" userId="61ae62f6-9347-4590-919c-525d794b9530" providerId="ADAL" clId="{A865685E-02D7-4AB7-8C8E-4E583FBB6506}" dt="2024-04-12T11:56:30.584" v="537" actId="47"/>
        <pc:sldMkLst>
          <pc:docMk/>
          <pc:sldMk cId="4150209298" sldId="274"/>
        </pc:sldMkLst>
      </pc:sldChg>
      <pc:sldChg chg="del">
        <pc:chgData name="Ana Slavec" userId="61ae62f6-9347-4590-919c-525d794b9530" providerId="ADAL" clId="{A865685E-02D7-4AB7-8C8E-4E583FBB6506}" dt="2024-04-12T11:56:32.136" v="538" actId="47"/>
        <pc:sldMkLst>
          <pc:docMk/>
          <pc:sldMk cId="2109739725" sldId="275"/>
        </pc:sldMkLst>
      </pc:sldChg>
      <pc:sldChg chg="addSp modSp mod modClrScheme chgLayout">
        <pc:chgData name="Ana Slavec" userId="61ae62f6-9347-4590-919c-525d794b9530" providerId="ADAL" clId="{A865685E-02D7-4AB7-8C8E-4E583FBB6506}" dt="2024-04-26T20:23:34.443" v="14175" actId="13822"/>
        <pc:sldMkLst>
          <pc:docMk/>
          <pc:sldMk cId="2628466177" sldId="276"/>
        </pc:sldMkLst>
        <pc:spChg chg="mod ord">
          <ac:chgData name="Ana Slavec" userId="61ae62f6-9347-4590-919c-525d794b9530" providerId="ADAL" clId="{A865685E-02D7-4AB7-8C8E-4E583FBB6506}" dt="2024-04-26T20:23:34.443" v="14175" actId="13822"/>
          <ac:spMkLst>
            <pc:docMk/>
            <pc:sldMk cId="2628466177" sldId="276"/>
            <ac:spMk id="2" creationId="{6B664A6E-D026-E255-FBD8-972D0E6C3E21}"/>
          </ac:spMkLst>
        </pc:spChg>
        <pc:spChg chg="mod ord">
          <ac:chgData name="Ana Slavec" userId="61ae62f6-9347-4590-919c-525d794b9530" providerId="ADAL" clId="{A865685E-02D7-4AB7-8C8E-4E583FBB6506}" dt="2024-04-19T00:19:44.852" v="2321" actId="1076"/>
          <ac:spMkLst>
            <pc:docMk/>
            <pc:sldMk cId="2628466177" sldId="276"/>
            <ac:spMk id="3" creationId="{178FA35C-2DC7-E2D6-A516-F8D730DD5525}"/>
          </ac:spMkLst>
        </pc:spChg>
        <pc:spChg chg="add mod ord">
          <ac:chgData name="Ana Slavec" userId="61ae62f6-9347-4590-919c-525d794b9530" providerId="ADAL" clId="{A865685E-02D7-4AB7-8C8E-4E583FBB6506}" dt="2024-04-19T00:17:30.402" v="2107" actId="1076"/>
          <ac:spMkLst>
            <pc:docMk/>
            <pc:sldMk cId="2628466177" sldId="276"/>
            <ac:spMk id="4" creationId="{8BF16A61-D8EA-7C5D-15F6-CE01014B8939}"/>
          </ac:spMkLst>
        </pc:spChg>
        <pc:spChg chg="mod ord">
          <ac:chgData name="Ana Slavec" userId="61ae62f6-9347-4590-919c-525d794b9530" providerId="ADAL" clId="{A865685E-02D7-4AB7-8C8E-4E583FBB6506}" dt="2024-04-12T11:57:02.673" v="551" actId="700"/>
          <ac:spMkLst>
            <pc:docMk/>
            <pc:sldMk cId="2628466177" sldId="276"/>
            <ac:spMk id="5" creationId="{D35681B8-28E8-3EF3-3AE7-C15DDBA3A0F5}"/>
          </ac:spMkLst>
        </pc:spChg>
        <pc:spChg chg="add mod ord">
          <ac:chgData name="Ana Slavec" userId="61ae62f6-9347-4590-919c-525d794b9530" providerId="ADAL" clId="{A865685E-02D7-4AB7-8C8E-4E583FBB6506}" dt="2024-04-19T00:17:33.339" v="2108" actId="1076"/>
          <ac:spMkLst>
            <pc:docMk/>
            <pc:sldMk cId="2628466177" sldId="276"/>
            <ac:spMk id="6" creationId="{87CA4D42-37D1-7BF1-EE2E-10B34D4812BF}"/>
          </ac:spMkLst>
        </pc:spChg>
        <pc:spChg chg="add mod ord">
          <ac:chgData name="Ana Slavec" userId="61ae62f6-9347-4590-919c-525d794b9530" providerId="ADAL" clId="{A865685E-02D7-4AB7-8C8E-4E583FBB6506}" dt="2024-04-19T00:19:48.576" v="2322" actId="1076"/>
          <ac:spMkLst>
            <pc:docMk/>
            <pc:sldMk cId="2628466177" sldId="276"/>
            <ac:spMk id="7" creationId="{56D6A0B1-A6CF-1C53-F8F4-DC34606F0300}"/>
          </ac:spMkLst>
        </pc:spChg>
        <pc:spChg chg="add mod">
          <ac:chgData name="Ana Slavec" userId="61ae62f6-9347-4590-919c-525d794b9530" providerId="ADAL" clId="{A865685E-02D7-4AB7-8C8E-4E583FBB6506}" dt="2024-04-19T00:21:04.391" v="2358" actId="14100"/>
          <ac:spMkLst>
            <pc:docMk/>
            <pc:sldMk cId="2628466177" sldId="276"/>
            <ac:spMk id="9" creationId="{E8747732-20DE-D175-A80F-E9890B91B292}"/>
          </ac:spMkLst>
        </pc:spChg>
      </pc:sldChg>
      <pc:sldChg chg="del">
        <pc:chgData name="Ana Slavec" userId="61ae62f6-9347-4590-919c-525d794b9530" providerId="ADAL" clId="{A865685E-02D7-4AB7-8C8E-4E583FBB6506}" dt="2024-04-12T11:56:33.055" v="539" actId="47"/>
        <pc:sldMkLst>
          <pc:docMk/>
          <pc:sldMk cId="3112980607" sldId="277"/>
        </pc:sldMkLst>
      </pc:sldChg>
      <pc:sldChg chg="addSp delSp modSp add mod">
        <pc:chgData name="Ana Slavec" userId="61ae62f6-9347-4590-919c-525d794b9530" providerId="ADAL" clId="{A865685E-02D7-4AB7-8C8E-4E583FBB6506}" dt="2024-04-26T12:22:28.104" v="12049" actId="947"/>
        <pc:sldMkLst>
          <pc:docMk/>
          <pc:sldMk cId="4161350227" sldId="277"/>
        </pc:sldMkLst>
        <pc:spChg chg="mod">
          <ac:chgData name="Ana Slavec" userId="61ae62f6-9347-4590-919c-525d794b9530" providerId="ADAL" clId="{A865685E-02D7-4AB7-8C8E-4E583FBB6506}" dt="2024-04-19T00:21:36.822" v="2366" actId="20577"/>
          <ac:spMkLst>
            <pc:docMk/>
            <pc:sldMk cId="4161350227" sldId="277"/>
            <ac:spMk id="2" creationId="{6B664A6E-D026-E255-FBD8-972D0E6C3E21}"/>
          </ac:spMkLst>
        </pc:spChg>
        <pc:spChg chg="mod">
          <ac:chgData name="Ana Slavec" userId="61ae62f6-9347-4590-919c-525d794b9530" providerId="ADAL" clId="{A865685E-02D7-4AB7-8C8E-4E583FBB6506}" dt="2024-04-26T12:22:28.104" v="12049" actId="947"/>
          <ac:spMkLst>
            <pc:docMk/>
            <pc:sldMk cId="4161350227" sldId="277"/>
            <ac:spMk id="3" creationId="{178FA35C-2DC7-E2D6-A516-F8D730DD5525}"/>
          </ac:spMkLst>
        </pc:spChg>
        <pc:spChg chg="add del">
          <ac:chgData name="Ana Slavec" userId="61ae62f6-9347-4590-919c-525d794b9530" providerId="ADAL" clId="{A865685E-02D7-4AB7-8C8E-4E583FBB6506}" dt="2024-04-19T00:40:30.175" v="2567" actId="22"/>
          <ac:spMkLst>
            <pc:docMk/>
            <pc:sldMk cId="4161350227" sldId="277"/>
            <ac:spMk id="17" creationId="{B03EB43C-5831-2FA5-9A46-0557E70A7CB2}"/>
          </ac:spMkLst>
        </pc:spChg>
        <pc:picChg chg="add del mod">
          <ac:chgData name="Ana Slavec" userId="61ae62f6-9347-4590-919c-525d794b9530" providerId="ADAL" clId="{A865685E-02D7-4AB7-8C8E-4E583FBB6506}" dt="2024-04-19T00:37:04.045" v="2547" actId="478"/>
          <ac:picMkLst>
            <pc:docMk/>
            <pc:sldMk cId="4161350227" sldId="277"/>
            <ac:picMk id="6" creationId="{092B5233-7B3F-A0F9-4B9F-9319C85EC5FF}"/>
          </ac:picMkLst>
        </pc:picChg>
        <pc:picChg chg="add mod">
          <ac:chgData name="Ana Slavec" userId="61ae62f6-9347-4590-919c-525d794b9530" providerId="ADAL" clId="{A865685E-02D7-4AB7-8C8E-4E583FBB6506}" dt="2024-04-26T12:20:40.948" v="12014" actId="1076"/>
          <ac:picMkLst>
            <pc:docMk/>
            <pc:sldMk cId="4161350227" sldId="277"/>
            <ac:picMk id="7" creationId="{613C187C-6DF0-8127-338E-EEFCF35DD812}"/>
          </ac:picMkLst>
        </pc:picChg>
        <pc:picChg chg="add del mod">
          <ac:chgData name="Ana Slavec" userId="61ae62f6-9347-4590-919c-525d794b9530" providerId="ADAL" clId="{A865685E-02D7-4AB7-8C8E-4E583FBB6506}" dt="2024-04-19T00:30:53.909" v="2544" actId="478"/>
          <ac:picMkLst>
            <pc:docMk/>
            <pc:sldMk cId="4161350227" sldId="277"/>
            <ac:picMk id="9" creationId="{610E2C36-621B-E1DC-8C84-E4B313779A26}"/>
          </ac:picMkLst>
        </pc:picChg>
        <pc:picChg chg="add del mod">
          <ac:chgData name="Ana Slavec" userId="61ae62f6-9347-4590-919c-525d794b9530" providerId="ADAL" clId="{A865685E-02D7-4AB7-8C8E-4E583FBB6506}" dt="2024-04-19T00:37:30.496" v="2553" actId="478"/>
          <ac:picMkLst>
            <pc:docMk/>
            <pc:sldMk cId="4161350227" sldId="277"/>
            <ac:picMk id="11" creationId="{37BDB301-395E-48AD-210B-D3907D586187}"/>
          </ac:picMkLst>
        </pc:picChg>
        <pc:picChg chg="add mod">
          <ac:chgData name="Ana Slavec" userId="61ae62f6-9347-4590-919c-525d794b9530" providerId="ADAL" clId="{A865685E-02D7-4AB7-8C8E-4E583FBB6506}" dt="2024-04-19T00:39:07.743" v="2565" actId="1076"/>
          <ac:picMkLst>
            <pc:docMk/>
            <pc:sldMk cId="4161350227" sldId="277"/>
            <ac:picMk id="13" creationId="{5DFF9CF2-F1B7-FBE8-EDC8-A613AC3AB1F9}"/>
          </ac:picMkLst>
        </pc:picChg>
        <pc:picChg chg="add mod">
          <ac:chgData name="Ana Slavec" userId="61ae62f6-9347-4590-919c-525d794b9530" providerId="ADAL" clId="{A865685E-02D7-4AB7-8C8E-4E583FBB6506}" dt="2024-04-19T00:38:37.153" v="2559" actId="1076"/>
          <ac:picMkLst>
            <pc:docMk/>
            <pc:sldMk cId="4161350227" sldId="277"/>
            <ac:picMk id="15" creationId="{1DCCA2E6-AAA0-090B-D503-0B2C9307182D}"/>
          </ac:picMkLst>
        </pc:picChg>
        <pc:picChg chg="add mod ord">
          <ac:chgData name="Ana Slavec" userId="61ae62f6-9347-4590-919c-525d794b9530" providerId="ADAL" clId="{A865685E-02D7-4AB7-8C8E-4E583FBB6506}" dt="2024-04-19T00:55:11.395" v="3288" actId="1076"/>
          <ac:picMkLst>
            <pc:docMk/>
            <pc:sldMk cId="4161350227" sldId="277"/>
            <ac:picMk id="19" creationId="{09E4DE92-F744-0BA8-5CD1-D70EDE9F35D9}"/>
          </ac:picMkLst>
        </pc:picChg>
      </pc:sldChg>
      <pc:sldChg chg="addSp delSp modSp add mod modClrScheme chgLayout">
        <pc:chgData name="Ana Slavec" userId="61ae62f6-9347-4590-919c-525d794b9530" providerId="ADAL" clId="{A865685E-02D7-4AB7-8C8E-4E583FBB6506}" dt="2024-04-26T12:25:50.083" v="12159" actId="27636"/>
        <pc:sldMkLst>
          <pc:docMk/>
          <pc:sldMk cId="2938292724" sldId="278"/>
        </pc:sldMkLst>
        <pc:spChg chg="mod ord">
          <ac:chgData name="Ana Slavec" userId="61ae62f6-9347-4590-919c-525d794b9530" providerId="ADAL" clId="{A865685E-02D7-4AB7-8C8E-4E583FBB6506}" dt="2024-04-12T12:01:36.337" v="912" actId="20577"/>
          <ac:spMkLst>
            <pc:docMk/>
            <pc:sldMk cId="2938292724" sldId="278"/>
            <ac:spMk id="2" creationId="{6B664A6E-D026-E255-FBD8-972D0E6C3E21}"/>
          </ac:spMkLst>
        </pc:spChg>
        <pc:spChg chg="mod ord">
          <ac:chgData name="Ana Slavec" userId="61ae62f6-9347-4590-919c-525d794b9530" providerId="ADAL" clId="{A865685E-02D7-4AB7-8C8E-4E583FBB6506}" dt="2024-04-26T12:25:50.083" v="12159" actId="27636"/>
          <ac:spMkLst>
            <pc:docMk/>
            <pc:sldMk cId="2938292724" sldId="278"/>
            <ac:spMk id="3" creationId="{178FA35C-2DC7-E2D6-A516-F8D730DD5525}"/>
          </ac:spMkLst>
        </pc:spChg>
        <pc:spChg chg="add del mod ord">
          <ac:chgData name="Ana Slavec" userId="61ae62f6-9347-4590-919c-525d794b9530" providerId="ADAL" clId="{A865685E-02D7-4AB7-8C8E-4E583FBB6506}" dt="2024-04-12T12:01:27.568" v="879"/>
          <ac:spMkLst>
            <pc:docMk/>
            <pc:sldMk cId="2938292724" sldId="278"/>
            <ac:spMk id="4" creationId="{032B390E-9A6C-901A-37CC-B1293C16EFE9}"/>
          </ac:spMkLst>
        </pc:spChg>
        <pc:spChg chg="mod ord">
          <ac:chgData name="Ana Slavec" userId="61ae62f6-9347-4590-919c-525d794b9530" providerId="ADAL" clId="{A865685E-02D7-4AB7-8C8E-4E583FBB6506}" dt="2024-04-12T12:01:24.091" v="878" actId="700"/>
          <ac:spMkLst>
            <pc:docMk/>
            <pc:sldMk cId="2938292724" sldId="278"/>
            <ac:spMk id="5" creationId="{D35681B8-28E8-3EF3-3AE7-C15DDBA3A0F5}"/>
          </ac:spMkLst>
        </pc:spChg>
        <pc:spChg chg="add del mod">
          <ac:chgData name="Ana Slavec" userId="61ae62f6-9347-4590-919c-525d794b9530" providerId="ADAL" clId="{A865685E-02D7-4AB7-8C8E-4E583FBB6506}" dt="2024-04-12T12:16:48.237" v="1048" actId="22"/>
          <ac:spMkLst>
            <pc:docMk/>
            <pc:sldMk cId="2938292724" sldId="278"/>
            <ac:spMk id="8" creationId="{EF020FEC-5954-2D34-5394-0EBDC6B64B69}"/>
          </ac:spMkLst>
        </pc:spChg>
        <pc:picChg chg="add del mod">
          <ac:chgData name="Ana Slavec" userId="61ae62f6-9347-4590-919c-525d794b9530" providerId="ADAL" clId="{A865685E-02D7-4AB7-8C8E-4E583FBB6506}" dt="2024-04-12T12:16:45.299" v="1047" actId="478"/>
          <ac:picMkLst>
            <pc:docMk/>
            <pc:sldMk cId="2938292724" sldId="278"/>
            <ac:picMk id="6" creationId="{FC362470-CF8E-38C3-CD32-23D1172D16E7}"/>
          </ac:picMkLst>
        </pc:picChg>
        <pc:picChg chg="add mod ord">
          <ac:chgData name="Ana Slavec" userId="61ae62f6-9347-4590-919c-525d794b9530" providerId="ADAL" clId="{A865685E-02D7-4AB7-8C8E-4E583FBB6506}" dt="2024-04-12T12:16:53.200" v="1049" actId="1076"/>
          <ac:picMkLst>
            <pc:docMk/>
            <pc:sldMk cId="2938292724" sldId="278"/>
            <ac:picMk id="10" creationId="{E5EE7977-7280-3252-1DF7-CF2D76C4536D}"/>
          </ac:picMkLst>
        </pc:picChg>
        <pc:picChg chg="mod">
          <ac:chgData name="Ana Slavec" userId="61ae62f6-9347-4590-919c-525d794b9530" providerId="ADAL" clId="{A865685E-02D7-4AB7-8C8E-4E583FBB6506}" dt="2024-04-26T12:17:57.542" v="11694" actId="1076"/>
          <ac:picMkLst>
            <pc:docMk/>
            <pc:sldMk cId="2938292724" sldId="278"/>
            <ac:picMk id="11" creationId="{62FBE9D1-C8C4-4510-83C6-9FA27EA2FD26}"/>
          </ac:picMkLst>
        </pc:picChg>
      </pc:sldChg>
      <pc:sldChg chg="del">
        <pc:chgData name="Ana Slavec" userId="61ae62f6-9347-4590-919c-525d794b9530" providerId="ADAL" clId="{A865685E-02D7-4AB7-8C8E-4E583FBB6506}" dt="2024-04-12T11:56:33.862" v="540" actId="47"/>
        <pc:sldMkLst>
          <pc:docMk/>
          <pc:sldMk cId="3565443091" sldId="278"/>
        </pc:sldMkLst>
      </pc:sldChg>
      <pc:sldChg chg="addSp delSp modSp add mod">
        <pc:chgData name="Ana Slavec" userId="61ae62f6-9347-4590-919c-525d794b9530" providerId="ADAL" clId="{A865685E-02D7-4AB7-8C8E-4E583FBB6506}" dt="2024-04-19T00:47:30.543" v="2974" actId="404"/>
        <pc:sldMkLst>
          <pc:docMk/>
          <pc:sldMk cId="178576646" sldId="279"/>
        </pc:sldMkLst>
        <pc:spChg chg="mod">
          <ac:chgData name="Ana Slavec" userId="61ae62f6-9347-4590-919c-525d794b9530" providerId="ADAL" clId="{A865685E-02D7-4AB7-8C8E-4E583FBB6506}" dt="2024-04-19T00:47:30.543" v="2974" actId="404"/>
          <ac:spMkLst>
            <pc:docMk/>
            <pc:sldMk cId="178576646" sldId="279"/>
            <ac:spMk id="2" creationId="{6B664A6E-D026-E255-FBD8-972D0E6C3E21}"/>
          </ac:spMkLst>
        </pc:spChg>
        <pc:spChg chg="del">
          <ac:chgData name="Ana Slavec" userId="61ae62f6-9347-4590-919c-525d794b9530" providerId="ADAL" clId="{A865685E-02D7-4AB7-8C8E-4E583FBB6506}" dt="2024-04-12T12:19:31.519" v="1053" actId="478"/>
          <ac:spMkLst>
            <pc:docMk/>
            <pc:sldMk cId="178576646" sldId="279"/>
            <ac:spMk id="3" creationId="{178FA35C-2DC7-E2D6-A516-F8D730DD5525}"/>
          </ac:spMkLst>
        </pc:spChg>
        <pc:spChg chg="add del mod">
          <ac:chgData name="Ana Slavec" userId="61ae62f6-9347-4590-919c-525d794b9530" providerId="ADAL" clId="{A865685E-02D7-4AB7-8C8E-4E583FBB6506}" dt="2024-04-12T12:19:36.153" v="1054" actId="22"/>
          <ac:spMkLst>
            <pc:docMk/>
            <pc:sldMk cId="178576646" sldId="279"/>
            <ac:spMk id="6" creationId="{9FDFFF7D-3241-2BFE-85FD-9AB8F526DBF2}"/>
          </ac:spMkLst>
        </pc:spChg>
        <pc:spChg chg="add del">
          <ac:chgData name="Ana Slavec" userId="61ae62f6-9347-4590-919c-525d794b9530" providerId="ADAL" clId="{A865685E-02D7-4AB7-8C8E-4E583FBB6506}" dt="2024-04-12T12:59:16.996" v="2055" actId="22"/>
          <ac:spMkLst>
            <pc:docMk/>
            <pc:sldMk cId="178576646" sldId="279"/>
            <ac:spMk id="12" creationId="{89033273-AB55-F6C5-C747-234D3A7E36B2}"/>
          </ac:spMkLst>
        </pc:spChg>
        <pc:picChg chg="add mod ord">
          <ac:chgData name="Ana Slavec" userId="61ae62f6-9347-4590-919c-525d794b9530" providerId="ADAL" clId="{A865685E-02D7-4AB7-8C8E-4E583FBB6506}" dt="2024-04-12T13:00:18.944" v="2060" actId="14100"/>
          <ac:picMkLst>
            <pc:docMk/>
            <pc:sldMk cId="178576646" sldId="279"/>
            <ac:picMk id="8" creationId="{49BD4A46-003D-FCA3-78D8-2FFEEA766DA1}"/>
          </ac:picMkLst>
        </pc:picChg>
        <pc:picChg chg="add mod">
          <ac:chgData name="Ana Slavec" userId="61ae62f6-9347-4590-919c-525d794b9530" providerId="ADAL" clId="{A865685E-02D7-4AB7-8C8E-4E583FBB6506}" dt="2024-04-12T13:00:21.748" v="2061" actId="14100"/>
          <ac:picMkLst>
            <pc:docMk/>
            <pc:sldMk cId="178576646" sldId="279"/>
            <ac:picMk id="10" creationId="{D1DD0E79-F48E-32D5-7A6F-3ACD50ED1628}"/>
          </ac:picMkLst>
        </pc:picChg>
        <pc:picChg chg="add mod">
          <ac:chgData name="Ana Slavec" userId="61ae62f6-9347-4590-919c-525d794b9530" providerId="ADAL" clId="{A865685E-02D7-4AB7-8C8E-4E583FBB6506}" dt="2024-04-12T13:00:14.612" v="2059" actId="1076"/>
          <ac:picMkLst>
            <pc:docMk/>
            <pc:sldMk cId="178576646" sldId="279"/>
            <ac:picMk id="14" creationId="{AA7CCBD0-ECC5-45A1-6764-25DE7A8AE49A}"/>
          </ac:picMkLst>
        </pc:picChg>
      </pc:sldChg>
      <pc:sldChg chg="new del">
        <pc:chgData name="Ana Slavec" userId="61ae62f6-9347-4590-919c-525d794b9530" providerId="ADAL" clId="{A865685E-02D7-4AB7-8C8E-4E583FBB6506}" dt="2024-04-12T12:19:22.231" v="1051" actId="47"/>
        <pc:sldMkLst>
          <pc:docMk/>
          <pc:sldMk cId="433599098" sldId="279"/>
        </pc:sldMkLst>
      </pc:sldChg>
      <pc:sldChg chg="del">
        <pc:chgData name="Ana Slavec" userId="61ae62f6-9347-4590-919c-525d794b9530" providerId="ADAL" clId="{A865685E-02D7-4AB7-8C8E-4E583FBB6506}" dt="2024-04-12T11:56:34.570" v="541" actId="47"/>
        <pc:sldMkLst>
          <pc:docMk/>
          <pc:sldMk cId="4285158476" sldId="279"/>
        </pc:sldMkLst>
      </pc:sldChg>
      <pc:sldChg chg="del">
        <pc:chgData name="Ana Slavec" userId="61ae62f6-9347-4590-919c-525d794b9530" providerId="ADAL" clId="{A865685E-02D7-4AB7-8C8E-4E583FBB6506}" dt="2024-04-12T11:56:35.264" v="542" actId="47"/>
        <pc:sldMkLst>
          <pc:docMk/>
          <pc:sldMk cId="725467322" sldId="280"/>
        </pc:sldMkLst>
      </pc:sldChg>
      <pc:sldChg chg="addSp delSp modSp add mod">
        <pc:chgData name="Ana Slavec" userId="61ae62f6-9347-4590-919c-525d794b9530" providerId="ADAL" clId="{A865685E-02D7-4AB7-8C8E-4E583FBB6506}" dt="2024-04-26T12:25:18.082" v="12059" actId="12"/>
        <pc:sldMkLst>
          <pc:docMk/>
          <pc:sldMk cId="3067291460" sldId="280"/>
        </pc:sldMkLst>
        <pc:spChg chg="mod">
          <ac:chgData name="Ana Slavec" userId="61ae62f6-9347-4590-919c-525d794b9530" providerId="ADAL" clId="{A865685E-02D7-4AB7-8C8E-4E583FBB6506}" dt="2024-04-12T12:40:18.165" v="1315" actId="404"/>
          <ac:spMkLst>
            <pc:docMk/>
            <pc:sldMk cId="3067291460" sldId="280"/>
            <ac:spMk id="2" creationId="{6B664A6E-D026-E255-FBD8-972D0E6C3E21}"/>
          </ac:spMkLst>
        </pc:spChg>
        <pc:spChg chg="mod">
          <ac:chgData name="Ana Slavec" userId="61ae62f6-9347-4590-919c-525d794b9530" providerId="ADAL" clId="{A865685E-02D7-4AB7-8C8E-4E583FBB6506}" dt="2024-04-26T12:25:18.082" v="12059" actId="12"/>
          <ac:spMkLst>
            <pc:docMk/>
            <pc:sldMk cId="3067291460" sldId="280"/>
            <ac:spMk id="3" creationId="{178FA35C-2DC7-E2D6-A516-F8D730DD5525}"/>
          </ac:spMkLst>
        </pc:spChg>
        <pc:spChg chg="add del mod">
          <ac:chgData name="Ana Slavec" userId="61ae62f6-9347-4590-919c-525d794b9530" providerId="ADAL" clId="{A865685E-02D7-4AB7-8C8E-4E583FBB6506}" dt="2024-04-12T12:39:57.853" v="1311" actId="478"/>
          <ac:spMkLst>
            <pc:docMk/>
            <pc:sldMk cId="3067291460" sldId="280"/>
            <ac:spMk id="6" creationId="{311C614E-3130-5581-BB79-6DB9C594C29F}"/>
          </ac:spMkLst>
        </pc:spChg>
        <pc:picChg chg="add mod">
          <ac:chgData name="Ana Slavec" userId="61ae62f6-9347-4590-919c-525d794b9530" providerId="ADAL" clId="{A865685E-02D7-4AB7-8C8E-4E583FBB6506}" dt="2024-04-12T12:57:14.226" v="2039" actId="1076"/>
          <ac:picMkLst>
            <pc:docMk/>
            <pc:sldMk cId="3067291460" sldId="280"/>
            <ac:picMk id="7" creationId="{4D8465A2-4461-4A5E-C9A4-856C711F2A95}"/>
          </ac:picMkLst>
        </pc:picChg>
        <pc:picChg chg="del">
          <ac:chgData name="Ana Slavec" userId="61ae62f6-9347-4590-919c-525d794b9530" providerId="ADAL" clId="{A865685E-02D7-4AB7-8C8E-4E583FBB6506}" dt="2024-04-12T12:39:54.979" v="1310" actId="478"/>
          <ac:picMkLst>
            <pc:docMk/>
            <pc:sldMk cId="3067291460" sldId="280"/>
            <ac:picMk id="10" creationId="{E5EE7977-7280-3252-1DF7-CF2D76C4536D}"/>
          </ac:picMkLst>
        </pc:picChg>
      </pc:sldChg>
      <pc:sldChg chg="del">
        <pc:chgData name="Ana Slavec" userId="61ae62f6-9347-4590-919c-525d794b9530" providerId="ADAL" clId="{A865685E-02D7-4AB7-8C8E-4E583FBB6506}" dt="2024-04-12T11:56:36.066" v="543" actId="47"/>
        <pc:sldMkLst>
          <pc:docMk/>
          <pc:sldMk cId="552533818" sldId="281"/>
        </pc:sldMkLst>
      </pc:sldChg>
      <pc:sldChg chg="addSp modSp mod">
        <pc:chgData name="Ana Slavec" userId="61ae62f6-9347-4590-919c-525d794b9530" providerId="ADAL" clId="{A865685E-02D7-4AB7-8C8E-4E583FBB6506}" dt="2024-04-25T23:37:23.540" v="6642" actId="1076"/>
        <pc:sldMkLst>
          <pc:docMk/>
          <pc:sldMk cId="994124553" sldId="281"/>
        </pc:sldMkLst>
        <pc:spChg chg="mod">
          <ac:chgData name="Ana Slavec" userId="61ae62f6-9347-4590-919c-525d794b9530" providerId="ADAL" clId="{A865685E-02D7-4AB7-8C8E-4E583FBB6506}" dt="2024-04-19T00:47:22.823" v="2973" actId="20577"/>
          <ac:spMkLst>
            <pc:docMk/>
            <pc:sldMk cId="994124553" sldId="281"/>
            <ac:spMk id="2" creationId="{6B664A6E-D026-E255-FBD8-972D0E6C3E21}"/>
          </ac:spMkLst>
        </pc:spChg>
        <pc:spChg chg="add mod">
          <ac:chgData name="Ana Slavec" userId="61ae62f6-9347-4590-919c-525d794b9530" providerId="ADAL" clId="{A865685E-02D7-4AB7-8C8E-4E583FBB6506}" dt="2024-04-19T00:46:20.426" v="2912"/>
          <ac:spMkLst>
            <pc:docMk/>
            <pc:sldMk cId="994124553" sldId="281"/>
            <ac:spMk id="4" creationId="{49BB57BB-97A7-556C-58CA-0C7DE087CE2B}"/>
          </ac:spMkLst>
        </pc:spChg>
        <pc:picChg chg="mod modCrop">
          <ac:chgData name="Ana Slavec" userId="61ae62f6-9347-4590-919c-525d794b9530" providerId="ADAL" clId="{A865685E-02D7-4AB7-8C8E-4E583FBB6506}" dt="2024-04-25T23:37:23.540" v="6642" actId="1076"/>
          <ac:picMkLst>
            <pc:docMk/>
            <pc:sldMk cId="994124553" sldId="281"/>
            <ac:picMk id="6" creationId="{FAFA45C0-E1BD-4737-8FA3-2C417D9C1598}"/>
          </ac:picMkLst>
        </pc:picChg>
        <pc:picChg chg="add mod">
          <ac:chgData name="Ana Slavec" userId="61ae62f6-9347-4590-919c-525d794b9530" providerId="ADAL" clId="{A865685E-02D7-4AB7-8C8E-4E583FBB6506}" dt="2024-04-25T23:37:18.579" v="6640" actId="1076"/>
          <ac:picMkLst>
            <pc:docMk/>
            <pc:sldMk cId="994124553" sldId="281"/>
            <ac:picMk id="7" creationId="{AF8891BB-2393-78DA-0A2E-7A5CD742F357}"/>
          </ac:picMkLst>
        </pc:picChg>
        <pc:picChg chg="add mod">
          <ac:chgData name="Ana Slavec" userId="61ae62f6-9347-4590-919c-525d794b9530" providerId="ADAL" clId="{A865685E-02D7-4AB7-8C8E-4E583FBB6506}" dt="2024-04-25T23:37:22.056" v="6641" actId="14100"/>
          <ac:picMkLst>
            <pc:docMk/>
            <pc:sldMk cId="994124553" sldId="281"/>
            <ac:picMk id="9" creationId="{2CADE69E-D940-5BB6-5205-B26D76A1D01E}"/>
          </ac:picMkLst>
        </pc:picChg>
      </pc:sldChg>
      <pc:sldChg chg="addSp delSp modSp mod">
        <pc:chgData name="Ana Slavec" userId="61ae62f6-9347-4590-919c-525d794b9530" providerId="ADAL" clId="{A865685E-02D7-4AB7-8C8E-4E583FBB6506}" dt="2024-04-26T12:26:22.952" v="12165" actId="27636"/>
        <pc:sldMkLst>
          <pc:docMk/>
          <pc:sldMk cId="890947555" sldId="282"/>
        </pc:sldMkLst>
        <pc:spChg chg="del mod">
          <ac:chgData name="Ana Slavec" userId="61ae62f6-9347-4590-919c-525d794b9530" providerId="ADAL" clId="{A865685E-02D7-4AB7-8C8E-4E583FBB6506}" dt="2024-04-25T22:28:05.549" v="5189" actId="478"/>
          <ac:spMkLst>
            <pc:docMk/>
            <pc:sldMk cId="890947555" sldId="282"/>
            <ac:spMk id="2" creationId="{6B664A6E-D026-E255-FBD8-972D0E6C3E21}"/>
          </ac:spMkLst>
        </pc:spChg>
        <pc:spChg chg="mod">
          <ac:chgData name="Ana Slavec" userId="61ae62f6-9347-4590-919c-525d794b9530" providerId="ADAL" clId="{A865685E-02D7-4AB7-8C8E-4E583FBB6506}" dt="2024-04-26T12:26:22.952" v="12165" actId="27636"/>
          <ac:spMkLst>
            <pc:docMk/>
            <pc:sldMk cId="890947555" sldId="282"/>
            <ac:spMk id="3" creationId="{178FA35C-2DC7-E2D6-A516-F8D730DD5525}"/>
          </ac:spMkLst>
        </pc:spChg>
        <pc:spChg chg="add mod">
          <ac:chgData name="Ana Slavec" userId="61ae62f6-9347-4590-919c-525d794b9530" providerId="ADAL" clId="{A865685E-02D7-4AB7-8C8E-4E583FBB6506}" dt="2024-04-25T22:28:02.110" v="5188" actId="20577"/>
          <ac:spMkLst>
            <pc:docMk/>
            <pc:sldMk cId="890947555" sldId="282"/>
            <ac:spMk id="4" creationId="{95DD4E0E-39A1-88ED-366A-9478ECFCE1DB}"/>
          </ac:spMkLst>
        </pc:spChg>
        <pc:spChg chg="add del mod">
          <ac:chgData name="Ana Slavec" userId="61ae62f6-9347-4590-919c-525d794b9530" providerId="ADAL" clId="{A865685E-02D7-4AB7-8C8E-4E583FBB6506}" dt="2024-04-25T22:28:09.438" v="5190" actId="478"/>
          <ac:spMkLst>
            <pc:docMk/>
            <pc:sldMk cId="890947555" sldId="282"/>
            <ac:spMk id="8" creationId="{4C3856E0-CBEF-C542-C490-811D9955400D}"/>
          </ac:spMkLst>
        </pc:spChg>
        <pc:picChg chg="mod">
          <ac:chgData name="Ana Slavec" userId="61ae62f6-9347-4590-919c-525d794b9530" providerId="ADAL" clId="{A865685E-02D7-4AB7-8C8E-4E583FBB6506}" dt="2024-04-19T01:15:04.513" v="4555" actId="1076"/>
          <ac:picMkLst>
            <pc:docMk/>
            <pc:sldMk cId="890947555" sldId="282"/>
            <ac:picMk id="6" creationId="{1D02901E-A604-4431-8A6F-FF6E7CD5D4CD}"/>
          </ac:picMkLst>
        </pc:picChg>
      </pc:sldChg>
      <pc:sldChg chg="del">
        <pc:chgData name="Ana Slavec" userId="61ae62f6-9347-4590-919c-525d794b9530" providerId="ADAL" clId="{A865685E-02D7-4AB7-8C8E-4E583FBB6506}" dt="2024-04-12T11:56:36.779" v="544" actId="47"/>
        <pc:sldMkLst>
          <pc:docMk/>
          <pc:sldMk cId="1097531727" sldId="282"/>
        </pc:sldMkLst>
      </pc:sldChg>
      <pc:sldChg chg="del">
        <pc:chgData name="Ana Slavec" userId="61ae62f6-9347-4590-919c-525d794b9530" providerId="ADAL" clId="{A865685E-02D7-4AB7-8C8E-4E583FBB6506}" dt="2024-04-12T11:56:37.589" v="545" actId="47"/>
        <pc:sldMkLst>
          <pc:docMk/>
          <pc:sldMk cId="190520600" sldId="283"/>
        </pc:sldMkLst>
      </pc:sldChg>
      <pc:sldChg chg="del ord">
        <pc:chgData name="Ana Slavec" userId="61ae62f6-9347-4590-919c-525d794b9530" providerId="ADAL" clId="{A865685E-02D7-4AB7-8C8E-4E583FBB6506}" dt="2024-04-25T22:28:14.163" v="5191" actId="47"/>
        <pc:sldMkLst>
          <pc:docMk/>
          <pc:sldMk cId="1794489528" sldId="283"/>
        </pc:sldMkLst>
      </pc:sldChg>
      <pc:sldChg chg="del">
        <pc:chgData name="Ana Slavec" userId="61ae62f6-9347-4590-919c-525d794b9530" providerId="ADAL" clId="{A865685E-02D7-4AB7-8C8E-4E583FBB6506}" dt="2024-04-12T11:56:39.431" v="547" actId="47"/>
        <pc:sldMkLst>
          <pc:docMk/>
          <pc:sldMk cId="1286155529" sldId="284"/>
        </pc:sldMkLst>
      </pc:sldChg>
      <pc:sldChg chg="addSp delSp modSp add mod">
        <pc:chgData name="Ana Slavec" userId="61ae62f6-9347-4590-919c-525d794b9530" providerId="ADAL" clId="{A865685E-02D7-4AB7-8C8E-4E583FBB6506}" dt="2024-04-26T12:23:31.004" v="12051" actId="947"/>
        <pc:sldMkLst>
          <pc:docMk/>
          <pc:sldMk cId="4006124829" sldId="284"/>
        </pc:sldMkLst>
        <pc:spChg chg="mod">
          <ac:chgData name="Ana Slavec" userId="61ae62f6-9347-4590-919c-525d794b9530" providerId="ADAL" clId="{A865685E-02D7-4AB7-8C8E-4E583FBB6506}" dt="2024-04-19T00:48:44.700" v="2990" actId="20577"/>
          <ac:spMkLst>
            <pc:docMk/>
            <pc:sldMk cId="4006124829" sldId="284"/>
            <ac:spMk id="2" creationId="{6B664A6E-D026-E255-FBD8-972D0E6C3E21}"/>
          </ac:spMkLst>
        </pc:spChg>
        <pc:spChg chg="mod">
          <ac:chgData name="Ana Slavec" userId="61ae62f6-9347-4590-919c-525d794b9530" providerId="ADAL" clId="{A865685E-02D7-4AB7-8C8E-4E583FBB6506}" dt="2024-04-26T12:23:31.004" v="12051" actId="947"/>
          <ac:spMkLst>
            <pc:docMk/>
            <pc:sldMk cId="4006124829" sldId="284"/>
            <ac:spMk id="3" creationId="{178FA35C-2DC7-E2D6-A516-F8D730DD5525}"/>
          </ac:spMkLst>
        </pc:spChg>
        <pc:picChg chg="add mod">
          <ac:chgData name="Ana Slavec" userId="61ae62f6-9347-4590-919c-525d794b9530" providerId="ADAL" clId="{A865685E-02D7-4AB7-8C8E-4E583FBB6506}" dt="2024-04-25T22:38:16.909" v="5816" actId="1076"/>
          <ac:picMkLst>
            <pc:docMk/>
            <pc:sldMk cId="4006124829" sldId="284"/>
            <ac:picMk id="4" creationId="{03565FF8-CA2D-BC72-E246-69319DDEAC70}"/>
          </ac:picMkLst>
        </pc:picChg>
        <pc:picChg chg="del">
          <ac:chgData name="Ana Slavec" userId="61ae62f6-9347-4590-919c-525d794b9530" providerId="ADAL" clId="{A865685E-02D7-4AB7-8C8E-4E583FBB6506}" dt="2024-04-19T00:48:09.547" v="2982" actId="478"/>
          <ac:picMkLst>
            <pc:docMk/>
            <pc:sldMk cId="4006124829" sldId="284"/>
            <ac:picMk id="7" creationId="{613C187C-6DF0-8127-338E-EEFCF35DD812}"/>
          </ac:picMkLst>
        </pc:picChg>
        <pc:picChg chg="del">
          <ac:chgData name="Ana Slavec" userId="61ae62f6-9347-4590-919c-525d794b9530" providerId="ADAL" clId="{A865685E-02D7-4AB7-8C8E-4E583FBB6506}" dt="2024-04-19T00:48:04.232" v="2979" actId="478"/>
          <ac:picMkLst>
            <pc:docMk/>
            <pc:sldMk cId="4006124829" sldId="284"/>
            <ac:picMk id="13" creationId="{5DFF9CF2-F1B7-FBE8-EDC8-A613AC3AB1F9}"/>
          </ac:picMkLst>
        </pc:picChg>
        <pc:picChg chg="del">
          <ac:chgData name="Ana Slavec" userId="61ae62f6-9347-4590-919c-525d794b9530" providerId="ADAL" clId="{A865685E-02D7-4AB7-8C8E-4E583FBB6506}" dt="2024-04-19T00:48:03.470" v="2978" actId="478"/>
          <ac:picMkLst>
            <pc:docMk/>
            <pc:sldMk cId="4006124829" sldId="284"/>
            <ac:picMk id="15" creationId="{1DCCA2E6-AAA0-090B-D503-0B2C9307182D}"/>
          </ac:picMkLst>
        </pc:picChg>
        <pc:picChg chg="del">
          <ac:chgData name="Ana Slavec" userId="61ae62f6-9347-4590-919c-525d794b9530" providerId="ADAL" clId="{A865685E-02D7-4AB7-8C8E-4E583FBB6506}" dt="2024-04-19T00:48:11.737" v="2983" actId="478"/>
          <ac:picMkLst>
            <pc:docMk/>
            <pc:sldMk cId="4006124829" sldId="284"/>
            <ac:picMk id="19" creationId="{09E4DE92-F744-0BA8-5CD1-D70EDE9F35D9}"/>
          </ac:picMkLst>
        </pc:picChg>
      </pc:sldChg>
      <pc:sldChg chg="del">
        <pc:chgData name="Ana Slavec" userId="61ae62f6-9347-4590-919c-525d794b9530" providerId="ADAL" clId="{A865685E-02D7-4AB7-8C8E-4E583FBB6506}" dt="2024-04-12T11:56:40.316" v="548" actId="47"/>
        <pc:sldMkLst>
          <pc:docMk/>
          <pc:sldMk cId="216824764" sldId="285"/>
        </pc:sldMkLst>
      </pc:sldChg>
      <pc:sldChg chg="addSp modSp add mod">
        <pc:chgData name="Ana Slavec" userId="61ae62f6-9347-4590-919c-525d794b9530" providerId="ADAL" clId="{A865685E-02D7-4AB7-8C8E-4E583FBB6506}" dt="2024-04-26T20:23:58.732" v="14178" actId="1076"/>
        <pc:sldMkLst>
          <pc:docMk/>
          <pc:sldMk cId="1387131324" sldId="285"/>
        </pc:sldMkLst>
        <pc:spChg chg="mod">
          <ac:chgData name="Ana Slavec" userId="61ae62f6-9347-4590-919c-525d794b9530" providerId="ADAL" clId="{A865685E-02D7-4AB7-8C8E-4E583FBB6506}" dt="2024-04-26T20:23:44.739" v="14176" actId="13822"/>
          <ac:spMkLst>
            <pc:docMk/>
            <pc:sldMk cId="1387131324" sldId="285"/>
            <ac:spMk id="2" creationId="{11018F63-2F44-4B0C-93CE-B1F365350635}"/>
          </ac:spMkLst>
        </pc:spChg>
        <pc:spChg chg="mod">
          <ac:chgData name="Ana Slavec" userId="61ae62f6-9347-4590-919c-525d794b9530" providerId="ADAL" clId="{A865685E-02D7-4AB7-8C8E-4E583FBB6506}" dt="2024-04-19T01:13:14.672" v="4486" actId="20577"/>
          <ac:spMkLst>
            <pc:docMk/>
            <pc:sldMk cId="1387131324" sldId="285"/>
            <ac:spMk id="3" creationId="{8074E166-AAFB-4864-AE6D-8EFD138010D1}"/>
          </ac:spMkLst>
        </pc:spChg>
        <pc:picChg chg="add mod">
          <ac:chgData name="Ana Slavec" userId="61ae62f6-9347-4590-919c-525d794b9530" providerId="ADAL" clId="{A865685E-02D7-4AB7-8C8E-4E583FBB6506}" dt="2024-04-26T20:23:58.732" v="14178" actId="1076"/>
          <ac:picMkLst>
            <pc:docMk/>
            <pc:sldMk cId="1387131324" sldId="285"/>
            <ac:picMk id="4" creationId="{CB97FE45-1020-B85F-7811-58BBBC34EC9F}"/>
          </ac:picMkLst>
        </pc:picChg>
      </pc:sldChg>
      <pc:sldChg chg="addSp delSp modSp add mod">
        <pc:chgData name="Ana Slavec" userId="61ae62f6-9347-4590-919c-525d794b9530" providerId="ADAL" clId="{A865685E-02D7-4AB7-8C8E-4E583FBB6506}" dt="2024-04-19T01:14:46.505" v="4544"/>
        <pc:sldMkLst>
          <pc:docMk/>
          <pc:sldMk cId="3878850241" sldId="286"/>
        </pc:sldMkLst>
        <pc:spChg chg="mod">
          <ac:chgData name="Ana Slavec" userId="61ae62f6-9347-4590-919c-525d794b9530" providerId="ADAL" clId="{A865685E-02D7-4AB7-8C8E-4E583FBB6506}" dt="2024-04-19T01:14:38.911" v="4543" actId="6549"/>
          <ac:spMkLst>
            <pc:docMk/>
            <pc:sldMk cId="3878850241" sldId="286"/>
            <ac:spMk id="2" creationId="{11018F63-2F44-4B0C-93CE-B1F365350635}"/>
          </ac:spMkLst>
        </pc:spChg>
        <pc:spChg chg="del">
          <ac:chgData name="Ana Slavec" userId="61ae62f6-9347-4590-919c-525d794b9530" providerId="ADAL" clId="{A865685E-02D7-4AB7-8C8E-4E583FBB6506}" dt="2024-04-19T01:14:19.744" v="4488" actId="478"/>
          <ac:spMkLst>
            <pc:docMk/>
            <pc:sldMk cId="3878850241" sldId="286"/>
            <ac:spMk id="3" creationId="{8074E166-AAFB-4864-AE6D-8EFD138010D1}"/>
          </ac:spMkLst>
        </pc:spChg>
        <pc:spChg chg="add del mod">
          <ac:chgData name="Ana Slavec" userId="61ae62f6-9347-4590-919c-525d794b9530" providerId="ADAL" clId="{A865685E-02D7-4AB7-8C8E-4E583FBB6506}" dt="2024-04-19T01:14:26.632" v="4491" actId="478"/>
          <ac:spMkLst>
            <pc:docMk/>
            <pc:sldMk cId="3878850241" sldId="286"/>
            <ac:spMk id="7" creationId="{E64AAE3F-E5AA-7B2C-8190-B0C4687D9372}"/>
          </ac:spMkLst>
        </pc:spChg>
        <pc:spChg chg="add mod">
          <ac:chgData name="Ana Slavec" userId="61ae62f6-9347-4590-919c-525d794b9530" providerId="ADAL" clId="{A865685E-02D7-4AB7-8C8E-4E583FBB6506}" dt="2024-04-19T01:14:46.505" v="4544"/>
          <ac:spMkLst>
            <pc:docMk/>
            <pc:sldMk cId="3878850241" sldId="286"/>
            <ac:spMk id="10" creationId="{20C73C55-F6F4-227A-BA1B-E56ED1F58E2F}"/>
          </ac:spMkLst>
        </pc:spChg>
        <pc:picChg chg="del">
          <ac:chgData name="Ana Slavec" userId="61ae62f6-9347-4590-919c-525d794b9530" providerId="ADAL" clId="{A865685E-02D7-4AB7-8C8E-4E583FBB6506}" dt="2024-04-19T01:14:20.919" v="4489" actId="478"/>
          <ac:picMkLst>
            <pc:docMk/>
            <pc:sldMk cId="3878850241" sldId="286"/>
            <ac:picMk id="4" creationId="{CB97FE45-1020-B85F-7811-58BBBC34EC9F}"/>
          </ac:picMkLst>
        </pc:picChg>
        <pc:picChg chg="add mod">
          <ac:chgData name="Ana Slavec" userId="61ae62f6-9347-4590-919c-525d794b9530" providerId="ADAL" clId="{A865685E-02D7-4AB7-8C8E-4E583FBB6506}" dt="2024-04-19T01:14:46.505" v="4544"/>
          <ac:picMkLst>
            <pc:docMk/>
            <pc:sldMk cId="3878850241" sldId="286"/>
            <ac:picMk id="8" creationId="{567FA948-EBEC-FDB2-2CDA-CDDCFF730F87}"/>
          </ac:picMkLst>
        </pc:picChg>
        <pc:picChg chg="add mod">
          <ac:chgData name="Ana Slavec" userId="61ae62f6-9347-4590-919c-525d794b9530" providerId="ADAL" clId="{A865685E-02D7-4AB7-8C8E-4E583FBB6506}" dt="2024-04-19T01:14:46.505" v="4544"/>
          <ac:picMkLst>
            <pc:docMk/>
            <pc:sldMk cId="3878850241" sldId="286"/>
            <ac:picMk id="9" creationId="{02D8C5D9-9678-799B-F2F8-26BB91655F90}"/>
          </ac:picMkLst>
        </pc:picChg>
      </pc:sldChg>
      <pc:sldChg chg="del">
        <pc:chgData name="Ana Slavec" userId="61ae62f6-9347-4590-919c-525d794b9530" providerId="ADAL" clId="{A865685E-02D7-4AB7-8C8E-4E583FBB6506}" dt="2024-04-12T11:56:38.389" v="546" actId="47"/>
        <pc:sldMkLst>
          <pc:docMk/>
          <pc:sldMk cId="4011512253" sldId="286"/>
        </pc:sldMkLst>
      </pc:sldChg>
      <pc:sldChg chg="del">
        <pc:chgData name="Ana Slavec" userId="61ae62f6-9347-4590-919c-525d794b9530" providerId="ADAL" clId="{A865685E-02D7-4AB7-8C8E-4E583FBB6506}" dt="2024-04-12T11:56:43.312" v="549" actId="47"/>
        <pc:sldMkLst>
          <pc:docMk/>
          <pc:sldMk cId="2255793567" sldId="287"/>
        </pc:sldMkLst>
      </pc:sldChg>
      <pc:sldChg chg="add del">
        <pc:chgData name="Ana Slavec" userId="61ae62f6-9347-4590-919c-525d794b9530" providerId="ADAL" clId="{A865685E-02D7-4AB7-8C8E-4E583FBB6506}" dt="2024-04-25T22:28:48.610" v="5200" actId="47"/>
        <pc:sldMkLst>
          <pc:docMk/>
          <pc:sldMk cId="3094761654" sldId="287"/>
        </pc:sldMkLst>
      </pc:sldChg>
      <pc:sldChg chg="delSp add del mod">
        <pc:chgData name="Ana Slavec" userId="61ae62f6-9347-4590-919c-525d794b9530" providerId="ADAL" clId="{A865685E-02D7-4AB7-8C8E-4E583FBB6506}" dt="2024-04-26T13:08:15.785" v="13154" actId="47"/>
        <pc:sldMkLst>
          <pc:docMk/>
          <pc:sldMk cId="2726333298" sldId="288"/>
        </pc:sldMkLst>
        <pc:picChg chg="del">
          <ac:chgData name="Ana Slavec" userId="61ae62f6-9347-4590-919c-525d794b9530" providerId="ADAL" clId="{A865685E-02D7-4AB7-8C8E-4E583FBB6506}" dt="2024-04-26T13:03:05.164" v="13144" actId="21"/>
          <ac:picMkLst>
            <pc:docMk/>
            <pc:sldMk cId="2726333298" sldId="288"/>
            <ac:picMk id="6" creationId="{39870C21-2A20-4188-AAEB-D010346EA27D}"/>
          </ac:picMkLst>
        </pc:picChg>
        <pc:picChg chg="del">
          <ac:chgData name="Ana Slavec" userId="61ae62f6-9347-4590-919c-525d794b9530" providerId="ADAL" clId="{A865685E-02D7-4AB7-8C8E-4E583FBB6506}" dt="2024-04-26T13:03:01.029" v="13143" actId="478"/>
          <ac:picMkLst>
            <pc:docMk/>
            <pc:sldMk cId="2726333298" sldId="288"/>
            <ac:picMk id="8" creationId="{1B29E1B5-CCF1-41D5-BBBF-6BC2A350EF3E}"/>
          </ac:picMkLst>
        </pc:picChg>
      </pc:sldChg>
      <pc:sldChg chg="addSp delSp modSp add mod">
        <pc:chgData name="Ana Slavec" userId="61ae62f6-9347-4590-919c-525d794b9530" providerId="ADAL" clId="{A865685E-02D7-4AB7-8C8E-4E583FBB6506}" dt="2024-04-26T12:27:40.606" v="12262" actId="1076"/>
        <pc:sldMkLst>
          <pc:docMk/>
          <pc:sldMk cId="3806611062" sldId="289"/>
        </pc:sldMkLst>
        <pc:spChg chg="mod">
          <ac:chgData name="Ana Slavec" userId="61ae62f6-9347-4590-919c-525d794b9530" providerId="ADAL" clId="{A865685E-02D7-4AB7-8C8E-4E583FBB6506}" dt="2024-04-26T12:27:31.233" v="12261" actId="20577"/>
          <ac:spMkLst>
            <pc:docMk/>
            <pc:sldMk cId="3806611062" sldId="289"/>
            <ac:spMk id="3" creationId="{178FA35C-2DC7-E2D6-A516-F8D730DD5525}"/>
          </ac:spMkLst>
        </pc:spChg>
        <pc:spChg chg="mod">
          <ac:chgData name="Ana Slavec" userId="61ae62f6-9347-4590-919c-525d794b9530" providerId="ADAL" clId="{A865685E-02D7-4AB7-8C8E-4E583FBB6506}" dt="2024-04-25T22:28:23.316" v="5199" actId="20577"/>
          <ac:spMkLst>
            <pc:docMk/>
            <pc:sldMk cId="3806611062" sldId="289"/>
            <ac:spMk id="4" creationId="{95DD4E0E-39A1-88ED-366A-9478ECFCE1DB}"/>
          </ac:spMkLst>
        </pc:spChg>
        <pc:picChg chg="add mod">
          <ac:chgData name="Ana Slavec" userId="61ae62f6-9347-4590-919c-525d794b9530" providerId="ADAL" clId="{A865685E-02D7-4AB7-8C8E-4E583FBB6506}" dt="2024-04-26T12:27:40.606" v="12262" actId="1076"/>
          <ac:picMkLst>
            <pc:docMk/>
            <pc:sldMk cId="3806611062" sldId="289"/>
            <ac:picMk id="2" creationId="{47E9FCCD-6ACB-22BE-3014-5C1E3458ADFF}"/>
          </ac:picMkLst>
        </pc:picChg>
        <pc:picChg chg="del">
          <ac:chgData name="Ana Slavec" userId="61ae62f6-9347-4590-919c-525d794b9530" providerId="ADAL" clId="{A865685E-02D7-4AB7-8C8E-4E583FBB6506}" dt="2024-04-25T22:29:26.309" v="5201" actId="478"/>
          <ac:picMkLst>
            <pc:docMk/>
            <pc:sldMk cId="3806611062" sldId="289"/>
            <ac:picMk id="6" creationId="{1D02901E-A604-4431-8A6F-FF6E7CD5D4CD}"/>
          </ac:picMkLst>
        </pc:picChg>
      </pc:sldChg>
      <pc:sldChg chg="addSp delSp modSp add mod">
        <pc:chgData name="Ana Slavec" userId="61ae62f6-9347-4590-919c-525d794b9530" providerId="ADAL" clId="{A865685E-02D7-4AB7-8C8E-4E583FBB6506}" dt="2024-04-25T23:33:07.546" v="6626" actId="14100"/>
        <pc:sldMkLst>
          <pc:docMk/>
          <pc:sldMk cId="814306477" sldId="290"/>
        </pc:sldMkLst>
        <pc:spChg chg="del">
          <ac:chgData name="Ana Slavec" userId="61ae62f6-9347-4590-919c-525d794b9530" providerId="ADAL" clId="{A865685E-02D7-4AB7-8C8E-4E583FBB6506}" dt="2024-04-25T23:29:47.210" v="6606" actId="478"/>
          <ac:spMkLst>
            <pc:docMk/>
            <pc:sldMk cId="814306477" sldId="290"/>
            <ac:spMk id="3" creationId="{178FA35C-2DC7-E2D6-A516-F8D730DD5525}"/>
          </ac:spMkLst>
        </pc:spChg>
        <pc:spChg chg="mod">
          <ac:chgData name="Ana Slavec" userId="61ae62f6-9347-4590-919c-525d794b9530" providerId="ADAL" clId="{A865685E-02D7-4AB7-8C8E-4E583FBB6506}" dt="2024-04-25T23:32:47.249" v="6625" actId="20577"/>
          <ac:spMkLst>
            <pc:docMk/>
            <pc:sldMk cId="814306477" sldId="290"/>
            <ac:spMk id="4" creationId="{95DD4E0E-39A1-88ED-366A-9478ECFCE1DB}"/>
          </ac:spMkLst>
        </pc:spChg>
        <pc:spChg chg="add del mod">
          <ac:chgData name="Ana Slavec" userId="61ae62f6-9347-4590-919c-525d794b9530" providerId="ADAL" clId="{A865685E-02D7-4AB7-8C8E-4E583FBB6506}" dt="2024-04-25T23:29:48.559" v="6608" actId="22"/>
          <ac:spMkLst>
            <pc:docMk/>
            <pc:sldMk cId="814306477" sldId="290"/>
            <ac:spMk id="7" creationId="{AFFDF583-9B57-2441-1098-03446BFAF4FA}"/>
          </ac:spMkLst>
        </pc:spChg>
        <pc:picChg chg="del">
          <ac:chgData name="Ana Slavec" userId="61ae62f6-9347-4590-919c-525d794b9530" providerId="ADAL" clId="{A865685E-02D7-4AB7-8C8E-4E583FBB6506}" dt="2024-04-25T22:54:02.447" v="6222" actId="478"/>
          <ac:picMkLst>
            <pc:docMk/>
            <pc:sldMk cId="814306477" sldId="290"/>
            <ac:picMk id="2" creationId="{47E9FCCD-6ACB-22BE-3014-5C1E3458ADFF}"/>
          </ac:picMkLst>
        </pc:picChg>
        <pc:picChg chg="add mod ord">
          <ac:chgData name="Ana Slavec" userId="61ae62f6-9347-4590-919c-525d794b9530" providerId="ADAL" clId="{A865685E-02D7-4AB7-8C8E-4E583FBB6506}" dt="2024-04-25T23:33:07.546" v="6626" actId="14100"/>
          <ac:picMkLst>
            <pc:docMk/>
            <pc:sldMk cId="814306477" sldId="290"/>
            <ac:picMk id="9" creationId="{50954B15-0968-B110-C2AE-8A8582FF1003}"/>
          </ac:picMkLst>
        </pc:picChg>
        <pc:picChg chg="add del mod">
          <ac:chgData name="Ana Slavec" userId="61ae62f6-9347-4590-919c-525d794b9530" providerId="ADAL" clId="{A865685E-02D7-4AB7-8C8E-4E583FBB6506}" dt="2024-04-25T23:31:10.472" v="6612" actId="478"/>
          <ac:picMkLst>
            <pc:docMk/>
            <pc:sldMk cId="814306477" sldId="290"/>
            <ac:picMk id="11" creationId="{1582F544-9A6A-8E80-3AFE-23EEEFFED280}"/>
          </ac:picMkLst>
        </pc:picChg>
        <pc:picChg chg="add mod">
          <ac:chgData name="Ana Slavec" userId="61ae62f6-9347-4590-919c-525d794b9530" providerId="ADAL" clId="{A865685E-02D7-4AB7-8C8E-4E583FBB6506}" dt="2024-04-25T23:31:17.864" v="6614" actId="1076"/>
          <ac:picMkLst>
            <pc:docMk/>
            <pc:sldMk cId="814306477" sldId="290"/>
            <ac:picMk id="13" creationId="{42E4EBCE-E14F-887B-A636-967B3E9E2E7B}"/>
          </ac:picMkLst>
        </pc:picChg>
        <pc:picChg chg="add mod">
          <ac:chgData name="Ana Slavec" userId="61ae62f6-9347-4590-919c-525d794b9530" providerId="ADAL" clId="{A865685E-02D7-4AB7-8C8E-4E583FBB6506}" dt="2024-04-25T23:32:39.192" v="6618" actId="1076"/>
          <ac:picMkLst>
            <pc:docMk/>
            <pc:sldMk cId="814306477" sldId="290"/>
            <ac:picMk id="15" creationId="{8ADC8A0E-CBF5-BAD2-6945-D749FB452282}"/>
          </ac:picMkLst>
        </pc:picChg>
      </pc:sldChg>
      <pc:sldChg chg="add del ord">
        <pc:chgData name="Ana Slavec" userId="61ae62f6-9347-4590-919c-525d794b9530" providerId="ADAL" clId="{A865685E-02D7-4AB7-8C8E-4E583FBB6506}" dt="2024-04-26T13:09:09.616" v="13213" actId="47"/>
        <pc:sldMkLst>
          <pc:docMk/>
          <pc:sldMk cId="2919925052" sldId="381"/>
        </pc:sldMkLst>
      </pc:sldChg>
      <pc:sldChg chg="modSp add del mod">
        <pc:chgData name="Ana Slavec" userId="61ae62f6-9347-4590-919c-525d794b9530" providerId="ADAL" clId="{A865685E-02D7-4AB7-8C8E-4E583FBB6506}" dt="2024-04-26T13:36:33.557" v="14076"/>
        <pc:sldMkLst>
          <pc:docMk/>
          <pc:sldMk cId="113208438" sldId="392"/>
        </pc:sldMkLst>
        <pc:spChg chg="mod">
          <ac:chgData name="Ana Slavec" userId="61ae62f6-9347-4590-919c-525d794b9530" providerId="ADAL" clId="{A865685E-02D7-4AB7-8C8E-4E583FBB6506}" dt="2024-04-26T13:36:33.151" v="14075" actId="20577"/>
          <ac:spMkLst>
            <pc:docMk/>
            <pc:sldMk cId="113208438" sldId="392"/>
            <ac:spMk id="2" creationId="{11018F63-2F44-4B0C-93CE-B1F365350635}"/>
          </ac:spMkLst>
        </pc:spChg>
      </pc:sldChg>
      <pc:sldChg chg="add del">
        <pc:chgData name="Ana Slavec" userId="61ae62f6-9347-4590-919c-525d794b9530" providerId="ADAL" clId="{A865685E-02D7-4AB7-8C8E-4E583FBB6506}" dt="2024-04-25T22:59:04.830" v="6605" actId="47"/>
        <pc:sldMkLst>
          <pc:docMk/>
          <pc:sldMk cId="4153351171" sldId="400"/>
        </pc:sldMkLst>
      </pc:sldChg>
      <pc:sldChg chg="addSp delSp modSp add mod">
        <pc:chgData name="Ana Slavec" userId="61ae62f6-9347-4590-919c-525d794b9530" providerId="ADAL" clId="{A865685E-02D7-4AB7-8C8E-4E583FBB6506}" dt="2024-04-25T22:59:02.086" v="6604" actId="20577"/>
        <pc:sldMkLst>
          <pc:docMk/>
          <pc:sldMk cId="3554740868" sldId="401"/>
        </pc:sldMkLst>
        <pc:spChg chg="mod">
          <ac:chgData name="Ana Slavec" userId="61ae62f6-9347-4590-919c-525d794b9530" providerId="ADAL" clId="{A865685E-02D7-4AB7-8C8E-4E583FBB6506}" dt="2024-04-25T22:55:08.981" v="6252" actId="20577"/>
          <ac:spMkLst>
            <pc:docMk/>
            <pc:sldMk cId="3554740868" sldId="401"/>
            <ac:spMk id="2" creationId="{11018F63-2F44-4B0C-93CE-B1F365350635}"/>
          </ac:spMkLst>
        </pc:spChg>
        <pc:spChg chg="del">
          <ac:chgData name="Ana Slavec" userId="61ae62f6-9347-4590-919c-525d794b9530" providerId="ADAL" clId="{A865685E-02D7-4AB7-8C8E-4E583FBB6506}" dt="2024-04-25T22:54:58.729" v="6225" actId="478"/>
          <ac:spMkLst>
            <pc:docMk/>
            <pc:sldMk cId="3554740868" sldId="401"/>
            <ac:spMk id="3" creationId="{8074E166-AAFB-4864-AE6D-8EFD138010D1}"/>
          </ac:spMkLst>
        </pc:spChg>
        <pc:spChg chg="add mod">
          <ac:chgData name="Ana Slavec" userId="61ae62f6-9347-4590-919c-525d794b9530" providerId="ADAL" clId="{A865685E-02D7-4AB7-8C8E-4E583FBB6506}" dt="2024-04-25T22:55:40.224" v="6268" actId="20577"/>
          <ac:spMkLst>
            <pc:docMk/>
            <pc:sldMk cId="3554740868" sldId="401"/>
            <ac:spMk id="7" creationId="{787331A7-248D-A0A7-FDC2-921BF9D108C5}"/>
          </ac:spMkLst>
        </pc:spChg>
        <pc:graphicFrameChg chg="add mod modGraphic">
          <ac:chgData name="Ana Slavec" userId="61ae62f6-9347-4590-919c-525d794b9530" providerId="ADAL" clId="{A865685E-02D7-4AB7-8C8E-4E583FBB6506}" dt="2024-04-25T22:59:02.086" v="6604" actId="20577"/>
          <ac:graphicFrameMkLst>
            <pc:docMk/>
            <pc:sldMk cId="3554740868" sldId="401"/>
            <ac:graphicFrameMk id="8" creationId="{4E58CF20-FC0F-2CA0-B9D4-3C0132A11D24}"/>
          </ac:graphicFrameMkLst>
        </pc:graphicFrameChg>
        <pc:picChg chg="del">
          <ac:chgData name="Ana Slavec" userId="61ae62f6-9347-4590-919c-525d794b9530" providerId="ADAL" clId="{A865685E-02D7-4AB7-8C8E-4E583FBB6506}" dt="2024-04-25T22:55:01.751" v="6226" actId="478"/>
          <ac:picMkLst>
            <pc:docMk/>
            <pc:sldMk cId="3554740868" sldId="401"/>
            <ac:picMk id="4" creationId="{CB97FE45-1020-B85F-7811-58BBBC34EC9F}"/>
          </ac:picMkLst>
        </pc:picChg>
      </pc:sldChg>
      <pc:sldChg chg="addSp delSp modSp add mod modClrScheme chgLayout">
        <pc:chgData name="Ana Slavec" userId="61ae62f6-9347-4590-919c-525d794b9530" providerId="ADAL" clId="{A865685E-02D7-4AB7-8C8E-4E583FBB6506}" dt="2024-04-26T20:24:39.572" v="14184" actId="20577"/>
        <pc:sldMkLst>
          <pc:docMk/>
          <pc:sldMk cId="1464428626" sldId="402"/>
        </pc:sldMkLst>
        <pc:spChg chg="mod ord">
          <ac:chgData name="Ana Slavec" userId="61ae62f6-9347-4590-919c-525d794b9530" providerId="ADAL" clId="{A865685E-02D7-4AB7-8C8E-4E583FBB6506}" dt="2024-04-26T20:24:39.572" v="14184" actId="20577"/>
          <ac:spMkLst>
            <pc:docMk/>
            <pc:sldMk cId="1464428626" sldId="402"/>
            <ac:spMk id="2" creationId="{11018F63-2F44-4B0C-93CE-B1F365350635}"/>
          </ac:spMkLst>
        </pc:spChg>
        <pc:spChg chg="del mod">
          <ac:chgData name="Ana Slavec" userId="61ae62f6-9347-4590-919c-525d794b9530" providerId="ADAL" clId="{A865685E-02D7-4AB7-8C8E-4E583FBB6506}" dt="2024-04-25T23:38:12.118" v="6662" actId="478"/>
          <ac:spMkLst>
            <pc:docMk/>
            <pc:sldMk cId="1464428626" sldId="402"/>
            <ac:spMk id="3" creationId="{8074E166-AAFB-4864-AE6D-8EFD138010D1}"/>
          </ac:spMkLst>
        </pc:spChg>
        <pc:spChg chg="mod ord">
          <ac:chgData name="Ana Slavec" userId="61ae62f6-9347-4590-919c-525d794b9530" providerId="ADAL" clId="{A865685E-02D7-4AB7-8C8E-4E583FBB6506}" dt="2024-04-25T23:38:30.079" v="6663" actId="700"/>
          <ac:spMkLst>
            <pc:docMk/>
            <pc:sldMk cId="1464428626" sldId="402"/>
            <ac:spMk id="5" creationId="{7C1D4504-CC61-4254-A403-EC64B0D659D6}"/>
          </ac:spMkLst>
        </pc:spChg>
        <pc:spChg chg="add del mod ord">
          <ac:chgData name="Ana Slavec" userId="61ae62f6-9347-4590-919c-525d794b9530" providerId="ADAL" clId="{A865685E-02D7-4AB7-8C8E-4E583FBB6506}" dt="2024-04-25T23:38:30.079" v="6663" actId="700"/>
          <ac:spMkLst>
            <pc:docMk/>
            <pc:sldMk cId="1464428626" sldId="402"/>
            <ac:spMk id="7" creationId="{2BDA011E-375A-B688-AB0E-BAB79F29941E}"/>
          </ac:spMkLst>
        </pc:spChg>
        <pc:spChg chg="add mod ord">
          <ac:chgData name="Ana Slavec" userId="61ae62f6-9347-4590-919c-525d794b9530" providerId="ADAL" clId="{A865685E-02D7-4AB7-8C8E-4E583FBB6506}" dt="2024-04-25T23:43:50.171" v="7326" actId="20577"/>
          <ac:spMkLst>
            <pc:docMk/>
            <pc:sldMk cId="1464428626" sldId="402"/>
            <ac:spMk id="8" creationId="{11FBCB69-FD7E-2C89-F8F1-D06887D7281E}"/>
          </ac:spMkLst>
        </pc:spChg>
        <pc:spChg chg="add mod ord">
          <ac:chgData name="Ana Slavec" userId="61ae62f6-9347-4590-919c-525d794b9530" providerId="ADAL" clId="{A865685E-02D7-4AB7-8C8E-4E583FBB6506}" dt="2024-04-25T23:43:48.766" v="7312" actId="27636"/>
          <ac:spMkLst>
            <pc:docMk/>
            <pc:sldMk cId="1464428626" sldId="402"/>
            <ac:spMk id="9" creationId="{F18CCCFC-07ED-27AB-9AB8-E7D4A046A97A}"/>
          </ac:spMkLst>
        </pc:spChg>
        <pc:spChg chg="add del">
          <ac:chgData name="Ana Slavec" userId="61ae62f6-9347-4590-919c-525d794b9530" providerId="ADAL" clId="{A865685E-02D7-4AB7-8C8E-4E583FBB6506}" dt="2024-04-25T23:44:17.693" v="7330" actId="22"/>
          <ac:spMkLst>
            <pc:docMk/>
            <pc:sldMk cId="1464428626" sldId="402"/>
            <ac:spMk id="11" creationId="{208D8E11-604A-B799-8F42-10A85015316D}"/>
          </ac:spMkLst>
        </pc:spChg>
        <pc:picChg chg="del">
          <ac:chgData name="Ana Slavec" userId="61ae62f6-9347-4590-919c-525d794b9530" providerId="ADAL" clId="{A865685E-02D7-4AB7-8C8E-4E583FBB6506}" dt="2024-04-25T23:38:09.449" v="6659" actId="478"/>
          <ac:picMkLst>
            <pc:docMk/>
            <pc:sldMk cId="1464428626" sldId="402"/>
            <ac:picMk id="4" creationId="{CB97FE45-1020-B85F-7811-58BBBC34EC9F}"/>
          </ac:picMkLst>
        </pc:picChg>
      </pc:sldChg>
      <pc:sldChg chg="add del">
        <pc:chgData name="Ana Slavec" userId="61ae62f6-9347-4590-919c-525d794b9530" providerId="ADAL" clId="{A865685E-02D7-4AB7-8C8E-4E583FBB6506}" dt="2024-04-25T23:44:16.410" v="7329"/>
        <pc:sldMkLst>
          <pc:docMk/>
          <pc:sldMk cId="2953589939" sldId="403"/>
        </pc:sldMkLst>
      </pc:sldChg>
      <pc:sldChg chg="addSp delSp modSp add mod">
        <pc:chgData name="Ana Slavec" userId="61ae62f6-9347-4590-919c-525d794b9530" providerId="ADAL" clId="{A865685E-02D7-4AB7-8C8E-4E583FBB6506}" dt="2024-04-25T23:52:46.693" v="8133" actId="20577"/>
        <pc:sldMkLst>
          <pc:docMk/>
          <pc:sldMk cId="3243607186" sldId="403"/>
        </pc:sldMkLst>
        <pc:spChg chg="mod">
          <ac:chgData name="Ana Slavec" userId="61ae62f6-9347-4590-919c-525d794b9530" providerId="ADAL" clId="{A865685E-02D7-4AB7-8C8E-4E583FBB6506}" dt="2024-04-25T23:44:26.570" v="7353" actId="20577"/>
          <ac:spMkLst>
            <pc:docMk/>
            <pc:sldMk cId="3243607186" sldId="403"/>
            <ac:spMk id="2" creationId="{11018F63-2F44-4B0C-93CE-B1F365350635}"/>
          </ac:spMkLst>
        </pc:spChg>
        <pc:spChg chg="add del mod">
          <ac:chgData name="Ana Slavec" userId="61ae62f6-9347-4590-919c-525d794b9530" providerId="ADAL" clId="{A865685E-02D7-4AB7-8C8E-4E583FBB6506}" dt="2024-04-25T23:44:42.068" v="7357" actId="478"/>
          <ac:spMkLst>
            <pc:docMk/>
            <pc:sldMk cId="3243607186" sldId="403"/>
            <ac:spMk id="4" creationId="{44EAD48D-ABA3-9829-E7B7-A7C36629CB95}"/>
          </ac:spMkLst>
        </pc:spChg>
        <pc:spChg chg="mod">
          <ac:chgData name="Ana Slavec" userId="61ae62f6-9347-4590-919c-525d794b9530" providerId="ADAL" clId="{A865685E-02D7-4AB7-8C8E-4E583FBB6506}" dt="2024-04-25T23:52:46.693" v="8133" actId="20577"/>
          <ac:spMkLst>
            <pc:docMk/>
            <pc:sldMk cId="3243607186" sldId="403"/>
            <ac:spMk id="8" creationId="{11FBCB69-FD7E-2C89-F8F1-D06887D7281E}"/>
          </ac:spMkLst>
        </pc:spChg>
        <pc:spChg chg="del">
          <ac:chgData name="Ana Slavec" userId="61ae62f6-9347-4590-919c-525d794b9530" providerId="ADAL" clId="{A865685E-02D7-4AB7-8C8E-4E583FBB6506}" dt="2024-04-25T23:44:37.542" v="7355" actId="478"/>
          <ac:spMkLst>
            <pc:docMk/>
            <pc:sldMk cId="3243607186" sldId="403"/>
            <ac:spMk id="9" creationId="{F18CCCFC-07ED-27AB-9AB8-E7D4A046A97A}"/>
          </ac:spMkLst>
        </pc:spChg>
        <pc:picChg chg="add mod">
          <ac:chgData name="Ana Slavec" userId="61ae62f6-9347-4590-919c-525d794b9530" providerId="ADAL" clId="{A865685E-02D7-4AB7-8C8E-4E583FBB6506}" dt="2024-04-25T23:44:39.478" v="7356"/>
          <ac:picMkLst>
            <pc:docMk/>
            <pc:sldMk cId="3243607186" sldId="403"/>
            <ac:picMk id="6" creationId="{5C5CA8F4-5E6F-9E98-BA0F-9581C2E7EB82}"/>
          </ac:picMkLst>
        </pc:picChg>
        <pc:picChg chg="add mod">
          <ac:chgData name="Ana Slavec" userId="61ae62f6-9347-4590-919c-525d794b9530" providerId="ADAL" clId="{A865685E-02D7-4AB7-8C8E-4E583FBB6506}" dt="2024-04-25T23:44:39.478" v="7356"/>
          <ac:picMkLst>
            <pc:docMk/>
            <pc:sldMk cId="3243607186" sldId="403"/>
            <ac:picMk id="7" creationId="{FF098980-B5DA-AEF6-9B35-739570C2F81A}"/>
          </ac:picMkLst>
        </pc:picChg>
      </pc:sldChg>
      <pc:sldChg chg="addSp delSp modSp add mod">
        <pc:chgData name="Ana Slavec" userId="61ae62f6-9347-4590-919c-525d794b9530" providerId="ADAL" clId="{A865685E-02D7-4AB7-8C8E-4E583FBB6506}" dt="2024-04-26T12:31:05.203" v="12682" actId="20577"/>
        <pc:sldMkLst>
          <pc:docMk/>
          <pc:sldMk cId="3613885498" sldId="404"/>
        </pc:sldMkLst>
        <pc:spChg chg="mod">
          <ac:chgData name="Ana Slavec" userId="61ae62f6-9347-4590-919c-525d794b9530" providerId="ADAL" clId="{A865685E-02D7-4AB7-8C8E-4E583FBB6506}" dt="2024-04-25T23:51:19.886" v="7987" actId="404"/>
          <ac:spMkLst>
            <pc:docMk/>
            <pc:sldMk cId="3613885498" sldId="404"/>
            <ac:spMk id="2" creationId="{11018F63-2F44-4B0C-93CE-B1F365350635}"/>
          </ac:spMkLst>
        </pc:spChg>
        <pc:spChg chg="add mod">
          <ac:chgData name="Ana Slavec" userId="61ae62f6-9347-4590-919c-525d794b9530" providerId="ADAL" clId="{A865685E-02D7-4AB7-8C8E-4E583FBB6506}" dt="2024-04-26T12:31:05.203" v="12682" actId="20577"/>
          <ac:spMkLst>
            <pc:docMk/>
            <pc:sldMk cId="3613885498" sldId="404"/>
            <ac:spMk id="4" creationId="{393AF795-1BEE-D3E0-0AFC-6EDD19AFBAC4}"/>
          </ac:spMkLst>
        </pc:spChg>
        <pc:spChg chg="del">
          <ac:chgData name="Ana Slavec" userId="61ae62f6-9347-4590-919c-525d794b9530" providerId="ADAL" clId="{A865685E-02D7-4AB7-8C8E-4E583FBB6506}" dt="2024-04-25T23:46:28.931" v="7638" actId="478"/>
          <ac:spMkLst>
            <pc:docMk/>
            <pc:sldMk cId="3613885498" sldId="404"/>
            <ac:spMk id="8" creationId="{11FBCB69-FD7E-2C89-F8F1-D06887D7281E}"/>
          </ac:spMkLst>
        </pc:spChg>
        <pc:graphicFrameChg chg="add mod modGraphic">
          <ac:chgData name="Ana Slavec" userId="61ae62f6-9347-4590-919c-525d794b9530" providerId="ADAL" clId="{A865685E-02D7-4AB7-8C8E-4E583FBB6506}" dt="2024-04-25T23:47:07.728" v="7640" actId="12385"/>
          <ac:graphicFrameMkLst>
            <pc:docMk/>
            <pc:sldMk cId="3613885498" sldId="404"/>
            <ac:graphicFrameMk id="9" creationId="{7F9524E2-59B4-C12F-7C48-14A3C8BD6CC4}"/>
          </ac:graphicFrameMkLst>
        </pc:graphicFrameChg>
        <pc:graphicFrameChg chg="add mod modGraphic">
          <ac:chgData name="Ana Slavec" userId="61ae62f6-9347-4590-919c-525d794b9530" providerId="ADAL" clId="{A865685E-02D7-4AB7-8C8E-4E583FBB6506}" dt="2024-04-25T23:47:10.947" v="7641" actId="12385"/>
          <ac:graphicFrameMkLst>
            <pc:docMk/>
            <pc:sldMk cId="3613885498" sldId="404"/>
            <ac:graphicFrameMk id="10" creationId="{76A135DF-FCA1-F833-31EC-26C9B126E20A}"/>
          </ac:graphicFrameMkLst>
        </pc:graphicFrameChg>
        <pc:picChg chg="del">
          <ac:chgData name="Ana Slavec" userId="61ae62f6-9347-4590-919c-525d794b9530" providerId="ADAL" clId="{A865685E-02D7-4AB7-8C8E-4E583FBB6506}" dt="2024-04-25T23:46:26.822" v="7637" actId="478"/>
          <ac:picMkLst>
            <pc:docMk/>
            <pc:sldMk cId="3613885498" sldId="404"/>
            <ac:picMk id="6" creationId="{5C5CA8F4-5E6F-9E98-BA0F-9581C2E7EB82}"/>
          </ac:picMkLst>
        </pc:picChg>
        <pc:picChg chg="del">
          <ac:chgData name="Ana Slavec" userId="61ae62f6-9347-4590-919c-525d794b9530" providerId="ADAL" clId="{A865685E-02D7-4AB7-8C8E-4E583FBB6506}" dt="2024-04-25T23:46:25.910" v="7636" actId="478"/>
          <ac:picMkLst>
            <pc:docMk/>
            <pc:sldMk cId="3613885498" sldId="404"/>
            <ac:picMk id="7" creationId="{FF098980-B5DA-AEF6-9B35-739570C2F81A}"/>
          </ac:picMkLst>
        </pc:picChg>
      </pc:sldChg>
      <pc:sldChg chg="addSp delSp modSp add mod">
        <pc:chgData name="Ana Slavec" userId="61ae62f6-9347-4590-919c-525d794b9530" providerId="ADAL" clId="{A865685E-02D7-4AB7-8C8E-4E583FBB6506}" dt="2024-04-26T12:37:55.246" v="12684" actId="20577"/>
        <pc:sldMkLst>
          <pc:docMk/>
          <pc:sldMk cId="302008692" sldId="405"/>
        </pc:sldMkLst>
        <pc:spChg chg="mod">
          <ac:chgData name="Ana Slavec" userId="61ae62f6-9347-4590-919c-525d794b9530" providerId="ADAL" clId="{A865685E-02D7-4AB7-8C8E-4E583FBB6506}" dt="2024-04-25T23:51:30.403" v="7997" actId="20577"/>
          <ac:spMkLst>
            <pc:docMk/>
            <pc:sldMk cId="302008692" sldId="405"/>
            <ac:spMk id="2" creationId="{11018F63-2F44-4B0C-93CE-B1F365350635}"/>
          </ac:spMkLst>
        </pc:spChg>
        <pc:spChg chg="mod">
          <ac:chgData name="Ana Slavec" userId="61ae62f6-9347-4590-919c-525d794b9530" providerId="ADAL" clId="{A865685E-02D7-4AB7-8C8E-4E583FBB6506}" dt="2024-04-26T12:37:55.246" v="12684" actId="20577"/>
          <ac:spMkLst>
            <pc:docMk/>
            <pc:sldMk cId="302008692" sldId="405"/>
            <ac:spMk id="8" creationId="{11FBCB69-FD7E-2C89-F8F1-D06887D7281E}"/>
          </ac:spMkLst>
        </pc:spChg>
        <pc:picChg chg="add mod">
          <ac:chgData name="Ana Slavec" userId="61ae62f6-9347-4590-919c-525d794b9530" providerId="ADAL" clId="{A865685E-02D7-4AB7-8C8E-4E583FBB6506}" dt="2024-04-25T23:55:58.681" v="8250" actId="1076"/>
          <ac:picMkLst>
            <pc:docMk/>
            <pc:sldMk cId="302008692" sldId="405"/>
            <ac:picMk id="3" creationId="{724F3E72-8BAB-BA70-5D0F-B8A8D799756B}"/>
          </ac:picMkLst>
        </pc:picChg>
        <pc:picChg chg="del">
          <ac:chgData name="Ana Slavec" userId="61ae62f6-9347-4590-919c-525d794b9530" providerId="ADAL" clId="{A865685E-02D7-4AB7-8C8E-4E583FBB6506}" dt="2024-04-25T23:51:39.307" v="7999" actId="478"/>
          <ac:picMkLst>
            <pc:docMk/>
            <pc:sldMk cId="302008692" sldId="405"/>
            <ac:picMk id="6" creationId="{5C5CA8F4-5E6F-9E98-BA0F-9581C2E7EB82}"/>
          </ac:picMkLst>
        </pc:picChg>
        <pc:picChg chg="del">
          <ac:chgData name="Ana Slavec" userId="61ae62f6-9347-4590-919c-525d794b9530" providerId="ADAL" clId="{A865685E-02D7-4AB7-8C8E-4E583FBB6506}" dt="2024-04-25T23:51:38.521" v="7998" actId="478"/>
          <ac:picMkLst>
            <pc:docMk/>
            <pc:sldMk cId="302008692" sldId="405"/>
            <ac:picMk id="7" creationId="{FF098980-B5DA-AEF6-9B35-739570C2F81A}"/>
          </ac:picMkLst>
        </pc:picChg>
      </pc:sldChg>
      <pc:sldChg chg="addSp delSp modSp add mod">
        <pc:chgData name="Ana Slavec" userId="61ae62f6-9347-4590-919c-525d794b9530" providerId="ADAL" clId="{A865685E-02D7-4AB7-8C8E-4E583FBB6506}" dt="2024-04-26T00:04:50.221" v="8289" actId="1076"/>
        <pc:sldMkLst>
          <pc:docMk/>
          <pc:sldMk cId="3302558876" sldId="406"/>
        </pc:sldMkLst>
        <pc:spChg chg="mod">
          <ac:chgData name="Ana Slavec" userId="61ae62f6-9347-4590-919c-525d794b9530" providerId="ADAL" clId="{A865685E-02D7-4AB7-8C8E-4E583FBB6506}" dt="2024-04-26T00:00:47.488" v="8258" actId="20577"/>
          <ac:spMkLst>
            <pc:docMk/>
            <pc:sldMk cId="3302558876" sldId="406"/>
            <ac:spMk id="2" creationId="{11018F63-2F44-4B0C-93CE-B1F365350635}"/>
          </ac:spMkLst>
        </pc:spChg>
        <pc:spChg chg="add del mod">
          <ac:chgData name="Ana Slavec" userId="61ae62f6-9347-4590-919c-525d794b9530" providerId="ADAL" clId="{A865685E-02D7-4AB7-8C8E-4E583FBB6506}" dt="2024-04-26T00:01:26.187" v="8261" actId="22"/>
          <ac:spMkLst>
            <pc:docMk/>
            <pc:sldMk cId="3302558876" sldId="406"/>
            <ac:spMk id="6" creationId="{24B8A9C4-3969-2050-909B-836E8F07F3C6}"/>
          </ac:spMkLst>
        </pc:spChg>
        <pc:spChg chg="del">
          <ac:chgData name="Ana Slavec" userId="61ae62f6-9347-4590-919c-525d794b9530" providerId="ADAL" clId="{A865685E-02D7-4AB7-8C8E-4E583FBB6506}" dt="2024-04-26T00:01:24.347" v="8260" actId="478"/>
          <ac:spMkLst>
            <pc:docMk/>
            <pc:sldMk cId="3302558876" sldId="406"/>
            <ac:spMk id="8" creationId="{11FBCB69-FD7E-2C89-F8F1-D06887D7281E}"/>
          </ac:spMkLst>
        </pc:spChg>
        <pc:picChg chg="del">
          <ac:chgData name="Ana Slavec" userId="61ae62f6-9347-4590-919c-525d794b9530" providerId="ADAL" clId="{A865685E-02D7-4AB7-8C8E-4E583FBB6506}" dt="2024-04-26T00:00:54.648" v="8259" actId="478"/>
          <ac:picMkLst>
            <pc:docMk/>
            <pc:sldMk cId="3302558876" sldId="406"/>
            <ac:picMk id="3" creationId="{724F3E72-8BAB-BA70-5D0F-B8A8D799756B}"/>
          </ac:picMkLst>
        </pc:picChg>
        <pc:picChg chg="add mod ord">
          <ac:chgData name="Ana Slavec" userId="61ae62f6-9347-4590-919c-525d794b9530" providerId="ADAL" clId="{A865685E-02D7-4AB7-8C8E-4E583FBB6506}" dt="2024-04-26T00:04:46.008" v="8287" actId="1076"/>
          <ac:picMkLst>
            <pc:docMk/>
            <pc:sldMk cId="3302558876" sldId="406"/>
            <ac:picMk id="9" creationId="{449F2B9F-7316-9BC0-7ADA-9F5D4D759CD4}"/>
          </ac:picMkLst>
        </pc:picChg>
        <pc:picChg chg="add mod">
          <ac:chgData name="Ana Slavec" userId="61ae62f6-9347-4590-919c-525d794b9530" providerId="ADAL" clId="{A865685E-02D7-4AB7-8C8E-4E583FBB6506}" dt="2024-04-26T00:04:47.999" v="8288" actId="1076"/>
          <ac:picMkLst>
            <pc:docMk/>
            <pc:sldMk cId="3302558876" sldId="406"/>
            <ac:picMk id="11" creationId="{2EA5BE0B-B58F-76D9-596B-2102E99D353B}"/>
          </ac:picMkLst>
        </pc:picChg>
        <pc:picChg chg="add mod">
          <ac:chgData name="Ana Slavec" userId="61ae62f6-9347-4590-919c-525d794b9530" providerId="ADAL" clId="{A865685E-02D7-4AB7-8C8E-4E583FBB6506}" dt="2024-04-26T00:04:50.221" v="8289" actId="1076"/>
          <ac:picMkLst>
            <pc:docMk/>
            <pc:sldMk cId="3302558876" sldId="406"/>
            <ac:picMk id="13" creationId="{5F656910-1AF8-E6B0-223A-14BE32F7C325}"/>
          </ac:picMkLst>
        </pc:picChg>
        <pc:picChg chg="add mod">
          <ac:chgData name="Ana Slavec" userId="61ae62f6-9347-4590-919c-525d794b9530" providerId="ADAL" clId="{A865685E-02D7-4AB7-8C8E-4E583FBB6506}" dt="2024-04-26T00:04:44.919" v="8286" actId="1076"/>
          <ac:picMkLst>
            <pc:docMk/>
            <pc:sldMk cId="3302558876" sldId="406"/>
            <ac:picMk id="15" creationId="{67D409C2-BE98-6486-7D84-0906E9A9E3C8}"/>
          </ac:picMkLst>
        </pc:picChg>
        <pc:picChg chg="add mod">
          <ac:chgData name="Ana Slavec" userId="61ae62f6-9347-4590-919c-525d794b9530" providerId="ADAL" clId="{A865685E-02D7-4AB7-8C8E-4E583FBB6506}" dt="2024-04-26T00:04:41.204" v="8285" actId="1076"/>
          <ac:picMkLst>
            <pc:docMk/>
            <pc:sldMk cId="3302558876" sldId="406"/>
            <ac:picMk id="17" creationId="{9278FAF7-B5FC-94AD-FDDD-BFEA802D9CA1}"/>
          </ac:picMkLst>
        </pc:picChg>
      </pc:sldChg>
      <pc:sldChg chg="addSp delSp modSp add mod">
        <pc:chgData name="Ana Slavec" userId="61ae62f6-9347-4590-919c-525d794b9530" providerId="ADAL" clId="{A865685E-02D7-4AB7-8C8E-4E583FBB6506}" dt="2024-04-26T20:24:51.728" v="14185" actId="13822"/>
        <pc:sldMkLst>
          <pc:docMk/>
          <pc:sldMk cId="2690500151" sldId="407"/>
        </pc:sldMkLst>
        <pc:spChg chg="mod">
          <ac:chgData name="Ana Slavec" userId="61ae62f6-9347-4590-919c-525d794b9530" providerId="ADAL" clId="{A865685E-02D7-4AB7-8C8E-4E583FBB6506}" dt="2024-04-26T20:24:51.728" v="14185" actId="13822"/>
          <ac:spMkLst>
            <pc:docMk/>
            <pc:sldMk cId="2690500151" sldId="407"/>
            <ac:spMk id="2" creationId="{11018F63-2F44-4B0C-93CE-B1F365350635}"/>
          </ac:spMkLst>
        </pc:spChg>
        <pc:spChg chg="add del mod">
          <ac:chgData name="Ana Slavec" userId="61ae62f6-9347-4590-919c-525d794b9530" providerId="ADAL" clId="{A865685E-02D7-4AB7-8C8E-4E583FBB6506}" dt="2024-04-26T00:05:24.904" v="8295" actId="478"/>
          <ac:spMkLst>
            <pc:docMk/>
            <pc:sldMk cId="2690500151" sldId="407"/>
            <ac:spMk id="4" creationId="{54EE0C94-FF4B-1FB6-9AF6-7B2609CB0388}"/>
          </ac:spMkLst>
        </pc:spChg>
        <pc:spChg chg="mod">
          <ac:chgData name="Ana Slavec" userId="61ae62f6-9347-4590-919c-525d794b9530" providerId="ADAL" clId="{A865685E-02D7-4AB7-8C8E-4E583FBB6506}" dt="2024-04-26T00:12:19.131" v="8893" actId="20577"/>
          <ac:spMkLst>
            <pc:docMk/>
            <pc:sldMk cId="2690500151" sldId="407"/>
            <ac:spMk id="8" creationId="{11FBCB69-FD7E-2C89-F8F1-D06887D7281E}"/>
          </ac:spMkLst>
        </pc:spChg>
        <pc:spChg chg="del mod">
          <ac:chgData name="Ana Slavec" userId="61ae62f6-9347-4590-919c-525d794b9530" providerId="ADAL" clId="{A865685E-02D7-4AB7-8C8E-4E583FBB6506}" dt="2024-04-26T00:05:22.386" v="8294" actId="478"/>
          <ac:spMkLst>
            <pc:docMk/>
            <pc:sldMk cId="2690500151" sldId="407"/>
            <ac:spMk id="9" creationId="{F18CCCFC-07ED-27AB-9AB8-E7D4A046A97A}"/>
          </ac:spMkLst>
        </pc:spChg>
      </pc:sldChg>
      <pc:sldChg chg="addSp delSp modSp add mod">
        <pc:chgData name="Ana Slavec" userId="61ae62f6-9347-4590-919c-525d794b9530" providerId="ADAL" clId="{A865685E-02D7-4AB7-8C8E-4E583FBB6506}" dt="2024-04-26T12:40:42.494" v="12891" actId="20577"/>
        <pc:sldMkLst>
          <pc:docMk/>
          <pc:sldMk cId="2600484281" sldId="408"/>
        </pc:sldMkLst>
        <pc:spChg chg="mod">
          <ac:chgData name="Ana Slavec" userId="61ae62f6-9347-4590-919c-525d794b9530" providerId="ADAL" clId="{A865685E-02D7-4AB7-8C8E-4E583FBB6506}" dt="2024-04-26T00:13:19.584" v="8950" actId="20577"/>
          <ac:spMkLst>
            <pc:docMk/>
            <pc:sldMk cId="2600484281" sldId="408"/>
            <ac:spMk id="2" creationId="{11018F63-2F44-4B0C-93CE-B1F365350635}"/>
          </ac:spMkLst>
        </pc:spChg>
        <pc:spChg chg="mod">
          <ac:chgData name="Ana Slavec" userId="61ae62f6-9347-4590-919c-525d794b9530" providerId="ADAL" clId="{A865685E-02D7-4AB7-8C8E-4E583FBB6506}" dt="2024-04-26T12:40:42.494" v="12891" actId="20577"/>
          <ac:spMkLst>
            <pc:docMk/>
            <pc:sldMk cId="2600484281" sldId="408"/>
            <ac:spMk id="4" creationId="{393AF795-1BEE-D3E0-0AFC-6EDD19AFBAC4}"/>
          </ac:spMkLst>
        </pc:spChg>
        <pc:spChg chg="add del mod">
          <ac:chgData name="Ana Slavec" userId="61ae62f6-9347-4590-919c-525d794b9530" providerId="ADAL" clId="{A865685E-02D7-4AB7-8C8E-4E583FBB6506}" dt="2024-04-26T00:13:25.129" v="8952" actId="478"/>
          <ac:spMkLst>
            <pc:docMk/>
            <pc:sldMk cId="2600484281" sldId="408"/>
            <ac:spMk id="6" creationId="{9711C7A0-9E7E-4563-85BD-0DC52D197715}"/>
          </ac:spMkLst>
        </pc:spChg>
        <pc:graphicFrameChg chg="add mod modGraphic">
          <ac:chgData name="Ana Slavec" userId="61ae62f6-9347-4590-919c-525d794b9530" providerId="ADAL" clId="{A865685E-02D7-4AB7-8C8E-4E583FBB6506}" dt="2024-04-26T00:14:37.033" v="9045" actId="14734"/>
          <ac:graphicFrameMkLst>
            <pc:docMk/>
            <pc:sldMk cId="2600484281" sldId="408"/>
            <ac:graphicFrameMk id="7" creationId="{B930AADA-A04C-45E6-93CE-FE2C18AFA839}"/>
          </ac:graphicFrameMkLst>
        </pc:graphicFrameChg>
        <pc:graphicFrameChg chg="del">
          <ac:chgData name="Ana Slavec" userId="61ae62f6-9347-4590-919c-525d794b9530" providerId="ADAL" clId="{A865685E-02D7-4AB7-8C8E-4E583FBB6506}" dt="2024-04-26T00:13:23.831" v="8951" actId="478"/>
          <ac:graphicFrameMkLst>
            <pc:docMk/>
            <pc:sldMk cId="2600484281" sldId="408"/>
            <ac:graphicFrameMk id="9" creationId="{7F9524E2-59B4-C12F-7C48-14A3C8BD6CC4}"/>
          </ac:graphicFrameMkLst>
        </pc:graphicFrameChg>
        <pc:graphicFrameChg chg="del mod modGraphic">
          <ac:chgData name="Ana Slavec" userId="61ae62f6-9347-4590-919c-525d794b9530" providerId="ADAL" clId="{A865685E-02D7-4AB7-8C8E-4E583FBB6506}" dt="2024-04-26T00:13:29.033" v="8955" actId="478"/>
          <ac:graphicFrameMkLst>
            <pc:docMk/>
            <pc:sldMk cId="2600484281" sldId="408"/>
            <ac:graphicFrameMk id="10" creationId="{76A135DF-FCA1-F833-31EC-26C9B126E20A}"/>
          </ac:graphicFrameMkLst>
        </pc:graphicFrameChg>
      </pc:sldChg>
      <pc:sldChg chg="addSp delSp modSp add mod">
        <pc:chgData name="Ana Slavec" userId="61ae62f6-9347-4590-919c-525d794b9530" providerId="ADAL" clId="{A865685E-02D7-4AB7-8C8E-4E583FBB6506}" dt="2024-04-26T12:40:31.990" v="12882" actId="20577"/>
        <pc:sldMkLst>
          <pc:docMk/>
          <pc:sldMk cId="3089748866" sldId="409"/>
        </pc:sldMkLst>
        <pc:spChg chg="mod">
          <ac:chgData name="Ana Slavec" userId="61ae62f6-9347-4590-919c-525d794b9530" providerId="ADAL" clId="{A865685E-02D7-4AB7-8C8E-4E583FBB6506}" dt="2024-04-26T00:17:19.561" v="9240" actId="20577"/>
          <ac:spMkLst>
            <pc:docMk/>
            <pc:sldMk cId="3089748866" sldId="409"/>
            <ac:spMk id="2" creationId="{11018F63-2F44-4B0C-93CE-B1F365350635}"/>
          </ac:spMkLst>
        </pc:spChg>
        <pc:spChg chg="mod">
          <ac:chgData name="Ana Slavec" userId="61ae62f6-9347-4590-919c-525d794b9530" providerId="ADAL" clId="{A865685E-02D7-4AB7-8C8E-4E583FBB6506}" dt="2024-04-26T12:40:31.990" v="12882" actId="20577"/>
          <ac:spMkLst>
            <pc:docMk/>
            <pc:sldMk cId="3089748866" sldId="409"/>
            <ac:spMk id="4" creationId="{393AF795-1BEE-D3E0-0AFC-6EDD19AFBAC4}"/>
          </ac:spMkLst>
        </pc:spChg>
        <pc:spChg chg="add del mod">
          <ac:chgData name="Ana Slavec" userId="61ae62f6-9347-4590-919c-525d794b9530" providerId="ADAL" clId="{A865685E-02D7-4AB7-8C8E-4E583FBB6506}" dt="2024-04-26T00:17:27.112" v="9243" actId="478"/>
          <ac:spMkLst>
            <pc:docMk/>
            <pc:sldMk cId="3089748866" sldId="409"/>
            <ac:spMk id="6" creationId="{9B9EFD05-0775-38E1-826A-F97856347897}"/>
          </ac:spMkLst>
        </pc:spChg>
        <pc:graphicFrameChg chg="del modGraphic">
          <ac:chgData name="Ana Slavec" userId="61ae62f6-9347-4590-919c-525d794b9530" providerId="ADAL" clId="{A865685E-02D7-4AB7-8C8E-4E583FBB6506}" dt="2024-04-26T00:17:24.857" v="9242" actId="478"/>
          <ac:graphicFrameMkLst>
            <pc:docMk/>
            <pc:sldMk cId="3089748866" sldId="409"/>
            <ac:graphicFrameMk id="7" creationId="{B930AADA-A04C-45E6-93CE-FE2C18AFA839}"/>
          </ac:graphicFrameMkLst>
        </pc:graphicFrameChg>
      </pc:sldChg>
      <pc:sldChg chg="addSp delSp modSp add mod">
        <pc:chgData name="Ana Slavec" userId="61ae62f6-9347-4590-919c-525d794b9530" providerId="ADAL" clId="{A865685E-02D7-4AB7-8C8E-4E583FBB6506}" dt="2024-04-26T00:35:06.661" v="10248" actId="1076"/>
        <pc:sldMkLst>
          <pc:docMk/>
          <pc:sldMk cId="2642618070" sldId="410"/>
        </pc:sldMkLst>
        <pc:spChg chg="mod">
          <ac:chgData name="Ana Slavec" userId="61ae62f6-9347-4590-919c-525d794b9530" providerId="ADAL" clId="{A865685E-02D7-4AB7-8C8E-4E583FBB6506}" dt="2024-04-26T00:19:41.491" v="9486" actId="20577"/>
          <ac:spMkLst>
            <pc:docMk/>
            <pc:sldMk cId="2642618070" sldId="410"/>
            <ac:spMk id="2" creationId="{11018F63-2F44-4B0C-93CE-B1F365350635}"/>
          </ac:spMkLst>
        </pc:spChg>
        <pc:spChg chg="del">
          <ac:chgData name="Ana Slavec" userId="61ae62f6-9347-4590-919c-525d794b9530" providerId="ADAL" clId="{A865685E-02D7-4AB7-8C8E-4E583FBB6506}" dt="2024-04-26T00:19:44.203" v="9487" actId="478"/>
          <ac:spMkLst>
            <pc:docMk/>
            <pc:sldMk cId="2642618070" sldId="410"/>
            <ac:spMk id="4" creationId="{393AF795-1BEE-D3E0-0AFC-6EDD19AFBAC4}"/>
          </ac:spMkLst>
        </pc:spChg>
        <pc:spChg chg="add del mod">
          <ac:chgData name="Ana Slavec" userId="61ae62f6-9347-4590-919c-525d794b9530" providerId="ADAL" clId="{A865685E-02D7-4AB7-8C8E-4E583FBB6506}" dt="2024-04-26T00:19:46.804" v="9488" actId="478"/>
          <ac:spMkLst>
            <pc:docMk/>
            <pc:sldMk cId="2642618070" sldId="410"/>
            <ac:spMk id="6" creationId="{52D2C7EF-D5A2-B215-8C90-8D4C3EAE77F6}"/>
          </ac:spMkLst>
        </pc:spChg>
        <pc:picChg chg="add mod">
          <ac:chgData name="Ana Slavec" userId="61ae62f6-9347-4590-919c-525d794b9530" providerId="ADAL" clId="{A865685E-02D7-4AB7-8C8E-4E583FBB6506}" dt="2024-04-26T00:35:01.837" v="10247" actId="14100"/>
          <ac:picMkLst>
            <pc:docMk/>
            <pc:sldMk cId="2642618070" sldId="410"/>
            <ac:picMk id="8" creationId="{03E4352C-0F53-38AB-17FF-65110212A3B3}"/>
          </ac:picMkLst>
        </pc:picChg>
        <pc:picChg chg="add mod">
          <ac:chgData name="Ana Slavec" userId="61ae62f6-9347-4590-919c-525d794b9530" providerId="ADAL" clId="{A865685E-02D7-4AB7-8C8E-4E583FBB6506}" dt="2024-04-26T00:35:06.661" v="10248" actId="1076"/>
          <ac:picMkLst>
            <pc:docMk/>
            <pc:sldMk cId="2642618070" sldId="410"/>
            <ac:picMk id="10" creationId="{19CC2BBB-3EF0-67EB-C612-74AEB083E3FC}"/>
          </ac:picMkLst>
        </pc:picChg>
        <pc:picChg chg="add mod">
          <ac:chgData name="Ana Slavec" userId="61ae62f6-9347-4590-919c-525d794b9530" providerId="ADAL" clId="{A865685E-02D7-4AB7-8C8E-4E583FBB6506}" dt="2024-04-26T00:34:56.245" v="10246" actId="1076"/>
          <ac:picMkLst>
            <pc:docMk/>
            <pc:sldMk cId="2642618070" sldId="410"/>
            <ac:picMk id="12" creationId="{B29D7C7B-8771-A238-A18E-B68DF24334D2}"/>
          </ac:picMkLst>
        </pc:picChg>
      </pc:sldChg>
      <pc:sldChg chg="addSp delSp modSp add mod modClrScheme chgLayout">
        <pc:chgData name="Ana Slavec" userId="61ae62f6-9347-4590-919c-525d794b9530" providerId="ADAL" clId="{A865685E-02D7-4AB7-8C8E-4E583FBB6506}" dt="2024-04-26T12:01:07.263" v="10251" actId="2711"/>
        <pc:sldMkLst>
          <pc:docMk/>
          <pc:sldMk cId="2291653437" sldId="411"/>
        </pc:sldMkLst>
        <pc:spChg chg="mod ord">
          <ac:chgData name="Ana Slavec" userId="61ae62f6-9347-4590-919c-525d794b9530" providerId="ADAL" clId="{A865685E-02D7-4AB7-8C8E-4E583FBB6506}" dt="2024-04-26T00:20:42.782" v="9588" actId="700"/>
          <ac:spMkLst>
            <pc:docMk/>
            <pc:sldMk cId="2291653437" sldId="411"/>
            <ac:spMk id="2" creationId="{11018F63-2F44-4B0C-93CE-B1F365350635}"/>
          </ac:spMkLst>
        </pc:spChg>
        <pc:spChg chg="del">
          <ac:chgData name="Ana Slavec" userId="61ae62f6-9347-4590-919c-525d794b9530" providerId="ADAL" clId="{A865685E-02D7-4AB7-8C8E-4E583FBB6506}" dt="2024-04-26T00:20:38.088" v="9587" actId="478"/>
          <ac:spMkLst>
            <pc:docMk/>
            <pc:sldMk cId="2291653437" sldId="411"/>
            <ac:spMk id="4" creationId="{393AF795-1BEE-D3E0-0AFC-6EDD19AFBAC4}"/>
          </ac:spMkLst>
        </pc:spChg>
        <pc:spChg chg="mod ord">
          <ac:chgData name="Ana Slavec" userId="61ae62f6-9347-4590-919c-525d794b9530" providerId="ADAL" clId="{A865685E-02D7-4AB7-8C8E-4E583FBB6506}" dt="2024-04-26T00:20:42.782" v="9588" actId="700"/>
          <ac:spMkLst>
            <pc:docMk/>
            <pc:sldMk cId="2291653437" sldId="411"/>
            <ac:spMk id="5" creationId="{7C1D4504-CC61-4254-A403-EC64B0D659D6}"/>
          </ac:spMkLst>
        </pc:spChg>
        <pc:spChg chg="add del mod ord">
          <ac:chgData name="Ana Slavec" userId="61ae62f6-9347-4590-919c-525d794b9530" providerId="ADAL" clId="{A865685E-02D7-4AB7-8C8E-4E583FBB6506}" dt="2024-04-26T00:20:42.782" v="9588" actId="700"/>
          <ac:spMkLst>
            <pc:docMk/>
            <pc:sldMk cId="2291653437" sldId="411"/>
            <ac:spMk id="6" creationId="{11ECD2D0-A763-7844-33C5-0CAE1F22A08D}"/>
          </ac:spMkLst>
        </pc:spChg>
        <pc:spChg chg="add mod ord">
          <ac:chgData name="Ana Slavec" userId="61ae62f6-9347-4590-919c-525d794b9530" providerId="ADAL" clId="{A865685E-02D7-4AB7-8C8E-4E583FBB6506}" dt="2024-04-26T00:21:27.172" v="9752" actId="20577"/>
          <ac:spMkLst>
            <pc:docMk/>
            <pc:sldMk cId="2291653437" sldId="411"/>
            <ac:spMk id="7" creationId="{A1C19423-D333-5C92-F333-0246FD900A72}"/>
          </ac:spMkLst>
        </pc:spChg>
        <pc:spChg chg="add del mod ord">
          <ac:chgData name="Ana Slavec" userId="61ae62f6-9347-4590-919c-525d794b9530" providerId="ADAL" clId="{A865685E-02D7-4AB7-8C8E-4E583FBB6506}" dt="2024-04-26T00:22:50.106" v="9944"/>
          <ac:spMkLst>
            <pc:docMk/>
            <pc:sldMk cId="2291653437" sldId="411"/>
            <ac:spMk id="8" creationId="{DA4BD20F-F3DA-D7B7-5432-E51416B17C89}"/>
          </ac:spMkLst>
        </pc:spChg>
        <pc:spChg chg="add mod ord">
          <ac:chgData name="Ana Slavec" userId="61ae62f6-9347-4590-919c-525d794b9530" providerId="ADAL" clId="{A865685E-02D7-4AB7-8C8E-4E583FBB6506}" dt="2024-04-26T00:21:54.697" v="9872" actId="20577"/>
          <ac:spMkLst>
            <pc:docMk/>
            <pc:sldMk cId="2291653437" sldId="411"/>
            <ac:spMk id="9" creationId="{DB513089-314D-2385-172C-AE480B9C054D}"/>
          </ac:spMkLst>
        </pc:spChg>
        <pc:spChg chg="add mod ord">
          <ac:chgData name="Ana Slavec" userId="61ae62f6-9347-4590-919c-525d794b9530" providerId="ADAL" clId="{A865685E-02D7-4AB7-8C8E-4E583FBB6506}" dt="2024-04-26T12:01:07.263" v="10251" actId="2711"/>
          <ac:spMkLst>
            <pc:docMk/>
            <pc:sldMk cId="2291653437" sldId="411"/>
            <ac:spMk id="10" creationId="{3F44D0B2-500D-0632-C2CF-64269312DF05}"/>
          </ac:spMkLst>
        </pc:spChg>
        <pc:graphicFrameChg chg="add mod modGraphic">
          <ac:chgData name="Ana Slavec" userId="61ae62f6-9347-4590-919c-525d794b9530" providerId="ADAL" clId="{A865685E-02D7-4AB7-8C8E-4E583FBB6506}" dt="2024-04-26T00:27:05.903" v="10238" actId="12385"/>
          <ac:graphicFrameMkLst>
            <pc:docMk/>
            <pc:sldMk cId="2291653437" sldId="411"/>
            <ac:graphicFrameMk id="11" creationId="{25DB7986-DBAC-523B-BD8E-1D77685A6E80}"/>
          </ac:graphicFrameMkLst>
        </pc:graphicFrameChg>
      </pc:sldChg>
      <pc:sldChg chg="addSp delSp modSp add mod modClrScheme chgLayout">
        <pc:chgData name="Ana Slavec" userId="61ae62f6-9347-4590-919c-525d794b9530" providerId="ADAL" clId="{A865685E-02D7-4AB7-8C8E-4E583FBB6506}" dt="2024-04-26T00:24:51.071" v="10089"/>
        <pc:sldMkLst>
          <pc:docMk/>
          <pc:sldMk cId="4123696761" sldId="412"/>
        </pc:sldMkLst>
        <pc:spChg chg="mod ord">
          <ac:chgData name="Ana Slavec" userId="61ae62f6-9347-4590-919c-525d794b9530" providerId="ADAL" clId="{A865685E-02D7-4AB7-8C8E-4E583FBB6506}" dt="2024-04-26T00:23:59.022" v="10010" actId="700"/>
          <ac:spMkLst>
            <pc:docMk/>
            <pc:sldMk cId="4123696761" sldId="412"/>
            <ac:spMk id="2" creationId="{11018F63-2F44-4B0C-93CE-B1F365350635}"/>
          </ac:spMkLst>
        </pc:spChg>
        <pc:spChg chg="add mod ord">
          <ac:chgData name="Ana Slavec" userId="61ae62f6-9347-4590-919c-525d794b9530" providerId="ADAL" clId="{A865685E-02D7-4AB7-8C8E-4E583FBB6506}" dt="2024-04-26T00:24:35.401" v="10086" actId="20577"/>
          <ac:spMkLst>
            <pc:docMk/>
            <pc:sldMk cId="4123696761" sldId="412"/>
            <ac:spMk id="3" creationId="{0FF976BB-1379-FC00-6FFD-F7BD64A7A5BC}"/>
          </ac:spMkLst>
        </pc:spChg>
        <pc:spChg chg="add del mod ord">
          <ac:chgData name="Ana Slavec" userId="61ae62f6-9347-4590-919c-525d794b9530" providerId="ADAL" clId="{A865685E-02D7-4AB7-8C8E-4E583FBB6506}" dt="2024-04-26T00:24:39.128" v="10087"/>
          <ac:spMkLst>
            <pc:docMk/>
            <pc:sldMk cId="4123696761" sldId="412"/>
            <ac:spMk id="4" creationId="{D6EE8C47-F607-FCE6-351B-B7B9F835A653}"/>
          </ac:spMkLst>
        </pc:spChg>
        <pc:spChg chg="mod ord">
          <ac:chgData name="Ana Slavec" userId="61ae62f6-9347-4590-919c-525d794b9530" providerId="ADAL" clId="{A865685E-02D7-4AB7-8C8E-4E583FBB6506}" dt="2024-04-26T00:23:59.022" v="10010" actId="700"/>
          <ac:spMkLst>
            <pc:docMk/>
            <pc:sldMk cId="4123696761" sldId="412"/>
            <ac:spMk id="5" creationId="{7C1D4504-CC61-4254-A403-EC64B0D659D6}"/>
          </ac:spMkLst>
        </pc:spChg>
        <pc:spChg chg="add mod ord">
          <ac:chgData name="Ana Slavec" userId="61ae62f6-9347-4590-919c-525d794b9530" providerId="ADAL" clId="{A865685E-02D7-4AB7-8C8E-4E583FBB6506}" dt="2024-04-26T00:24:31.497" v="10075" actId="20577"/>
          <ac:spMkLst>
            <pc:docMk/>
            <pc:sldMk cId="4123696761" sldId="412"/>
            <ac:spMk id="6" creationId="{3BF60A26-290C-4780-31B6-6DBA222D788A}"/>
          </ac:spMkLst>
        </pc:spChg>
        <pc:spChg chg="add del mod ord">
          <ac:chgData name="Ana Slavec" userId="61ae62f6-9347-4590-919c-525d794b9530" providerId="ADAL" clId="{A865685E-02D7-4AB7-8C8E-4E583FBB6506}" dt="2024-04-26T00:24:42.716" v="10088"/>
          <ac:spMkLst>
            <pc:docMk/>
            <pc:sldMk cId="4123696761" sldId="412"/>
            <ac:spMk id="7" creationId="{38B46E7F-3FCA-EB56-FB05-2ED61C0C385E}"/>
          </ac:spMkLst>
        </pc:spChg>
        <pc:picChg chg="add mod">
          <ac:chgData name="Ana Slavec" userId="61ae62f6-9347-4590-919c-525d794b9530" providerId="ADAL" clId="{A865685E-02D7-4AB7-8C8E-4E583FBB6506}" dt="2024-04-26T00:24:39.128" v="10087"/>
          <ac:picMkLst>
            <pc:docMk/>
            <pc:sldMk cId="4123696761" sldId="412"/>
            <ac:picMk id="8" creationId="{EF7B8332-D1AD-05E2-C954-90D3DD9440B2}"/>
          </ac:picMkLst>
        </pc:picChg>
        <pc:picChg chg="add mod">
          <ac:chgData name="Ana Slavec" userId="61ae62f6-9347-4590-919c-525d794b9530" providerId="ADAL" clId="{A865685E-02D7-4AB7-8C8E-4E583FBB6506}" dt="2024-04-26T00:24:42.716" v="10088"/>
          <ac:picMkLst>
            <pc:docMk/>
            <pc:sldMk cId="4123696761" sldId="412"/>
            <ac:picMk id="9" creationId="{F7338736-B413-5D84-1E00-66E503E7066B}"/>
          </ac:picMkLst>
        </pc:picChg>
        <pc:picChg chg="add mod">
          <ac:chgData name="Ana Slavec" userId="61ae62f6-9347-4590-919c-525d794b9530" providerId="ADAL" clId="{A865685E-02D7-4AB7-8C8E-4E583FBB6506}" dt="2024-04-26T00:24:51.071" v="10089"/>
          <ac:picMkLst>
            <pc:docMk/>
            <pc:sldMk cId="4123696761" sldId="412"/>
            <ac:picMk id="10" creationId="{82278F5D-755D-4A87-F6EC-5A6E4B48DFD3}"/>
          </ac:picMkLst>
        </pc:picChg>
      </pc:sldChg>
      <pc:sldChg chg="addSp delSp modSp add mod ord">
        <pc:chgData name="Ana Slavec" userId="61ae62f6-9347-4590-919c-525d794b9530" providerId="ADAL" clId="{A865685E-02D7-4AB7-8C8E-4E583FBB6506}" dt="2024-04-26T00:25:51.483" v="10124"/>
        <pc:sldMkLst>
          <pc:docMk/>
          <pc:sldMk cId="3050252466" sldId="413"/>
        </pc:sldMkLst>
        <pc:spChg chg="mod">
          <ac:chgData name="Ana Slavec" userId="61ae62f6-9347-4590-919c-525d794b9530" providerId="ADAL" clId="{A865685E-02D7-4AB7-8C8E-4E583FBB6506}" dt="2024-04-26T00:25:04.441" v="10107" actId="20577"/>
          <ac:spMkLst>
            <pc:docMk/>
            <pc:sldMk cId="3050252466" sldId="413"/>
            <ac:spMk id="2" creationId="{11018F63-2F44-4B0C-93CE-B1F365350635}"/>
          </ac:spMkLst>
        </pc:spChg>
        <pc:spChg chg="mod">
          <ac:chgData name="Ana Slavec" userId="61ae62f6-9347-4590-919c-525d794b9530" providerId="ADAL" clId="{A865685E-02D7-4AB7-8C8E-4E583FBB6506}" dt="2024-04-26T00:25:21.676" v="10117" actId="20577"/>
          <ac:spMkLst>
            <pc:docMk/>
            <pc:sldMk cId="3050252466" sldId="413"/>
            <ac:spMk id="3" creationId="{0FF976BB-1379-FC00-6FFD-F7BD64A7A5BC}"/>
          </ac:spMkLst>
        </pc:spChg>
        <pc:spChg chg="mod">
          <ac:chgData name="Ana Slavec" userId="61ae62f6-9347-4590-919c-525d794b9530" providerId="ADAL" clId="{A865685E-02D7-4AB7-8C8E-4E583FBB6506}" dt="2024-04-26T00:25:25.696" v="10122" actId="20577"/>
          <ac:spMkLst>
            <pc:docMk/>
            <pc:sldMk cId="3050252466" sldId="413"/>
            <ac:spMk id="6" creationId="{3BF60A26-290C-4780-31B6-6DBA222D788A}"/>
          </ac:spMkLst>
        </pc:spChg>
        <pc:spChg chg="add del mod">
          <ac:chgData name="Ana Slavec" userId="61ae62f6-9347-4590-919c-525d794b9530" providerId="ADAL" clId="{A865685E-02D7-4AB7-8C8E-4E583FBB6506}" dt="2024-04-26T00:25:15.204" v="10111"/>
          <ac:spMkLst>
            <pc:docMk/>
            <pc:sldMk cId="3050252466" sldId="413"/>
            <ac:spMk id="7" creationId="{A0BA8D55-AB60-C00B-55A0-F201B9765EDD}"/>
          </ac:spMkLst>
        </pc:spChg>
        <pc:spChg chg="add del mod">
          <ac:chgData name="Ana Slavec" userId="61ae62f6-9347-4590-919c-525d794b9530" providerId="ADAL" clId="{A865685E-02D7-4AB7-8C8E-4E583FBB6506}" dt="2024-04-26T00:25:18.993" v="10112"/>
          <ac:spMkLst>
            <pc:docMk/>
            <pc:sldMk cId="3050252466" sldId="413"/>
            <ac:spMk id="12" creationId="{B0169B33-82D1-2F72-44C2-F7E486073A17}"/>
          </ac:spMkLst>
        </pc:spChg>
        <pc:picChg chg="del">
          <ac:chgData name="Ana Slavec" userId="61ae62f6-9347-4590-919c-525d794b9530" providerId="ADAL" clId="{A865685E-02D7-4AB7-8C8E-4E583FBB6506}" dt="2024-04-26T00:25:08.852" v="10108" actId="478"/>
          <ac:picMkLst>
            <pc:docMk/>
            <pc:sldMk cId="3050252466" sldId="413"/>
            <ac:picMk id="8" creationId="{EF7B8332-D1AD-05E2-C954-90D3DD9440B2}"/>
          </ac:picMkLst>
        </pc:picChg>
        <pc:picChg chg="del">
          <ac:chgData name="Ana Slavec" userId="61ae62f6-9347-4590-919c-525d794b9530" providerId="ADAL" clId="{A865685E-02D7-4AB7-8C8E-4E583FBB6506}" dt="2024-04-26T00:25:12.260" v="10110" actId="478"/>
          <ac:picMkLst>
            <pc:docMk/>
            <pc:sldMk cId="3050252466" sldId="413"/>
            <ac:picMk id="9" creationId="{F7338736-B413-5D84-1E00-66E503E7066B}"/>
          </ac:picMkLst>
        </pc:picChg>
        <pc:picChg chg="del">
          <ac:chgData name="Ana Slavec" userId="61ae62f6-9347-4590-919c-525d794b9530" providerId="ADAL" clId="{A865685E-02D7-4AB7-8C8E-4E583FBB6506}" dt="2024-04-26T00:25:09.492" v="10109" actId="478"/>
          <ac:picMkLst>
            <pc:docMk/>
            <pc:sldMk cId="3050252466" sldId="413"/>
            <ac:picMk id="10" creationId="{82278F5D-755D-4A87-F6EC-5A6E4B48DFD3}"/>
          </ac:picMkLst>
        </pc:picChg>
        <pc:picChg chg="add mod">
          <ac:chgData name="Ana Slavec" userId="61ae62f6-9347-4590-919c-525d794b9530" providerId="ADAL" clId="{A865685E-02D7-4AB7-8C8E-4E583FBB6506}" dt="2024-04-26T00:25:15.204" v="10111"/>
          <ac:picMkLst>
            <pc:docMk/>
            <pc:sldMk cId="3050252466" sldId="413"/>
            <ac:picMk id="13" creationId="{F5306A08-9AFD-F4B6-E0B2-4F0DD242BCDE}"/>
          </ac:picMkLst>
        </pc:picChg>
        <pc:picChg chg="add mod">
          <ac:chgData name="Ana Slavec" userId="61ae62f6-9347-4590-919c-525d794b9530" providerId="ADAL" clId="{A865685E-02D7-4AB7-8C8E-4E583FBB6506}" dt="2024-04-26T00:25:18.993" v="10112"/>
          <ac:picMkLst>
            <pc:docMk/>
            <pc:sldMk cId="3050252466" sldId="413"/>
            <ac:picMk id="14" creationId="{5898C419-735A-59BD-B013-49C857982CA9}"/>
          </ac:picMkLst>
        </pc:picChg>
        <pc:picChg chg="add mod">
          <ac:chgData name="Ana Slavec" userId="61ae62f6-9347-4590-919c-525d794b9530" providerId="ADAL" clId="{A865685E-02D7-4AB7-8C8E-4E583FBB6506}" dt="2024-04-26T00:25:47.496" v="10123"/>
          <ac:picMkLst>
            <pc:docMk/>
            <pc:sldMk cId="3050252466" sldId="413"/>
            <ac:picMk id="15" creationId="{91B7D63F-0DFE-B359-20B4-59116E0DF9BD}"/>
          </ac:picMkLst>
        </pc:picChg>
        <pc:picChg chg="add mod">
          <ac:chgData name="Ana Slavec" userId="61ae62f6-9347-4590-919c-525d794b9530" providerId="ADAL" clId="{A865685E-02D7-4AB7-8C8E-4E583FBB6506}" dt="2024-04-26T00:25:51.483" v="10124"/>
          <ac:picMkLst>
            <pc:docMk/>
            <pc:sldMk cId="3050252466" sldId="413"/>
            <ac:picMk id="16" creationId="{7773FA6A-D0D3-1F1A-37DE-9B99F17AE163}"/>
          </ac:picMkLst>
        </pc:picChg>
      </pc:sldChg>
      <pc:sldChg chg="addSp delSp modSp add mod">
        <pc:chgData name="Ana Slavec" userId="61ae62f6-9347-4590-919c-525d794b9530" providerId="ADAL" clId="{A865685E-02D7-4AB7-8C8E-4E583FBB6506}" dt="2024-04-26T00:26:40.581" v="10221" actId="478"/>
        <pc:sldMkLst>
          <pc:docMk/>
          <pc:sldMk cId="1112728909" sldId="414"/>
        </pc:sldMkLst>
        <pc:spChg chg="mod">
          <ac:chgData name="Ana Slavec" userId="61ae62f6-9347-4590-919c-525d794b9530" providerId="ADAL" clId="{A865685E-02D7-4AB7-8C8E-4E583FBB6506}" dt="2024-04-26T00:26:05.484" v="10150" actId="20577"/>
          <ac:spMkLst>
            <pc:docMk/>
            <pc:sldMk cId="1112728909" sldId="414"/>
            <ac:spMk id="2" creationId="{11018F63-2F44-4B0C-93CE-B1F365350635}"/>
          </ac:spMkLst>
        </pc:spChg>
        <pc:spChg chg="mod">
          <ac:chgData name="Ana Slavec" userId="61ae62f6-9347-4590-919c-525d794b9530" providerId="ADAL" clId="{A865685E-02D7-4AB7-8C8E-4E583FBB6506}" dt="2024-04-26T00:26:15.865" v="10187" actId="20577"/>
          <ac:spMkLst>
            <pc:docMk/>
            <pc:sldMk cId="1112728909" sldId="414"/>
            <ac:spMk id="3" creationId="{0FF976BB-1379-FC00-6FFD-F7BD64A7A5BC}"/>
          </ac:spMkLst>
        </pc:spChg>
        <pc:spChg chg="mod">
          <ac:chgData name="Ana Slavec" userId="61ae62f6-9347-4590-919c-525d794b9530" providerId="ADAL" clId="{A865685E-02D7-4AB7-8C8E-4E583FBB6506}" dt="2024-04-26T00:26:22.614" v="10214" actId="20577"/>
          <ac:spMkLst>
            <pc:docMk/>
            <pc:sldMk cId="1112728909" sldId="414"/>
            <ac:spMk id="6" creationId="{3BF60A26-290C-4780-31B6-6DBA222D788A}"/>
          </ac:spMkLst>
        </pc:spChg>
        <pc:spChg chg="add del mod">
          <ac:chgData name="Ana Slavec" userId="61ae62f6-9347-4590-919c-525d794b9530" providerId="ADAL" clId="{A865685E-02D7-4AB7-8C8E-4E583FBB6506}" dt="2024-04-26T00:26:29.161" v="10217"/>
          <ac:spMkLst>
            <pc:docMk/>
            <pc:sldMk cId="1112728909" sldId="414"/>
            <ac:spMk id="7" creationId="{A540059C-C652-24AF-7C0C-01E92C9AD0B3}"/>
          </ac:spMkLst>
        </pc:spChg>
        <pc:spChg chg="add del mod">
          <ac:chgData name="Ana Slavec" userId="61ae62f6-9347-4590-919c-525d794b9530" providerId="ADAL" clId="{A865685E-02D7-4AB7-8C8E-4E583FBB6506}" dt="2024-04-26T00:26:40.581" v="10221" actId="478"/>
          <ac:spMkLst>
            <pc:docMk/>
            <pc:sldMk cId="1112728909" sldId="414"/>
            <ac:spMk id="11" creationId="{70E627EE-4E9C-8B4B-89E8-4D47ABDE0952}"/>
          </ac:spMkLst>
        </pc:spChg>
        <pc:picChg chg="add mod">
          <ac:chgData name="Ana Slavec" userId="61ae62f6-9347-4590-919c-525d794b9530" providerId="ADAL" clId="{A865685E-02D7-4AB7-8C8E-4E583FBB6506}" dt="2024-04-26T00:26:29.161" v="10217"/>
          <ac:picMkLst>
            <pc:docMk/>
            <pc:sldMk cId="1112728909" sldId="414"/>
            <ac:picMk id="8" creationId="{59F9CAA9-CCAE-4C0D-063B-FFFD0C9CDFBA}"/>
          </ac:picMkLst>
        </pc:picChg>
        <pc:picChg chg="add mod">
          <ac:chgData name="Ana Slavec" userId="61ae62f6-9347-4590-919c-525d794b9530" providerId="ADAL" clId="{A865685E-02D7-4AB7-8C8E-4E583FBB6506}" dt="2024-04-26T00:26:33.804" v="10218"/>
          <ac:picMkLst>
            <pc:docMk/>
            <pc:sldMk cId="1112728909" sldId="414"/>
            <ac:picMk id="9" creationId="{DDF37590-9C01-B861-537D-6C0D626BC51A}"/>
          </ac:picMkLst>
        </pc:picChg>
        <pc:picChg chg="del">
          <ac:chgData name="Ana Slavec" userId="61ae62f6-9347-4590-919c-525d794b9530" providerId="ADAL" clId="{A865685E-02D7-4AB7-8C8E-4E583FBB6506}" dt="2024-04-26T00:26:25.091" v="10215" actId="478"/>
          <ac:picMkLst>
            <pc:docMk/>
            <pc:sldMk cId="1112728909" sldId="414"/>
            <ac:picMk id="13" creationId="{F5306A08-9AFD-F4B6-E0B2-4F0DD242BCDE}"/>
          </ac:picMkLst>
        </pc:picChg>
        <pc:picChg chg="del">
          <ac:chgData name="Ana Slavec" userId="61ae62f6-9347-4590-919c-525d794b9530" providerId="ADAL" clId="{A865685E-02D7-4AB7-8C8E-4E583FBB6506}" dt="2024-04-26T00:26:37.912" v="10220" actId="478"/>
          <ac:picMkLst>
            <pc:docMk/>
            <pc:sldMk cId="1112728909" sldId="414"/>
            <ac:picMk id="14" creationId="{5898C419-735A-59BD-B013-49C857982CA9}"/>
          </ac:picMkLst>
        </pc:picChg>
        <pc:picChg chg="del">
          <ac:chgData name="Ana Slavec" userId="61ae62f6-9347-4590-919c-525d794b9530" providerId="ADAL" clId="{A865685E-02D7-4AB7-8C8E-4E583FBB6506}" dt="2024-04-26T00:26:36.294" v="10219" actId="478"/>
          <ac:picMkLst>
            <pc:docMk/>
            <pc:sldMk cId="1112728909" sldId="414"/>
            <ac:picMk id="15" creationId="{91B7D63F-0DFE-B359-20B4-59116E0DF9BD}"/>
          </ac:picMkLst>
        </pc:picChg>
        <pc:picChg chg="del">
          <ac:chgData name="Ana Slavec" userId="61ae62f6-9347-4590-919c-525d794b9530" providerId="ADAL" clId="{A865685E-02D7-4AB7-8C8E-4E583FBB6506}" dt="2024-04-26T00:26:25.867" v="10216" actId="478"/>
          <ac:picMkLst>
            <pc:docMk/>
            <pc:sldMk cId="1112728909" sldId="414"/>
            <ac:picMk id="16" creationId="{7773FA6A-D0D3-1F1A-37DE-9B99F17AE163}"/>
          </ac:picMkLst>
        </pc:picChg>
      </pc:sldChg>
      <pc:sldChg chg="modSp add mod">
        <pc:chgData name="Ana Slavec" userId="61ae62f6-9347-4590-919c-525d794b9530" providerId="ADAL" clId="{A865685E-02D7-4AB7-8C8E-4E583FBB6506}" dt="2024-04-26T20:25:05.627" v="14186" actId="13822"/>
        <pc:sldMkLst>
          <pc:docMk/>
          <pc:sldMk cId="2358875628" sldId="415"/>
        </pc:sldMkLst>
        <pc:spChg chg="mod">
          <ac:chgData name="Ana Slavec" userId="61ae62f6-9347-4590-919c-525d794b9530" providerId="ADAL" clId="{A865685E-02D7-4AB7-8C8E-4E583FBB6506}" dt="2024-04-26T20:25:05.627" v="14186" actId="13822"/>
          <ac:spMkLst>
            <pc:docMk/>
            <pc:sldMk cId="2358875628" sldId="415"/>
            <ac:spMk id="2" creationId="{11018F63-2F44-4B0C-93CE-B1F365350635}"/>
          </ac:spMkLst>
        </pc:spChg>
        <pc:spChg chg="mod">
          <ac:chgData name="Ana Slavec" userId="61ae62f6-9347-4590-919c-525d794b9530" providerId="ADAL" clId="{A865685E-02D7-4AB7-8C8E-4E583FBB6506}" dt="2024-04-26T12:02:15.286" v="10460" actId="20577"/>
          <ac:spMkLst>
            <pc:docMk/>
            <pc:sldMk cId="2358875628" sldId="415"/>
            <ac:spMk id="8" creationId="{11FBCB69-FD7E-2C89-F8F1-D06887D7281E}"/>
          </ac:spMkLst>
        </pc:spChg>
      </pc:sldChg>
      <pc:sldChg chg="add del">
        <pc:chgData name="Ana Slavec" userId="61ae62f6-9347-4590-919c-525d794b9530" providerId="ADAL" clId="{A865685E-02D7-4AB7-8C8E-4E583FBB6506}" dt="2024-04-26T12:02:39.888" v="10462"/>
        <pc:sldMkLst>
          <pc:docMk/>
          <pc:sldMk cId="375703106" sldId="416"/>
        </pc:sldMkLst>
      </pc:sldChg>
      <pc:sldChg chg="modSp add mod">
        <pc:chgData name="Ana Slavec" userId="61ae62f6-9347-4590-919c-525d794b9530" providerId="ADAL" clId="{A865685E-02D7-4AB7-8C8E-4E583FBB6506}" dt="2024-04-26T20:25:12.193" v="14187" actId="13822"/>
        <pc:sldMkLst>
          <pc:docMk/>
          <pc:sldMk cId="1041328003" sldId="416"/>
        </pc:sldMkLst>
        <pc:spChg chg="mod">
          <ac:chgData name="Ana Slavec" userId="61ae62f6-9347-4590-919c-525d794b9530" providerId="ADAL" clId="{A865685E-02D7-4AB7-8C8E-4E583FBB6506}" dt="2024-04-26T20:25:12.193" v="14187" actId="13822"/>
          <ac:spMkLst>
            <pc:docMk/>
            <pc:sldMk cId="1041328003" sldId="416"/>
            <ac:spMk id="2" creationId="{11018F63-2F44-4B0C-93CE-B1F365350635}"/>
          </ac:spMkLst>
        </pc:spChg>
        <pc:spChg chg="mod">
          <ac:chgData name="Ana Slavec" userId="61ae62f6-9347-4590-919c-525d794b9530" providerId="ADAL" clId="{A865685E-02D7-4AB7-8C8E-4E583FBB6506}" dt="2024-04-26T12:10:46.741" v="11157" actId="20577"/>
          <ac:spMkLst>
            <pc:docMk/>
            <pc:sldMk cId="1041328003" sldId="416"/>
            <ac:spMk id="8" creationId="{11FBCB69-FD7E-2C89-F8F1-D06887D7281E}"/>
          </ac:spMkLst>
        </pc:spChg>
      </pc:sldChg>
      <pc:sldChg chg="addSp delSp modSp add mod">
        <pc:chgData name="Ana Slavec" userId="61ae62f6-9347-4590-919c-525d794b9530" providerId="ADAL" clId="{A865685E-02D7-4AB7-8C8E-4E583FBB6506}" dt="2024-04-26T20:25:25.222" v="14202" actId="20577"/>
        <pc:sldMkLst>
          <pc:docMk/>
          <pc:sldMk cId="2961105808" sldId="417"/>
        </pc:sldMkLst>
        <pc:spChg chg="mod">
          <ac:chgData name="Ana Slavec" userId="61ae62f6-9347-4590-919c-525d794b9530" providerId="ADAL" clId="{A865685E-02D7-4AB7-8C8E-4E583FBB6506}" dt="2024-04-26T20:25:25.222" v="14202" actId="20577"/>
          <ac:spMkLst>
            <pc:docMk/>
            <pc:sldMk cId="2961105808" sldId="417"/>
            <ac:spMk id="2" creationId="{11018F63-2F44-4B0C-93CE-B1F365350635}"/>
          </ac:spMkLst>
        </pc:spChg>
        <pc:spChg chg="mod">
          <ac:chgData name="Ana Slavec" userId="61ae62f6-9347-4590-919c-525d794b9530" providerId="ADAL" clId="{A865685E-02D7-4AB7-8C8E-4E583FBB6506}" dt="2024-04-26T12:44:19.982" v="12980" actId="20577"/>
          <ac:spMkLst>
            <pc:docMk/>
            <pc:sldMk cId="2961105808" sldId="417"/>
            <ac:spMk id="4" creationId="{393AF795-1BEE-D3E0-0AFC-6EDD19AFBAC4}"/>
          </ac:spMkLst>
        </pc:spChg>
        <pc:spChg chg="add del mod">
          <ac:chgData name="Ana Slavec" userId="61ae62f6-9347-4590-919c-525d794b9530" providerId="ADAL" clId="{A865685E-02D7-4AB7-8C8E-4E583FBB6506}" dt="2024-04-26T12:14:47.322" v="11588" actId="478"/>
          <ac:spMkLst>
            <pc:docMk/>
            <pc:sldMk cId="2961105808" sldId="417"/>
            <ac:spMk id="6" creationId="{0B953D21-C0FF-7258-480B-133822FBCBC9}"/>
          </ac:spMkLst>
        </pc:spChg>
        <pc:graphicFrameChg chg="del">
          <ac:chgData name="Ana Slavec" userId="61ae62f6-9347-4590-919c-525d794b9530" providerId="ADAL" clId="{A865685E-02D7-4AB7-8C8E-4E583FBB6506}" dt="2024-04-26T12:14:45.486" v="11587" actId="478"/>
          <ac:graphicFrameMkLst>
            <pc:docMk/>
            <pc:sldMk cId="2961105808" sldId="417"/>
            <ac:graphicFrameMk id="7" creationId="{B930AADA-A04C-45E6-93CE-FE2C18AFA839}"/>
          </ac:graphicFrameMkLst>
        </pc:graphicFrameChg>
        <pc:picChg chg="add mod">
          <ac:chgData name="Ana Slavec" userId="61ae62f6-9347-4590-919c-525d794b9530" providerId="ADAL" clId="{A865685E-02D7-4AB7-8C8E-4E583FBB6506}" dt="2024-04-26T12:15:55.638" v="11593" actId="14100"/>
          <ac:picMkLst>
            <pc:docMk/>
            <pc:sldMk cId="2961105808" sldId="417"/>
            <ac:picMk id="9" creationId="{8EEB4D0A-BCE6-37A3-AAB8-28A79851C506}"/>
          </ac:picMkLst>
        </pc:picChg>
      </pc:sldChg>
      <pc:sldChg chg="add del">
        <pc:chgData name="Ana Slavec" userId="61ae62f6-9347-4590-919c-525d794b9530" providerId="ADAL" clId="{A865685E-02D7-4AB7-8C8E-4E583FBB6506}" dt="2024-04-26T12:12:06.788" v="11159"/>
        <pc:sldMkLst>
          <pc:docMk/>
          <pc:sldMk cId="3679896456" sldId="417"/>
        </pc:sldMkLst>
      </pc:sldChg>
      <pc:sldChg chg="addSp delSp modSp add mod">
        <pc:chgData name="Ana Slavec" userId="61ae62f6-9347-4590-919c-525d794b9530" providerId="ADAL" clId="{A865685E-02D7-4AB7-8C8E-4E583FBB6506}" dt="2024-04-26T20:25:34.748" v="14203"/>
        <pc:sldMkLst>
          <pc:docMk/>
          <pc:sldMk cId="436429582" sldId="418"/>
        </pc:sldMkLst>
        <pc:spChg chg="mod">
          <ac:chgData name="Ana Slavec" userId="61ae62f6-9347-4590-919c-525d794b9530" providerId="ADAL" clId="{A865685E-02D7-4AB7-8C8E-4E583FBB6506}" dt="2024-04-26T20:25:34.748" v="14203"/>
          <ac:spMkLst>
            <pc:docMk/>
            <pc:sldMk cId="436429582" sldId="418"/>
            <ac:spMk id="2" creationId="{11018F63-2F44-4B0C-93CE-B1F365350635}"/>
          </ac:spMkLst>
        </pc:spChg>
        <pc:spChg chg="mod">
          <ac:chgData name="Ana Slavec" userId="61ae62f6-9347-4590-919c-525d794b9530" providerId="ADAL" clId="{A865685E-02D7-4AB7-8C8E-4E583FBB6506}" dt="2024-04-26T12:46:08.355" v="13128" actId="20577"/>
          <ac:spMkLst>
            <pc:docMk/>
            <pc:sldMk cId="436429582" sldId="418"/>
            <ac:spMk id="4" creationId="{393AF795-1BEE-D3E0-0AFC-6EDD19AFBAC4}"/>
          </ac:spMkLst>
        </pc:spChg>
        <pc:picChg chg="add mod ord">
          <ac:chgData name="Ana Slavec" userId="61ae62f6-9347-4590-919c-525d794b9530" providerId="ADAL" clId="{A865685E-02D7-4AB7-8C8E-4E583FBB6506}" dt="2024-04-26T12:46:17.008" v="13130" actId="167"/>
          <ac:picMkLst>
            <pc:docMk/>
            <pc:sldMk cId="436429582" sldId="418"/>
            <ac:picMk id="3" creationId="{596E017D-B57D-3280-C1A5-7DA3DD137990}"/>
          </ac:picMkLst>
        </pc:picChg>
        <pc:picChg chg="del">
          <ac:chgData name="Ana Slavec" userId="61ae62f6-9347-4590-919c-525d794b9530" providerId="ADAL" clId="{A865685E-02D7-4AB7-8C8E-4E583FBB6506}" dt="2024-04-26T12:41:08.065" v="12900" actId="478"/>
          <ac:picMkLst>
            <pc:docMk/>
            <pc:sldMk cId="436429582" sldId="418"/>
            <ac:picMk id="9" creationId="{8EEB4D0A-BCE6-37A3-AAB8-28A79851C506}"/>
          </ac:picMkLst>
        </pc:picChg>
      </pc:sldChg>
      <pc:sldChg chg="addSp delSp modSp add mod">
        <pc:chgData name="Ana Slavec" userId="61ae62f6-9347-4590-919c-525d794b9530" providerId="ADAL" clId="{A865685E-02D7-4AB7-8C8E-4E583FBB6506}" dt="2024-04-26T13:07:56.995" v="13152" actId="1076"/>
        <pc:sldMkLst>
          <pc:docMk/>
          <pc:sldMk cId="1578299381" sldId="419"/>
        </pc:sldMkLst>
        <pc:spChg chg="mod">
          <ac:chgData name="Ana Slavec" userId="61ae62f6-9347-4590-919c-525d794b9530" providerId="ADAL" clId="{A865685E-02D7-4AB7-8C8E-4E583FBB6506}" dt="2024-04-26T12:46:35.955" v="13140" actId="20577"/>
          <ac:spMkLst>
            <pc:docMk/>
            <pc:sldMk cId="1578299381" sldId="419"/>
            <ac:spMk id="2" creationId="{11018F63-2F44-4B0C-93CE-B1F365350635}"/>
          </ac:spMkLst>
        </pc:spChg>
        <pc:spChg chg="del">
          <ac:chgData name="Ana Slavec" userId="61ae62f6-9347-4590-919c-525d794b9530" providerId="ADAL" clId="{A865685E-02D7-4AB7-8C8E-4E583FBB6506}" dt="2024-04-26T12:46:38.311" v="13141" actId="478"/>
          <ac:spMkLst>
            <pc:docMk/>
            <pc:sldMk cId="1578299381" sldId="419"/>
            <ac:spMk id="4" creationId="{393AF795-1BEE-D3E0-0AFC-6EDD19AFBAC4}"/>
          </ac:spMkLst>
        </pc:spChg>
        <pc:spChg chg="add del mod">
          <ac:chgData name="Ana Slavec" userId="61ae62f6-9347-4590-919c-525d794b9530" providerId="ADAL" clId="{A865685E-02D7-4AB7-8C8E-4E583FBB6506}" dt="2024-04-26T13:03:07.691" v="13145"/>
          <ac:spMkLst>
            <pc:docMk/>
            <pc:sldMk cId="1578299381" sldId="419"/>
            <ac:spMk id="7" creationId="{A531C83D-05AE-124E-04DB-610268384ED0}"/>
          </ac:spMkLst>
        </pc:spChg>
        <pc:picChg chg="del">
          <ac:chgData name="Ana Slavec" userId="61ae62f6-9347-4590-919c-525d794b9530" providerId="ADAL" clId="{A865685E-02D7-4AB7-8C8E-4E583FBB6506}" dt="2024-04-26T12:46:39.452" v="13142" actId="478"/>
          <ac:picMkLst>
            <pc:docMk/>
            <pc:sldMk cId="1578299381" sldId="419"/>
            <ac:picMk id="3" creationId="{596E017D-B57D-3280-C1A5-7DA3DD137990}"/>
          </ac:picMkLst>
        </pc:picChg>
        <pc:picChg chg="add mod">
          <ac:chgData name="Ana Slavec" userId="61ae62f6-9347-4590-919c-525d794b9530" providerId="ADAL" clId="{A865685E-02D7-4AB7-8C8E-4E583FBB6506}" dt="2024-04-26T13:06:44.843" v="13150" actId="14100"/>
          <ac:picMkLst>
            <pc:docMk/>
            <pc:sldMk cId="1578299381" sldId="419"/>
            <ac:picMk id="8" creationId="{39870C21-2A20-4188-AAEB-D010346EA27D}"/>
          </ac:picMkLst>
        </pc:picChg>
        <pc:picChg chg="add mod">
          <ac:chgData name="Ana Slavec" userId="61ae62f6-9347-4590-919c-525d794b9530" providerId="ADAL" clId="{A865685E-02D7-4AB7-8C8E-4E583FBB6506}" dt="2024-04-26T13:06:42.727" v="13149" actId="1076"/>
          <ac:picMkLst>
            <pc:docMk/>
            <pc:sldMk cId="1578299381" sldId="419"/>
            <ac:picMk id="10" creationId="{10F11DFF-95B0-C006-1AE0-82A54F09B4E8}"/>
          </ac:picMkLst>
        </pc:picChg>
        <pc:picChg chg="add mod">
          <ac:chgData name="Ana Slavec" userId="61ae62f6-9347-4590-919c-525d794b9530" providerId="ADAL" clId="{A865685E-02D7-4AB7-8C8E-4E583FBB6506}" dt="2024-04-26T13:07:56.995" v="13152" actId="1076"/>
          <ac:picMkLst>
            <pc:docMk/>
            <pc:sldMk cId="1578299381" sldId="419"/>
            <ac:picMk id="12" creationId="{DEF47213-B34C-6DDE-F450-CA8E04956AFF}"/>
          </ac:picMkLst>
        </pc:picChg>
      </pc:sldChg>
      <pc:sldChg chg="add del">
        <pc:chgData name="Ana Slavec" userId="61ae62f6-9347-4590-919c-525d794b9530" providerId="ADAL" clId="{A865685E-02D7-4AB7-8C8E-4E583FBB6506}" dt="2024-04-26T13:09:36.037" v="13215" actId="47"/>
        <pc:sldMkLst>
          <pc:docMk/>
          <pc:sldMk cId="384154317" sldId="420"/>
        </pc:sldMkLst>
      </pc:sldChg>
      <pc:sldChg chg="addSp delSp modSp add mod">
        <pc:chgData name="Ana Slavec" userId="61ae62f6-9347-4590-919c-525d794b9530" providerId="ADAL" clId="{A865685E-02D7-4AB7-8C8E-4E583FBB6506}" dt="2024-04-26T13:09:06.540" v="13212"/>
        <pc:sldMkLst>
          <pc:docMk/>
          <pc:sldMk cId="2157038194" sldId="421"/>
        </pc:sldMkLst>
        <pc:spChg chg="mod">
          <ac:chgData name="Ana Slavec" userId="61ae62f6-9347-4590-919c-525d794b9530" providerId="ADAL" clId="{A865685E-02D7-4AB7-8C8E-4E583FBB6506}" dt="2024-04-26T13:08:50.893" v="13202" actId="20577"/>
          <ac:spMkLst>
            <pc:docMk/>
            <pc:sldMk cId="2157038194" sldId="421"/>
            <ac:spMk id="2" creationId="{11018F63-2F44-4B0C-93CE-B1F365350635}"/>
          </ac:spMkLst>
        </pc:spChg>
        <pc:spChg chg="del">
          <ac:chgData name="Ana Slavec" userId="61ae62f6-9347-4590-919c-525d794b9530" providerId="ADAL" clId="{A865685E-02D7-4AB7-8C8E-4E583FBB6506}" dt="2024-04-26T13:08:52.905" v="13203" actId="478"/>
          <ac:spMkLst>
            <pc:docMk/>
            <pc:sldMk cId="2157038194" sldId="421"/>
            <ac:spMk id="3" creationId="{0FF976BB-1379-FC00-6FFD-F7BD64A7A5BC}"/>
          </ac:spMkLst>
        </pc:spChg>
        <pc:spChg chg="del">
          <ac:chgData name="Ana Slavec" userId="61ae62f6-9347-4590-919c-525d794b9530" providerId="ADAL" clId="{A865685E-02D7-4AB7-8C8E-4E583FBB6506}" dt="2024-04-26T13:08:53.784" v="13204" actId="478"/>
          <ac:spMkLst>
            <pc:docMk/>
            <pc:sldMk cId="2157038194" sldId="421"/>
            <ac:spMk id="6" creationId="{3BF60A26-290C-4780-31B6-6DBA222D788A}"/>
          </ac:spMkLst>
        </pc:spChg>
        <pc:spChg chg="add del mod">
          <ac:chgData name="Ana Slavec" userId="61ae62f6-9347-4590-919c-525d794b9530" providerId="ADAL" clId="{A865685E-02D7-4AB7-8C8E-4E583FBB6506}" dt="2024-04-26T13:08:56.419" v="13206" actId="478"/>
          <ac:spMkLst>
            <pc:docMk/>
            <pc:sldMk cId="2157038194" sldId="421"/>
            <ac:spMk id="7" creationId="{610C2F53-1651-D5C0-7AE8-FFA6D618332A}"/>
          </ac:spMkLst>
        </pc:spChg>
        <pc:spChg chg="add del mod">
          <ac:chgData name="Ana Slavec" userId="61ae62f6-9347-4590-919c-525d794b9530" providerId="ADAL" clId="{A865685E-02D7-4AB7-8C8E-4E583FBB6506}" dt="2024-04-26T13:08:55.293" v="13205" actId="478"/>
          <ac:spMkLst>
            <pc:docMk/>
            <pc:sldMk cId="2157038194" sldId="421"/>
            <ac:spMk id="12" creationId="{DF845FB4-D377-C6AF-BA19-1B9CF04570D3}"/>
          </ac:spMkLst>
        </pc:spChg>
        <pc:spChg chg="add del mod">
          <ac:chgData name="Ana Slavec" userId="61ae62f6-9347-4590-919c-525d794b9530" providerId="ADAL" clId="{A865685E-02D7-4AB7-8C8E-4E583FBB6506}" dt="2024-04-26T13:09:02.761" v="13211" actId="478"/>
          <ac:spMkLst>
            <pc:docMk/>
            <pc:sldMk cId="2157038194" sldId="421"/>
            <ac:spMk id="14" creationId="{D00FF303-CCC9-02F0-6950-E451F93C184B}"/>
          </ac:spMkLst>
        </pc:spChg>
        <pc:spChg chg="add del mod">
          <ac:chgData name="Ana Slavec" userId="61ae62f6-9347-4590-919c-525d794b9530" providerId="ADAL" clId="{A865685E-02D7-4AB7-8C8E-4E583FBB6506}" dt="2024-04-26T13:09:02.052" v="13210" actId="478"/>
          <ac:spMkLst>
            <pc:docMk/>
            <pc:sldMk cId="2157038194" sldId="421"/>
            <ac:spMk id="16" creationId="{6424F7A7-73BF-190A-08E6-F211AF9D7A6B}"/>
          </ac:spMkLst>
        </pc:spChg>
        <pc:picChg chg="del">
          <ac:chgData name="Ana Slavec" userId="61ae62f6-9347-4590-919c-525d794b9530" providerId="ADAL" clId="{A865685E-02D7-4AB7-8C8E-4E583FBB6506}" dt="2024-04-26T13:08:57.089" v="13207" actId="478"/>
          <ac:picMkLst>
            <pc:docMk/>
            <pc:sldMk cId="2157038194" sldId="421"/>
            <ac:picMk id="8" creationId="{EF7B8332-D1AD-05E2-C954-90D3DD9440B2}"/>
          </ac:picMkLst>
        </pc:picChg>
        <pc:picChg chg="del">
          <ac:chgData name="Ana Slavec" userId="61ae62f6-9347-4590-919c-525d794b9530" providerId="ADAL" clId="{A865685E-02D7-4AB7-8C8E-4E583FBB6506}" dt="2024-04-26T13:08:58.728" v="13209" actId="478"/>
          <ac:picMkLst>
            <pc:docMk/>
            <pc:sldMk cId="2157038194" sldId="421"/>
            <ac:picMk id="9" creationId="{F7338736-B413-5D84-1E00-66E503E7066B}"/>
          </ac:picMkLst>
        </pc:picChg>
        <pc:picChg chg="del">
          <ac:chgData name="Ana Slavec" userId="61ae62f6-9347-4590-919c-525d794b9530" providerId="ADAL" clId="{A865685E-02D7-4AB7-8C8E-4E583FBB6506}" dt="2024-04-26T13:08:57.835" v="13208" actId="478"/>
          <ac:picMkLst>
            <pc:docMk/>
            <pc:sldMk cId="2157038194" sldId="421"/>
            <ac:picMk id="10" creationId="{82278F5D-755D-4A87-F6EC-5A6E4B48DFD3}"/>
          </ac:picMkLst>
        </pc:picChg>
        <pc:picChg chg="add mod">
          <ac:chgData name="Ana Slavec" userId="61ae62f6-9347-4590-919c-525d794b9530" providerId="ADAL" clId="{A865685E-02D7-4AB7-8C8E-4E583FBB6506}" dt="2024-04-26T13:09:06.540" v="13212"/>
          <ac:picMkLst>
            <pc:docMk/>
            <pc:sldMk cId="2157038194" sldId="421"/>
            <ac:picMk id="17" creationId="{F44219A3-A86A-60F1-4722-1649262A25B2}"/>
          </ac:picMkLst>
        </pc:picChg>
      </pc:sldChg>
      <pc:sldChg chg="add del">
        <pc:chgData name="Ana Slavec" userId="61ae62f6-9347-4590-919c-525d794b9530" providerId="ADAL" clId="{A865685E-02D7-4AB7-8C8E-4E583FBB6506}" dt="2024-04-26T13:09:48.984" v="13217" actId="47"/>
        <pc:sldMkLst>
          <pc:docMk/>
          <pc:sldMk cId="2816372403" sldId="422"/>
        </pc:sldMkLst>
      </pc:sldChg>
      <pc:sldChg chg="addSp delSp modSp add mod">
        <pc:chgData name="Ana Slavec" userId="61ae62f6-9347-4590-919c-525d794b9530" providerId="ADAL" clId="{A865685E-02D7-4AB7-8C8E-4E583FBB6506}" dt="2024-04-26T20:25:52.417" v="14204" actId="13822"/>
        <pc:sldMkLst>
          <pc:docMk/>
          <pc:sldMk cId="3314432988" sldId="423"/>
        </pc:sldMkLst>
        <pc:spChg chg="mod">
          <ac:chgData name="Ana Slavec" userId="61ae62f6-9347-4590-919c-525d794b9530" providerId="ADAL" clId="{A865685E-02D7-4AB7-8C8E-4E583FBB6506}" dt="2024-04-26T20:25:52.417" v="14204" actId="13822"/>
          <ac:spMkLst>
            <pc:docMk/>
            <pc:sldMk cId="3314432988" sldId="423"/>
            <ac:spMk id="2" creationId="{11018F63-2F44-4B0C-93CE-B1F365350635}"/>
          </ac:spMkLst>
        </pc:spChg>
        <pc:spChg chg="add del">
          <ac:chgData name="Ana Slavec" userId="61ae62f6-9347-4590-919c-525d794b9530" providerId="ADAL" clId="{A865685E-02D7-4AB7-8C8E-4E583FBB6506}" dt="2024-04-26T13:34:21.930" v="13926" actId="22"/>
          <ac:spMkLst>
            <pc:docMk/>
            <pc:sldMk cId="3314432988" sldId="423"/>
            <ac:spMk id="4" creationId="{15369DD9-D771-3A9F-A5CA-8E8B744500DE}"/>
          </ac:spMkLst>
        </pc:spChg>
        <pc:spChg chg="mod">
          <ac:chgData name="Ana Slavec" userId="61ae62f6-9347-4590-919c-525d794b9530" providerId="ADAL" clId="{A865685E-02D7-4AB7-8C8E-4E583FBB6506}" dt="2024-04-26T13:33:52.723" v="13924" actId="20577"/>
          <ac:spMkLst>
            <pc:docMk/>
            <pc:sldMk cId="3314432988" sldId="423"/>
            <ac:spMk id="8" creationId="{11FBCB69-FD7E-2C89-F8F1-D06887D7281E}"/>
          </ac:spMkLst>
        </pc:spChg>
      </pc:sldChg>
      <pc:sldChg chg="modSp add mod">
        <pc:chgData name="Ana Slavec" userId="61ae62f6-9347-4590-919c-525d794b9530" providerId="ADAL" clId="{A865685E-02D7-4AB7-8C8E-4E583FBB6506}" dt="2024-04-26T21:27:17.389" v="15656" actId="6549"/>
        <pc:sldMkLst>
          <pc:docMk/>
          <pc:sldMk cId="3191029836" sldId="424"/>
        </pc:sldMkLst>
        <pc:spChg chg="mod">
          <ac:chgData name="Ana Slavec" userId="61ae62f6-9347-4590-919c-525d794b9530" providerId="ADAL" clId="{A865685E-02D7-4AB7-8C8E-4E583FBB6506}" dt="2024-04-26T13:34:31.155" v="13951" actId="20577"/>
          <ac:spMkLst>
            <pc:docMk/>
            <pc:sldMk cId="3191029836" sldId="424"/>
            <ac:spMk id="2" creationId="{11018F63-2F44-4B0C-93CE-B1F365350635}"/>
          </ac:spMkLst>
        </pc:spChg>
        <pc:spChg chg="mod">
          <ac:chgData name="Ana Slavec" userId="61ae62f6-9347-4590-919c-525d794b9530" providerId="ADAL" clId="{A865685E-02D7-4AB7-8C8E-4E583FBB6506}" dt="2024-04-26T21:27:17.389" v="15656" actId="6549"/>
          <ac:spMkLst>
            <pc:docMk/>
            <pc:sldMk cId="3191029836" sldId="424"/>
            <ac:spMk id="8" creationId="{11FBCB69-FD7E-2C89-F8F1-D06887D7281E}"/>
          </ac:spMkLst>
        </pc:spChg>
      </pc:sldChg>
      <pc:sldChg chg="modSp add mod">
        <pc:chgData name="Ana Slavec" userId="61ae62f6-9347-4590-919c-525d794b9530" providerId="ADAL" clId="{A865685E-02D7-4AB7-8C8E-4E583FBB6506}" dt="2024-04-26T21:32:42.283" v="16573" actId="6549"/>
        <pc:sldMkLst>
          <pc:docMk/>
          <pc:sldMk cId="3375663434" sldId="425"/>
        </pc:sldMkLst>
        <pc:spChg chg="mod">
          <ac:chgData name="Ana Slavec" userId="61ae62f6-9347-4590-919c-525d794b9530" providerId="ADAL" clId="{A865685E-02D7-4AB7-8C8E-4E583FBB6506}" dt="2024-04-26T13:34:46.595" v="13962" actId="20577"/>
          <ac:spMkLst>
            <pc:docMk/>
            <pc:sldMk cId="3375663434" sldId="425"/>
            <ac:spMk id="2" creationId="{11018F63-2F44-4B0C-93CE-B1F365350635}"/>
          </ac:spMkLst>
        </pc:spChg>
        <pc:spChg chg="mod">
          <ac:chgData name="Ana Slavec" userId="61ae62f6-9347-4590-919c-525d794b9530" providerId="ADAL" clId="{A865685E-02D7-4AB7-8C8E-4E583FBB6506}" dt="2024-04-26T21:32:42.283" v="16573" actId="6549"/>
          <ac:spMkLst>
            <pc:docMk/>
            <pc:sldMk cId="3375663434" sldId="425"/>
            <ac:spMk id="8" creationId="{11FBCB69-FD7E-2C89-F8F1-D06887D7281E}"/>
          </ac:spMkLst>
        </pc:spChg>
      </pc:sldChg>
      <pc:sldChg chg="addSp delSp modSp add mod">
        <pc:chgData name="Ana Slavec" userId="61ae62f6-9347-4590-919c-525d794b9530" providerId="ADAL" clId="{A865685E-02D7-4AB7-8C8E-4E583FBB6506}" dt="2024-04-26T21:33:40.932" v="16665" actId="20577"/>
        <pc:sldMkLst>
          <pc:docMk/>
          <pc:sldMk cId="2735369208" sldId="426"/>
        </pc:sldMkLst>
        <pc:spChg chg="mod">
          <ac:chgData name="Ana Slavec" userId="61ae62f6-9347-4590-919c-525d794b9530" providerId="ADAL" clId="{A865685E-02D7-4AB7-8C8E-4E583FBB6506}" dt="2024-04-26T13:35:07.869" v="13983" actId="20577"/>
          <ac:spMkLst>
            <pc:docMk/>
            <pc:sldMk cId="2735369208" sldId="426"/>
            <ac:spMk id="2" creationId="{11018F63-2F44-4B0C-93CE-B1F365350635}"/>
          </ac:spMkLst>
        </pc:spChg>
        <pc:spChg chg="add del mod">
          <ac:chgData name="Ana Slavec" userId="61ae62f6-9347-4590-919c-525d794b9530" providerId="ADAL" clId="{A865685E-02D7-4AB7-8C8E-4E583FBB6506}" dt="2024-04-26T13:35:20.840" v="13986" actId="478"/>
          <ac:spMkLst>
            <pc:docMk/>
            <pc:sldMk cId="2735369208" sldId="426"/>
            <ac:spMk id="4" creationId="{77D850FB-1649-E96A-0072-67F0C67CEA36}"/>
          </ac:spMkLst>
        </pc:spChg>
        <pc:spChg chg="add mod">
          <ac:chgData name="Ana Slavec" userId="61ae62f6-9347-4590-919c-525d794b9530" providerId="ADAL" clId="{A865685E-02D7-4AB7-8C8E-4E583FBB6506}" dt="2024-04-26T13:35:23.563" v="13987"/>
          <ac:spMkLst>
            <pc:docMk/>
            <pc:sldMk cId="2735369208" sldId="426"/>
            <ac:spMk id="7" creationId="{AD2E694F-3209-F45D-A805-55F8E5174E99}"/>
          </ac:spMkLst>
        </pc:spChg>
        <pc:spChg chg="del">
          <ac:chgData name="Ana Slavec" userId="61ae62f6-9347-4590-919c-525d794b9530" providerId="ADAL" clId="{A865685E-02D7-4AB7-8C8E-4E583FBB6506}" dt="2024-04-26T13:35:13.910" v="13984" actId="478"/>
          <ac:spMkLst>
            <pc:docMk/>
            <pc:sldMk cId="2735369208" sldId="426"/>
            <ac:spMk id="8" creationId="{11FBCB69-FD7E-2C89-F8F1-D06887D7281E}"/>
          </ac:spMkLst>
        </pc:spChg>
        <pc:spChg chg="add mod">
          <ac:chgData name="Ana Slavec" userId="61ae62f6-9347-4590-919c-525d794b9530" providerId="ADAL" clId="{A865685E-02D7-4AB7-8C8E-4E583FBB6506}" dt="2024-04-26T21:33:40.932" v="16665" actId="20577"/>
          <ac:spMkLst>
            <pc:docMk/>
            <pc:sldMk cId="2735369208" sldId="426"/>
            <ac:spMk id="9" creationId="{0B364429-3326-40E5-1BE1-F89F9BE959F2}"/>
          </ac:spMkLst>
        </pc:spChg>
        <pc:picChg chg="add mod">
          <ac:chgData name="Ana Slavec" userId="61ae62f6-9347-4590-919c-525d794b9530" providerId="ADAL" clId="{A865685E-02D7-4AB7-8C8E-4E583FBB6506}" dt="2024-04-26T13:35:15.130" v="13985"/>
          <ac:picMkLst>
            <pc:docMk/>
            <pc:sldMk cId="2735369208" sldId="426"/>
            <ac:picMk id="6" creationId="{9AF77AA5-7472-18DB-3C0E-D6121E15624B}"/>
          </ac:picMkLst>
        </pc:picChg>
      </pc:sldChg>
      <pc:sldChg chg="addSp delSp modSp add mod">
        <pc:chgData name="Ana Slavec" userId="61ae62f6-9347-4590-919c-525d794b9530" providerId="ADAL" clId="{A865685E-02D7-4AB7-8C8E-4E583FBB6506}" dt="2024-04-26T13:36:20.519" v="14072" actId="20577"/>
        <pc:sldMkLst>
          <pc:docMk/>
          <pc:sldMk cId="4275507049" sldId="427"/>
        </pc:sldMkLst>
        <pc:spChg chg="mod">
          <ac:chgData name="Ana Slavec" userId="61ae62f6-9347-4590-919c-525d794b9530" providerId="ADAL" clId="{A865685E-02D7-4AB7-8C8E-4E583FBB6506}" dt="2024-04-26T13:35:46.899" v="14042" actId="20577"/>
          <ac:spMkLst>
            <pc:docMk/>
            <pc:sldMk cId="4275507049" sldId="427"/>
            <ac:spMk id="2" creationId="{11018F63-2F44-4B0C-93CE-B1F365350635}"/>
          </ac:spMkLst>
        </pc:spChg>
        <pc:spChg chg="add del mod">
          <ac:chgData name="Ana Slavec" userId="61ae62f6-9347-4590-919c-525d794b9530" providerId="ADAL" clId="{A865685E-02D7-4AB7-8C8E-4E583FBB6506}" dt="2024-04-26T13:35:59.156" v="14044" actId="478"/>
          <ac:spMkLst>
            <pc:docMk/>
            <pc:sldMk cId="4275507049" sldId="427"/>
            <ac:spMk id="4" creationId="{72C693D5-3455-6BCA-7AF1-8513569F3C7E}"/>
          </ac:spMkLst>
        </pc:spChg>
        <pc:spChg chg="add del mod">
          <ac:chgData name="Ana Slavec" userId="61ae62f6-9347-4590-919c-525d794b9530" providerId="ADAL" clId="{A865685E-02D7-4AB7-8C8E-4E583FBB6506}" dt="2024-04-26T13:36:03.390" v="14046" actId="478"/>
          <ac:spMkLst>
            <pc:docMk/>
            <pc:sldMk cId="4275507049" sldId="427"/>
            <ac:spMk id="6" creationId="{564D52AB-6751-FF5E-DDA7-CD25783D6670}"/>
          </ac:spMkLst>
        </pc:spChg>
        <pc:spChg chg="add mod">
          <ac:chgData name="Ana Slavec" userId="61ae62f6-9347-4590-919c-525d794b9530" providerId="ADAL" clId="{A865685E-02D7-4AB7-8C8E-4E583FBB6506}" dt="2024-04-26T13:35:59.647" v="14045"/>
          <ac:spMkLst>
            <pc:docMk/>
            <pc:sldMk cId="4275507049" sldId="427"/>
            <ac:spMk id="7" creationId="{00B820DB-17D5-1953-EA89-94C07BC46B98}"/>
          </ac:spMkLst>
        </pc:spChg>
        <pc:spChg chg="del">
          <ac:chgData name="Ana Slavec" userId="61ae62f6-9347-4590-919c-525d794b9530" providerId="ADAL" clId="{A865685E-02D7-4AB7-8C8E-4E583FBB6506}" dt="2024-04-26T13:35:50.158" v="14043" actId="478"/>
          <ac:spMkLst>
            <pc:docMk/>
            <pc:sldMk cId="4275507049" sldId="427"/>
            <ac:spMk id="8" creationId="{11FBCB69-FD7E-2C89-F8F1-D06887D7281E}"/>
          </ac:spMkLst>
        </pc:spChg>
        <pc:spChg chg="add mod">
          <ac:chgData name="Ana Slavec" userId="61ae62f6-9347-4590-919c-525d794b9530" providerId="ADAL" clId="{A865685E-02D7-4AB7-8C8E-4E583FBB6506}" dt="2024-04-26T13:36:20.519" v="14072" actId="20577"/>
          <ac:spMkLst>
            <pc:docMk/>
            <pc:sldMk cId="4275507049" sldId="427"/>
            <ac:spMk id="9" creationId="{73EB7567-68EA-3414-9087-4EBEB745B81B}"/>
          </ac:spMkLst>
        </pc:spChg>
        <pc:spChg chg="add mod">
          <ac:chgData name="Ana Slavec" userId="61ae62f6-9347-4590-919c-525d794b9530" providerId="ADAL" clId="{A865685E-02D7-4AB7-8C8E-4E583FBB6506}" dt="2024-04-26T13:35:59.647" v="14045"/>
          <ac:spMkLst>
            <pc:docMk/>
            <pc:sldMk cId="4275507049" sldId="427"/>
            <ac:spMk id="10" creationId="{65739366-23C5-C650-F149-AC7533BEDF50}"/>
          </ac:spMkLst>
        </pc:spChg>
        <pc:spChg chg="add mod">
          <ac:chgData name="Ana Slavec" userId="61ae62f6-9347-4590-919c-525d794b9530" providerId="ADAL" clId="{A865685E-02D7-4AB7-8C8E-4E583FBB6506}" dt="2024-04-26T13:35:59.647" v="14045"/>
          <ac:spMkLst>
            <pc:docMk/>
            <pc:sldMk cId="4275507049" sldId="427"/>
            <ac:spMk id="11" creationId="{CC8F9373-284D-C1CA-DE79-4D93634F4F11}"/>
          </ac:spMkLst>
        </pc:spChg>
        <pc:spChg chg="add mod">
          <ac:chgData name="Ana Slavec" userId="61ae62f6-9347-4590-919c-525d794b9530" providerId="ADAL" clId="{A865685E-02D7-4AB7-8C8E-4E583FBB6506}" dt="2024-04-26T13:36:08.113" v="14047" actId="13822"/>
          <ac:spMkLst>
            <pc:docMk/>
            <pc:sldMk cId="4275507049" sldId="427"/>
            <ac:spMk id="12" creationId="{2F9C7899-0153-C0A9-B644-EB10A7FB17A8}"/>
          </ac:spMkLst>
        </pc:spChg>
        <pc:spChg chg="add mod">
          <ac:chgData name="Ana Slavec" userId="61ae62f6-9347-4590-919c-525d794b9530" providerId="ADAL" clId="{A865685E-02D7-4AB7-8C8E-4E583FBB6506}" dt="2024-04-26T13:36:10.835" v="14048" actId="13822"/>
          <ac:spMkLst>
            <pc:docMk/>
            <pc:sldMk cId="4275507049" sldId="427"/>
            <ac:spMk id="13" creationId="{1B83B996-1558-556A-0644-6172E1ECC5B3}"/>
          </ac:spMkLst>
        </pc:spChg>
        <pc:spChg chg="add mod">
          <ac:chgData name="Ana Slavec" userId="61ae62f6-9347-4590-919c-525d794b9530" providerId="ADAL" clId="{A865685E-02D7-4AB7-8C8E-4E583FBB6506}" dt="2024-04-26T13:35:59.647" v="14045"/>
          <ac:spMkLst>
            <pc:docMk/>
            <pc:sldMk cId="4275507049" sldId="427"/>
            <ac:spMk id="14" creationId="{A4682C3D-B34C-1B29-5748-6FDCD9015FBB}"/>
          </ac:spMkLst>
        </pc:spChg>
        <pc:spChg chg="add mod">
          <ac:chgData name="Ana Slavec" userId="61ae62f6-9347-4590-919c-525d794b9530" providerId="ADAL" clId="{A865685E-02D7-4AB7-8C8E-4E583FBB6506}" dt="2024-04-26T13:35:59.647" v="14045"/>
          <ac:spMkLst>
            <pc:docMk/>
            <pc:sldMk cId="4275507049" sldId="427"/>
            <ac:spMk id="15" creationId="{1DBB8EAF-C0B5-5EA3-C6FC-E6368296A4EB}"/>
          </ac:spMkLst>
        </pc:spChg>
        <pc:spChg chg="add mod">
          <ac:chgData name="Ana Slavec" userId="61ae62f6-9347-4590-919c-525d794b9530" providerId="ADAL" clId="{A865685E-02D7-4AB7-8C8E-4E583FBB6506}" dt="2024-04-26T13:35:59.647" v="14045"/>
          <ac:spMkLst>
            <pc:docMk/>
            <pc:sldMk cId="4275507049" sldId="427"/>
            <ac:spMk id="16" creationId="{9C4A0CBD-D2BD-0BC9-3E47-BDED93069166}"/>
          </ac:spMkLst>
        </pc:spChg>
        <pc:spChg chg="add mod">
          <ac:chgData name="Ana Slavec" userId="61ae62f6-9347-4590-919c-525d794b9530" providerId="ADAL" clId="{A865685E-02D7-4AB7-8C8E-4E583FBB6506}" dt="2024-04-26T13:35:59.647" v="14045"/>
          <ac:spMkLst>
            <pc:docMk/>
            <pc:sldMk cId="4275507049" sldId="427"/>
            <ac:spMk id="17" creationId="{4FE7FDA3-3742-E06B-7B84-77177B98176F}"/>
          </ac:spMkLst>
        </pc:spChg>
      </pc:sldChg>
      <pc:sldChg chg="delSp modSp add del mod">
        <pc:chgData name="Ana Slavec" userId="61ae62f6-9347-4590-919c-525d794b9530" providerId="ADAL" clId="{A865685E-02D7-4AB7-8C8E-4E583FBB6506}" dt="2024-04-26T20:32:57.678" v="14679" actId="47"/>
        <pc:sldMkLst>
          <pc:docMk/>
          <pc:sldMk cId="1695206008" sldId="428"/>
        </pc:sldMkLst>
        <pc:spChg chg="mod">
          <ac:chgData name="Ana Slavec" userId="61ae62f6-9347-4590-919c-525d794b9530" providerId="ADAL" clId="{A865685E-02D7-4AB7-8C8E-4E583FBB6506}" dt="2024-04-26T13:36:47.276" v="14109" actId="20577"/>
          <ac:spMkLst>
            <pc:docMk/>
            <pc:sldMk cId="1695206008" sldId="428"/>
            <ac:spMk id="2" creationId="{11018F63-2F44-4B0C-93CE-B1F365350635}"/>
          </ac:spMkLst>
        </pc:spChg>
        <pc:spChg chg="mod">
          <ac:chgData name="Ana Slavec" userId="61ae62f6-9347-4590-919c-525d794b9530" providerId="ADAL" clId="{A865685E-02D7-4AB7-8C8E-4E583FBB6506}" dt="2024-04-26T20:28:01.100" v="14249" actId="20577"/>
          <ac:spMkLst>
            <pc:docMk/>
            <pc:sldMk cId="1695206008" sldId="428"/>
            <ac:spMk id="8" creationId="{11FBCB69-FD7E-2C89-F8F1-D06887D7281E}"/>
          </ac:spMkLst>
        </pc:spChg>
        <pc:picChg chg="del">
          <ac:chgData name="Ana Slavec" userId="61ae62f6-9347-4590-919c-525d794b9530" providerId="ADAL" clId="{A865685E-02D7-4AB7-8C8E-4E583FBB6506}" dt="2024-04-26T20:27:30.565" v="14237" actId="478"/>
          <ac:picMkLst>
            <pc:docMk/>
            <pc:sldMk cId="1695206008" sldId="428"/>
            <ac:picMk id="4" creationId="{28D8CC0C-65F8-4514-B305-011AB6BCDDB6}"/>
          </ac:picMkLst>
        </pc:picChg>
      </pc:sldChg>
      <pc:sldChg chg="addSp delSp modSp add mod ord">
        <pc:chgData name="Ana Slavec" userId="61ae62f6-9347-4590-919c-525d794b9530" providerId="ADAL" clId="{A865685E-02D7-4AB7-8C8E-4E583FBB6506}" dt="2024-04-26T21:44:54.696" v="17019"/>
        <pc:sldMkLst>
          <pc:docMk/>
          <pc:sldMk cId="852994597" sldId="429"/>
        </pc:sldMkLst>
        <pc:spChg chg="add mod">
          <ac:chgData name="Ana Slavec" userId="61ae62f6-9347-4590-919c-525d794b9530" providerId="ADAL" clId="{A865685E-02D7-4AB7-8C8E-4E583FBB6506}" dt="2024-04-26T13:37:18.866" v="14124"/>
          <ac:spMkLst>
            <pc:docMk/>
            <pc:sldMk cId="852994597" sldId="429"/>
            <ac:spMk id="3" creationId="{036F50C3-91E3-E70C-B19D-F089194291B7}"/>
          </ac:spMkLst>
        </pc:spChg>
        <pc:spChg chg="add del mod">
          <ac:chgData name="Ana Slavec" userId="61ae62f6-9347-4590-919c-525d794b9530" providerId="ADAL" clId="{A865685E-02D7-4AB7-8C8E-4E583FBB6506}" dt="2024-04-26T13:37:26.953" v="14126" actId="478"/>
          <ac:spMkLst>
            <pc:docMk/>
            <pc:sldMk cId="852994597" sldId="429"/>
            <ac:spMk id="4" creationId="{EB2FB398-6CB2-BE33-AC1D-01E36EE84BC9}"/>
          </ac:spMkLst>
        </pc:spChg>
        <pc:spChg chg="add mod">
          <ac:chgData name="Ana Slavec" userId="61ae62f6-9347-4590-919c-525d794b9530" providerId="ADAL" clId="{A865685E-02D7-4AB7-8C8E-4E583FBB6506}" dt="2024-04-26T20:32:38.646" v="14657" actId="1035"/>
          <ac:spMkLst>
            <pc:docMk/>
            <pc:sldMk cId="852994597" sldId="429"/>
            <ac:spMk id="6" creationId="{9157CFCE-15CA-3F72-BD65-BA38AE846825}"/>
          </ac:spMkLst>
        </pc:spChg>
        <pc:spChg chg="add mod">
          <ac:chgData name="Ana Slavec" userId="61ae62f6-9347-4590-919c-525d794b9530" providerId="ADAL" clId="{A865685E-02D7-4AB7-8C8E-4E583FBB6506}" dt="2024-04-26T13:37:24.768" v="14125"/>
          <ac:spMkLst>
            <pc:docMk/>
            <pc:sldMk cId="852994597" sldId="429"/>
            <ac:spMk id="7" creationId="{5A2ABADF-A7DB-0B97-959B-179DF3606CE0}"/>
          </ac:spMkLst>
        </pc:spChg>
        <pc:spChg chg="mod">
          <ac:chgData name="Ana Slavec" userId="61ae62f6-9347-4590-919c-525d794b9530" providerId="ADAL" clId="{A865685E-02D7-4AB7-8C8E-4E583FBB6506}" dt="2024-04-26T20:32:50.232" v="14676" actId="20577"/>
          <ac:spMkLst>
            <pc:docMk/>
            <pc:sldMk cId="852994597" sldId="429"/>
            <ac:spMk id="8" creationId="{11FBCB69-FD7E-2C89-F8F1-D06887D7281E}"/>
          </ac:spMkLst>
        </pc:spChg>
        <pc:spChg chg="add del mod">
          <ac:chgData name="Ana Slavec" userId="61ae62f6-9347-4590-919c-525d794b9530" providerId="ADAL" clId="{A865685E-02D7-4AB7-8C8E-4E583FBB6506}" dt="2024-04-26T20:30:42.663" v="14423" actId="478"/>
          <ac:spMkLst>
            <pc:docMk/>
            <pc:sldMk cId="852994597" sldId="429"/>
            <ac:spMk id="10" creationId="{7C034861-A9FD-CF53-6C55-C7B06FCE3023}"/>
          </ac:spMkLst>
        </pc:spChg>
        <pc:spChg chg="add mod">
          <ac:chgData name="Ana Slavec" userId="61ae62f6-9347-4590-919c-525d794b9530" providerId="ADAL" clId="{A865685E-02D7-4AB7-8C8E-4E583FBB6506}" dt="2024-04-26T20:29:10.717" v="14359" actId="1076"/>
          <ac:spMkLst>
            <pc:docMk/>
            <pc:sldMk cId="852994597" sldId="429"/>
            <ac:spMk id="11" creationId="{F373BABF-D674-6DD0-3214-6E4FCBE00FDF}"/>
          </ac:spMkLst>
        </pc:spChg>
        <pc:spChg chg="add mod">
          <ac:chgData name="Ana Slavec" userId="61ae62f6-9347-4590-919c-525d794b9530" providerId="ADAL" clId="{A865685E-02D7-4AB7-8C8E-4E583FBB6506}" dt="2024-04-26T20:29:15.760" v="14360" actId="1076"/>
          <ac:spMkLst>
            <pc:docMk/>
            <pc:sldMk cId="852994597" sldId="429"/>
            <ac:spMk id="12" creationId="{9F2F535C-F7CF-C070-E910-FDC2B49C52E4}"/>
          </ac:spMkLst>
        </pc:spChg>
        <pc:spChg chg="add mod">
          <ac:chgData name="Ana Slavec" userId="61ae62f6-9347-4590-919c-525d794b9530" providerId="ADAL" clId="{A865685E-02D7-4AB7-8C8E-4E583FBB6506}" dt="2024-04-26T20:29:44.642" v="14395" actId="1076"/>
          <ac:spMkLst>
            <pc:docMk/>
            <pc:sldMk cId="852994597" sldId="429"/>
            <ac:spMk id="13" creationId="{2BE364EA-7E7E-9152-37AC-3B676D1A7A13}"/>
          </ac:spMkLst>
        </pc:spChg>
        <pc:spChg chg="add mod">
          <ac:chgData name="Ana Slavec" userId="61ae62f6-9347-4590-919c-525d794b9530" providerId="ADAL" clId="{A865685E-02D7-4AB7-8C8E-4E583FBB6506}" dt="2024-04-26T20:29:50.428" v="14396" actId="1076"/>
          <ac:spMkLst>
            <pc:docMk/>
            <pc:sldMk cId="852994597" sldId="429"/>
            <ac:spMk id="14" creationId="{58F9BB5A-514C-9249-0D62-9F4AE579F770}"/>
          </ac:spMkLst>
        </pc:spChg>
        <pc:spChg chg="add mod">
          <ac:chgData name="Ana Slavec" userId="61ae62f6-9347-4590-919c-525d794b9530" providerId="ADAL" clId="{A865685E-02D7-4AB7-8C8E-4E583FBB6506}" dt="2024-04-26T20:30:03.390" v="14397" actId="1076"/>
          <ac:spMkLst>
            <pc:docMk/>
            <pc:sldMk cId="852994597" sldId="429"/>
            <ac:spMk id="15" creationId="{6D7B5636-1A01-FA08-4901-4B3383A43E82}"/>
          </ac:spMkLst>
        </pc:spChg>
        <pc:spChg chg="add mod">
          <ac:chgData name="Ana Slavec" userId="61ae62f6-9347-4590-919c-525d794b9530" providerId="ADAL" clId="{A865685E-02D7-4AB7-8C8E-4E583FBB6506}" dt="2024-04-26T20:30:38.046" v="14420" actId="1076"/>
          <ac:spMkLst>
            <pc:docMk/>
            <pc:sldMk cId="852994597" sldId="429"/>
            <ac:spMk id="16" creationId="{45A0EDEB-082F-4392-135A-4544CEBC5E70}"/>
          </ac:spMkLst>
        </pc:spChg>
        <pc:graphicFrameChg chg="add del mod">
          <ac:chgData name="Ana Slavec" userId="61ae62f6-9347-4590-919c-525d794b9530" providerId="ADAL" clId="{A865685E-02D7-4AB7-8C8E-4E583FBB6506}" dt="2024-04-26T13:37:41.185" v="14132" actId="478"/>
          <ac:graphicFrameMkLst>
            <pc:docMk/>
            <pc:sldMk cId="852994597" sldId="429"/>
            <ac:graphicFrameMk id="9" creationId="{D0D91B0C-9886-071E-38D9-4CC8EF3B6514}"/>
          </ac:graphicFrameMkLst>
        </pc:graphicFrameChg>
      </pc:sldChg>
      <pc:sldChg chg="addSp delSp modSp mod">
        <pc:chgData name="Ana Slavec" userId="61ae62f6-9347-4590-919c-525d794b9530" providerId="ADAL" clId="{A865685E-02D7-4AB7-8C8E-4E583FBB6506}" dt="2024-04-26T21:40:04.819" v="16695" actId="1076"/>
        <pc:sldMkLst>
          <pc:docMk/>
          <pc:sldMk cId="1644863492" sldId="431"/>
        </pc:sldMkLst>
        <pc:spChg chg="mod">
          <ac:chgData name="Ana Slavec" userId="61ae62f6-9347-4590-919c-525d794b9530" providerId="ADAL" clId="{A865685E-02D7-4AB7-8C8E-4E583FBB6506}" dt="2024-04-26T20:33:47.117" v="14697" actId="20577"/>
          <ac:spMkLst>
            <pc:docMk/>
            <pc:sldMk cId="1644863492" sldId="431"/>
            <ac:spMk id="2" creationId="{11018F63-2F44-4B0C-93CE-B1F365350635}"/>
          </ac:spMkLst>
        </pc:spChg>
        <pc:spChg chg="add del mod">
          <ac:chgData name="Ana Slavec" userId="61ae62f6-9347-4590-919c-525d794b9530" providerId="ADAL" clId="{A865685E-02D7-4AB7-8C8E-4E583FBB6506}" dt="2024-04-26T20:33:20.095" v="14685" actId="478"/>
          <ac:spMkLst>
            <pc:docMk/>
            <pc:sldMk cId="1644863492" sldId="431"/>
            <ac:spMk id="4" creationId="{278A510C-7145-A575-D165-7036C943A177}"/>
          </ac:spMkLst>
        </pc:spChg>
        <pc:spChg chg="del">
          <ac:chgData name="Ana Slavec" userId="61ae62f6-9347-4590-919c-525d794b9530" providerId="ADAL" clId="{A865685E-02D7-4AB7-8C8E-4E583FBB6506}" dt="2024-04-26T20:33:17.223" v="14684" actId="478"/>
          <ac:spMkLst>
            <pc:docMk/>
            <pc:sldMk cId="1644863492" sldId="431"/>
            <ac:spMk id="8" creationId="{11FBCB69-FD7E-2C89-F8F1-D06887D7281E}"/>
          </ac:spMkLst>
        </pc:spChg>
        <pc:picChg chg="del mod">
          <ac:chgData name="Ana Slavec" userId="61ae62f6-9347-4590-919c-525d794b9530" providerId="ADAL" clId="{A865685E-02D7-4AB7-8C8E-4E583FBB6506}" dt="2024-04-26T21:39:49.367" v="16689" actId="478"/>
          <ac:picMkLst>
            <pc:docMk/>
            <pc:sldMk cId="1644863492" sldId="431"/>
            <ac:picMk id="6" creationId="{13491EC8-B60C-4F3E-BDEA-9840BAF1305B}"/>
          </ac:picMkLst>
        </pc:picChg>
        <pc:picChg chg="mod">
          <ac:chgData name="Ana Slavec" userId="61ae62f6-9347-4590-919c-525d794b9530" providerId="ADAL" clId="{A865685E-02D7-4AB7-8C8E-4E583FBB6506}" dt="2024-04-26T21:40:03.279" v="16694" actId="1076"/>
          <ac:picMkLst>
            <pc:docMk/>
            <pc:sldMk cId="1644863492" sldId="431"/>
            <ac:picMk id="9" creationId="{33EE5D34-23F8-4576-8E96-040B804301DA}"/>
          </ac:picMkLst>
        </pc:picChg>
        <pc:picChg chg="add mod">
          <ac:chgData name="Ana Slavec" userId="61ae62f6-9347-4590-919c-525d794b9530" providerId="ADAL" clId="{A865685E-02D7-4AB7-8C8E-4E583FBB6506}" dt="2024-04-26T21:40:04.819" v="16695" actId="1076"/>
          <ac:picMkLst>
            <pc:docMk/>
            <pc:sldMk cId="1644863492" sldId="431"/>
            <ac:picMk id="10" creationId="{3DCF7205-2201-D359-9348-0B69DC6A2C3F}"/>
          </ac:picMkLst>
        </pc:picChg>
        <pc:picChg chg="add mod">
          <ac:chgData name="Ana Slavec" userId="61ae62f6-9347-4590-919c-525d794b9530" providerId="ADAL" clId="{A865685E-02D7-4AB7-8C8E-4E583FBB6506}" dt="2024-04-26T21:39:59.617" v="16693" actId="1076"/>
          <ac:picMkLst>
            <pc:docMk/>
            <pc:sldMk cId="1644863492" sldId="431"/>
            <ac:picMk id="12" creationId="{37D7196C-A977-D814-334A-336B8439D4AB}"/>
          </ac:picMkLst>
        </pc:picChg>
      </pc:sldChg>
      <pc:sldChg chg="addSp delSp modSp add mod">
        <pc:chgData name="Ana Slavec" userId="61ae62f6-9347-4590-919c-525d794b9530" providerId="ADAL" clId="{A865685E-02D7-4AB7-8C8E-4E583FBB6506}" dt="2024-04-26T21:36:43.298" v="16682" actId="1076"/>
        <pc:sldMkLst>
          <pc:docMk/>
          <pc:sldMk cId="1072265534" sldId="432"/>
        </pc:sldMkLst>
        <pc:spChg chg="mod">
          <ac:chgData name="Ana Slavec" userId="61ae62f6-9347-4590-919c-525d794b9530" providerId="ADAL" clId="{A865685E-02D7-4AB7-8C8E-4E583FBB6506}" dt="2024-04-26T20:27:17.264" v="14234" actId="20577"/>
          <ac:spMkLst>
            <pc:docMk/>
            <pc:sldMk cId="1072265534" sldId="432"/>
            <ac:spMk id="2" creationId="{11018F63-2F44-4B0C-93CE-B1F365350635}"/>
          </ac:spMkLst>
        </pc:spChg>
        <pc:spChg chg="add del mod">
          <ac:chgData name="Ana Slavec" userId="61ae62f6-9347-4590-919c-525d794b9530" providerId="ADAL" clId="{A865685E-02D7-4AB7-8C8E-4E583FBB6506}" dt="2024-04-26T20:27:24.591" v="14236" actId="478"/>
          <ac:spMkLst>
            <pc:docMk/>
            <pc:sldMk cId="1072265534" sldId="432"/>
            <ac:spMk id="6" creationId="{8025EAC2-7009-741A-C879-88FAE8DAD7B8}"/>
          </ac:spMkLst>
        </pc:spChg>
        <pc:spChg chg="del">
          <ac:chgData name="Ana Slavec" userId="61ae62f6-9347-4590-919c-525d794b9530" providerId="ADAL" clId="{A865685E-02D7-4AB7-8C8E-4E583FBB6506}" dt="2024-04-26T20:27:22.563" v="14235" actId="478"/>
          <ac:spMkLst>
            <pc:docMk/>
            <pc:sldMk cId="1072265534" sldId="432"/>
            <ac:spMk id="8" creationId="{11FBCB69-FD7E-2C89-F8F1-D06887D7281E}"/>
          </ac:spMkLst>
        </pc:spChg>
        <pc:picChg chg="mod">
          <ac:chgData name="Ana Slavec" userId="61ae62f6-9347-4590-919c-525d794b9530" providerId="ADAL" clId="{A865685E-02D7-4AB7-8C8E-4E583FBB6506}" dt="2024-04-26T21:36:40.047" v="16681" actId="14100"/>
          <ac:picMkLst>
            <pc:docMk/>
            <pc:sldMk cId="1072265534" sldId="432"/>
            <ac:picMk id="4" creationId="{28D8CC0C-65F8-4514-B305-011AB6BCDDB6}"/>
          </ac:picMkLst>
        </pc:picChg>
        <pc:picChg chg="add mod">
          <ac:chgData name="Ana Slavec" userId="61ae62f6-9347-4590-919c-525d794b9530" providerId="ADAL" clId="{A865685E-02D7-4AB7-8C8E-4E583FBB6506}" dt="2024-04-26T21:36:43.298" v="16682" actId="1076"/>
          <ac:picMkLst>
            <pc:docMk/>
            <pc:sldMk cId="1072265534" sldId="432"/>
            <ac:picMk id="9" creationId="{1C98069B-83B2-BD0E-BC6C-654F24368020}"/>
          </ac:picMkLst>
        </pc:picChg>
        <pc:picChg chg="add mod">
          <ac:chgData name="Ana Slavec" userId="61ae62f6-9347-4590-919c-525d794b9530" providerId="ADAL" clId="{A865685E-02D7-4AB7-8C8E-4E583FBB6506}" dt="2024-04-26T21:36:17.133" v="16677" actId="14100"/>
          <ac:picMkLst>
            <pc:docMk/>
            <pc:sldMk cId="1072265534" sldId="432"/>
            <ac:picMk id="11" creationId="{23BA1518-898A-B4D6-3F6B-AA86FAD5689B}"/>
          </ac:picMkLst>
        </pc:picChg>
        <pc:picChg chg="add mod">
          <ac:chgData name="Ana Slavec" userId="61ae62f6-9347-4590-919c-525d794b9530" providerId="ADAL" clId="{A865685E-02D7-4AB7-8C8E-4E583FBB6506}" dt="2024-04-26T21:36:10.054" v="16676" actId="1076"/>
          <ac:picMkLst>
            <pc:docMk/>
            <pc:sldMk cId="1072265534" sldId="432"/>
            <ac:picMk id="13" creationId="{7A2A1A04-1ED4-28FF-F7B2-A0F5F6067382}"/>
          </ac:picMkLst>
        </pc:picChg>
      </pc:sldChg>
      <pc:sldChg chg="modSp add mod">
        <pc:chgData name="Ana Slavec" userId="61ae62f6-9347-4590-919c-525d794b9530" providerId="ADAL" clId="{A865685E-02D7-4AB7-8C8E-4E583FBB6506}" dt="2024-04-26T22:43:08.495" v="19863" actId="20577"/>
        <pc:sldMkLst>
          <pc:docMk/>
          <pc:sldMk cId="395709290" sldId="433"/>
        </pc:sldMkLst>
        <pc:spChg chg="mod">
          <ac:chgData name="Ana Slavec" userId="61ae62f6-9347-4590-919c-525d794b9530" providerId="ADAL" clId="{A865685E-02D7-4AB7-8C8E-4E583FBB6506}" dt="2024-04-26T20:34:02.007" v="14711" actId="20577"/>
          <ac:spMkLst>
            <pc:docMk/>
            <pc:sldMk cId="395709290" sldId="433"/>
            <ac:spMk id="2" creationId="{11018F63-2F44-4B0C-93CE-B1F365350635}"/>
          </ac:spMkLst>
        </pc:spChg>
        <pc:spChg chg="mod">
          <ac:chgData name="Ana Slavec" userId="61ae62f6-9347-4590-919c-525d794b9530" providerId="ADAL" clId="{A865685E-02D7-4AB7-8C8E-4E583FBB6506}" dt="2024-04-26T22:43:08.495" v="19863" actId="20577"/>
          <ac:spMkLst>
            <pc:docMk/>
            <pc:sldMk cId="395709290" sldId="433"/>
            <ac:spMk id="8" creationId="{11FBCB69-FD7E-2C89-F8F1-D06887D7281E}"/>
          </ac:spMkLst>
        </pc:spChg>
      </pc:sldChg>
      <pc:sldChg chg="addSp delSp modSp add mod">
        <pc:chgData name="Ana Slavec" userId="61ae62f6-9347-4590-919c-525d794b9530" providerId="ADAL" clId="{A865685E-02D7-4AB7-8C8E-4E583FBB6506}" dt="2024-04-26T21:44:06.421" v="17017" actId="6549"/>
        <pc:sldMkLst>
          <pc:docMk/>
          <pc:sldMk cId="3960380101" sldId="434"/>
        </pc:sldMkLst>
        <pc:spChg chg="mod">
          <ac:chgData name="Ana Slavec" userId="61ae62f6-9347-4590-919c-525d794b9530" providerId="ADAL" clId="{A865685E-02D7-4AB7-8C8E-4E583FBB6506}" dt="2024-04-26T21:41:52.784" v="16733" actId="20577"/>
          <ac:spMkLst>
            <pc:docMk/>
            <pc:sldMk cId="3960380101" sldId="434"/>
            <ac:spMk id="2" creationId="{11018F63-2F44-4B0C-93CE-B1F365350635}"/>
          </ac:spMkLst>
        </pc:spChg>
        <pc:spChg chg="add del mod">
          <ac:chgData name="Ana Slavec" userId="61ae62f6-9347-4590-919c-525d794b9530" providerId="ADAL" clId="{A865685E-02D7-4AB7-8C8E-4E583FBB6506}" dt="2024-04-26T21:42:20.224" v="16738" actId="478"/>
          <ac:spMkLst>
            <pc:docMk/>
            <pc:sldMk cId="3960380101" sldId="434"/>
            <ac:spMk id="4" creationId="{A2E81BB9-8487-B626-B8FD-E22F4EC08BC9}"/>
          </ac:spMkLst>
        </pc:spChg>
        <pc:spChg chg="add del mod">
          <ac:chgData name="Ana Slavec" userId="61ae62f6-9347-4590-919c-525d794b9530" providerId="ADAL" clId="{A865685E-02D7-4AB7-8C8E-4E583FBB6506}" dt="2024-04-26T21:42:23.897" v="16740" actId="478"/>
          <ac:spMkLst>
            <pc:docMk/>
            <pc:sldMk cId="3960380101" sldId="434"/>
            <ac:spMk id="6" creationId="{0D415E03-72B4-991F-AEC3-908587ED498C}"/>
          </ac:spMkLst>
        </pc:spChg>
        <pc:spChg chg="add mod">
          <ac:chgData name="Ana Slavec" userId="61ae62f6-9347-4590-919c-525d794b9530" providerId="ADAL" clId="{A865685E-02D7-4AB7-8C8E-4E583FBB6506}" dt="2024-04-26T21:44:06.421" v="17017" actId="6549"/>
          <ac:spMkLst>
            <pc:docMk/>
            <pc:sldMk cId="3960380101" sldId="434"/>
            <ac:spMk id="7" creationId="{66275B8A-54B9-6652-3036-285EE34F1788}"/>
          </ac:spMkLst>
        </pc:spChg>
        <pc:spChg chg="del mod">
          <ac:chgData name="Ana Slavec" userId="61ae62f6-9347-4590-919c-525d794b9530" providerId="ADAL" clId="{A865685E-02D7-4AB7-8C8E-4E583FBB6506}" dt="2024-04-26T21:42:15.219" v="16737" actId="478"/>
          <ac:spMkLst>
            <pc:docMk/>
            <pc:sldMk cId="3960380101" sldId="434"/>
            <ac:spMk id="8" creationId="{11FBCB69-FD7E-2C89-F8F1-D06887D7281E}"/>
          </ac:spMkLst>
        </pc:spChg>
        <pc:spChg chg="add mod">
          <ac:chgData name="Ana Slavec" userId="61ae62f6-9347-4590-919c-525d794b9530" providerId="ADAL" clId="{A865685E-02D7-4AB7-8C8E-4E583FBB6506}" dt="2024-04-26T21:42:20.592" v="16739"/>
          <ac:spMkLst>
            <pc:docMk/>
            <pc:sldMk cId="3960380101" sldId="434"/>
            <ac:spMk id="9" creationId="{860F175E-5C39-A921-2DD6-5FB58E327B3B}"/>
          </ac:spMkLst>
        </pc:spChg>
        <pc:spChg chg="add mod">
          <ac:chgData name="Ana Slavec" userId="61ae62f6-9347-4590-919c-525d794b9530" providerId="ADAL" clId="{A865685E-02D7-4AB7-8C8E-4E583FBB6506}" dt="2024-04-26T21:42:43.775" v="16784" actId="1076"/>
          <ac:spMkLst>
            <pc:docMk/>
            <pc:sldMk cId="3960380101" sldId="434"/>
            <ac:spMk id="11" creationId="{6D6FC930-5F52-0E27-245C-32C0B013D991}"/>
          </ac:spMkLst>
        </pc:spChg>
        <pc:spChg chg="add mod">
          <ac:chgData name="Ana Slavec" userId="61ae62f6-9347-4590-919c-525d794b9530" providerId="ADAL" clId="{A865685E-02D7-4AB7-8C8E-4E583FBB6506}" dt="2024-04-26T21:42:20.592" v="16739"/>
          <ac:spMkLst>
            <pc:docMk/>
            <pc:sldMk cId="3960380101" sldId="434"/>
            <ac:spMk id="12" creationId="{E35897A2-668C-2D5E-F8A4-536E6745156F}"/>
          </ac:spMkLst>
        </pc:spChg>
        <pc:spChg chg="add mod">
          <ac:chgData name="Ana Slavec" userId="61ae62f6-9347-4590-919c-525d794b9530" providerId="ADAL" clId="{A865685E-02D7-4AB7-8C8E-4E583FBB6506}" dt="2024-04-26T21:42:20.592" v="16739"/>
          <ac:spMkLst>
            <pc:docMk/>
            <pc:sldMk cId="3960380101" sldId="434"/>
            <ac:spMk id="13" creationId="{BF6EFF89-D53B-D922-3732-D255C55D8DE5}"/>
          </ac:spMkLst>
        </pc:spChg>
        <pc:spChg chg="add mod">
          <ac:chgData name="Ana Slavec" userId="61ae62f6-9347-4590-919c-525d794b9530" providerId="ADAL" clId="{A865685E-02D7-4AB7-8C8E-4E583FBB6506}" dt="2024-04-26T21:42:20.592" v="16739"/>
          <ac:spMkLst>
            <pc:docMk/>
            <pc:sldMk cId="3960380101" sldId="434"/>
            <ac:spMk id="14" creationId="{3F758CCE-4189-79E4-643D-EB49B6AF29E7}"/>
          </ac:spMkLst>
        </pc:spChg>
        <pc:spChg chg="add mod">
          <ac:chgData name="Ana Slavec" userId="61ae62f6-9347-4590-919c-525d794b9530" providerId="ADAL" clId="{A865685E-02D7-4AB7-8C8E-4E583FBB6506}" dt="2024-04-26T21:42:20.592" v="16739"/>
          <ac:spMkLst>
            <pc:docMk/>
            <pc:sldMk cId="3960380101" sldId="434"/>
            <ac:spMk id="15" creationId="{90B9B473-4BC9-527D-6610-0807BB30C164}"/>
          </ac:spMkLst>
        </pc:spChg>
        <pc:spChg chg="add mod">
          <ac:chgData name="Ana Slavec" userId="61ae62f6-9347-4590-919c-525d794b9530" providerId="ADAL" clId="{A865685E-02D7-4AB7-8C8E-4E583FBB6506}" dt="2024-04-26T21:42:20.592" v="16739"/>
          <ac:spMkLst>
            <pc:docMk/>
            <pc:sldMk cId="3960380101" sldId="434"/>
            <ac:spMk id="16" creationId="{BE6F7112-D695-3F61-73EB-4E29F4AB8265}"/>
          </ac:spMkLst>
        </pc:spChg>
        <pc:spChg chg="add mod">
          <ac:chgData name="Ana Slavec" userId="61ae62f6-9347-4590-919c-525d794b9530" providerId="ADAL" clId="{A865685E-02D7-4AB7-8C8E-4E583FBB6506}" dt="2024-04-26T21:42:20.592" v="16739"/>
          <ac:spMkLst>
            <pc:docMk/>
            <pc:sldMk cId="3960380101" sldId="434"/>
            <ac:spMk id="17" creationId="{5F47464B-9B37-1E78-ABF7-8DA3B4A7F524}"/>
          </ac:spMkLst>
        </pc:spChg>
        <pc:picChg chg="add mod">
          <ac:chgData name="Ana Slavec" userId="61ae62f6-9347-4590-919c-525d794b9530" providerId="ADAL" clId="{A865685E-02D7-4AB7-8C8E-4E583FBB6506}" dt="2024-04-26T21:42:20.592" v="16739"/>
          <ac:picMkLst>
            <pc:docMk/>
            <pc:sldMk cId="3960380101" sldId="434"/>
            <ac:picMk id="10" creationId="{5C875A3D-8B2B-36D8-0DD8-A6EFF0EB1C06}"/>
          </ac:picMkLst>
        </pc:picChg>
      </pc:sldChg>
      <pc:sldChg chg="modSp add del mod">
        <pc:chgData name="Ana Slavec" userId="61ae62f6-9347-4590-919c-525d794b9530" providerId="ADAL" clId="{A865685E-02D7-4AB7-8C8E-4E583FBB6506}" dt="2024-04-26T21:40:20.455" v="16698" actId="47"/>
        <pc:sldMkLst>
          <pc:docMk/>
          <pc:sldMk cId="4192462982" sldId="434"/>
        </pc:sldMkLst>
        <pc:spChg chg="mod">
          <ac:chgData name="Ana Slavec" userId="61ae62f6-9347-4590-919c-525d794b9530" providerId="ADAL" clId="{A865685E-02D7-4AB7-8C8E-4E583FBB6506}" dt="2024-04-26T21:40:18.634" v="16697" actId="6549"/>
          <ac:spMkLst>
            <pc:docMk/>
            <pc:sldMk cId="4192462982" sldId="434"/>
            <ac:spMk id="8" creationId="{11FBCB69-FD7E-2C89-F8F1-D06887D7281E}"/>
          </ac:spMkLst>
        </pc:spChg>
      </pc:sldChg>
      <pc:sldChg chg="addSp delSp modSp add mod">
        <pc:chgData name="Ana Slavec" userId="61ae62f6-9347-4590-919c-525d794b9530" providerId="ADAL" clId="{A865685E-02D7-4AB7-8C8E-4E583FBB6506}" dt="2024-04-26T21:55:28.078" v="17932" actId="20577"/>
        <pc:sldMkLst>
          <pc:docMk/>
          <pc:sldMk cId="1267461214" sldId="435"/>
        </pc:sldMkLst>
        <pc:spChg chg="mod">
          <ac:chgData name="Ana Slavec" userId="61ae62f6-9347-4590-919c-525d794b9530" providerId="ADAL" clId="{A865685E-02D7-4AB7-8C8E-4E583FBB6506}" dt="2024-04-26T21:45:47.169" v="17065" actId="20577"/>
          <ac:spMkLst>
            <pc:docMk/>
            <pc:sldMk cId="1267461214" sldId="435"/>
            <ac:spMk id="2" creationId="{11018F63-2F44-4B0C-93CE-B1F365350635}"/>
          </ac:spMkLst>
        </pc:spChg>
        <pc:spChg chg="add del mod">
          <ac:chgData name="Ana Slavec" userId="61ae62f6-9347-4590-919c-525d794b9530" providerId="ADAL" clId="{A865685E-02D7-4AB7-8C8E-4E583FBB6506}" dt="2024-04-26T21:45:25.488" v="17023" actId="478"/>
          <ac:spMkLst>
            <pc:docMk/>
            <pc:sldMk cId="1267461214" sldId="435"/>
            <ac:spMk id="4" creationId="{1A3E1B37-A563-88B1-7E99-7E1B8EFD5970}"/>
          </ac:spMkLst>
        </pc:spChg>
        <pc:spChg chg="add del mod">
          <ac:chgData name="Ana Slavec" userId="61ae62f6-9347-4590-919c-525d794b9530" providerId="ADAL" clId="{A865685E-02D7-4AB7-8C8E-4E583FBB6506}" dt="2024-04-26T21:45:36.845" v="17025" actId="478"/>
          <ac:spMkLst>
            <pc:docMk/>
            <pc:sldMk cId="1267461214" sldId="435"/>
            <ac:spMk id="7" creationId="{58CBA058-DF30-3988-A2FB-7B01677AD54C}"/>
          </ac:spMkLst>
        </pc:spChg>
        <pc:spChg chg="del">
          <ac:chgData name="Ana Slavec" userId="61ae62f6-9347-4590-919c-525d794b9530" providerId="ADAL" clId="{A865685E-02D7-4AB7-8C8E-4E583FBB6506}" dt="2024-04-26T21:45:23.006" v="17022" actId="478"/>
          <ac:spMkLst>
            <pc:docMk/>
            <pc:sldMk cId="1267461214" sldId="435"/>
            <ac:spMk id="8" creationId="{11FBCB69-FD7E-2C89-F8F1-D06887D7281E}"/>
          </ac:spMkLst>
        </pc:spChg>
        <pc:spChg chg="add mod">
          <ac:chgData name="Ana Slavec" userId="61ae62f6-9347-4590-919c-525d794b9530" providerId="ADAL" clId="{A865685E-02D7-4AB7-8C8E-4E583FBB6506}" dt="2024-04-26T21:55:28.078" v="17932" actId="20577"/>
          <ac:spMkLst>
            <pc:docMk/>
            <pc:sldMk cId="1267461214" sldId="435"/>
            <ac:spMk id="9" creationId="{ECBEED8A-0986-D791-C9BF-52D60FE9427F}"/>
          </ac:spMkLst>
        </pc:spChg>
        <pc:spChg chg="add del mod">
          <ac:chgData name="Ana Slavec" userId="61ae62f6-9347-4590-919c-525d794b9530" providerId="ADAL" clId="{A865685E-02D7-4AB7-8C8E-4E583FBB6506}" dt="2024-04-26T21:47:58.019" v="17423" actId="478"/>
          <ac:spMkLst>
            <pc:docMk/>
            <pc:sldMk cId="1267461214" sldId="435"/>
            <ac:spMk id="10" creationId="{5BFE0535-B78E-B6AE-69A9-0320BA2762CC}"/>
          </ac:spMkLst>
        </pc:spChg>
        <pc:spChg chg="add mod">
          <ac:chgData name="Ana Slavec" userId="61ae62f6-9347-4590-919c-525d794b9530" providerId="ADAL" clId="{A865685E-02D7-4AB7-8C8E-4E583FBB6506}" dt="2024-04-26T21:45:33.614" v="17024"/>
          <ac:spMkLst>
            <pc:docMk/>
            <pc:sldMk cId="1267461214" sldId="435"/>
            <ac:spMk id="11" creationId="{5BFFBA91-20D9-BC6A-8C90-C424B8DCDBC9}"/>
          </ac:spMkLst>
        </pc:spChg>
        <pc:spChg chg="add mod">
          <ac:chgData name="Ana Slavec" userId="61ae62f6-9347-4590-919c-525d794b9530" providerId="ADAL" clId="{A865685E-02D7-4AB7-8C8E-4E583FBB6506}" dt="2024-04-26T21:52:14.074" v="17794" actId="1076"/>
          <ac:spMkLst>
            <pc:docMk/>
            <pc:sldMk cId="1267461214" sldId="435"/>
            <ac:spMk id="12" creationId="{B11E9625-0F21-05B3-DF9D-B57ED51D385F}"/>
          </ac:spMkLst>
        </pc:spChg>
        <pc:spChg chg="add mod">
          <ac:chgData name="Ana Slavec" userId="61ae62f6-9347-4590-919c-525d794b9530" providerId="ADAL" clId="{A865685E-02D7-4AB7-8C8E-4E583FBB6506}" dt="2024-04-26T21:54:26.590" v="17846" actId="1076"/>
          <ac:spMkLst>
            <pc:docMk/>
            <pc:sldMk cId="1267461214" sldId="435"/>
            <ac:spMk id="13" creationId="{CA7812EA-DB59-000D-0EE9-1049BE9A854B}"/>
          </ac:spMkLst>
        </pc:spChg>
        <pc:spChg chg="add mod">
          <ac:chgData name="Ana Slavec" userId="61ae62f6-9347-4590-919c-525d794b9530" providerId="ADAL" clId="{A865685E-02D7-4AB7-8C8E-4E583FBB6506}" dt="2024-04-26T21:54:59.240" v="17886" actId="1076"/>
          <ac:spMkLst>
            <pc:docMk/>
            <pc:sldMk cId="1267461214" sldId="435"/>
            <ac:spMk id="14" creationId="{572D44CC-1BAA-FF13-9C69-312E635CE37A}"/>
          </ac:spMkLst>
        </pc:spChg>
        <pc:spChg chg="add mod">
          <ac:chgData name="Ana Slavec" userId="61ae62f6-9347-4590-919c-525d794b9530" providerId="ADAL" clId="{A865685E-02D7-4AB7-8C8E-4E583FBB6506}" dt="2024-04-26T21:55:18.406" v="17890" actId="1076"/>
          <ac:spMkLst>
            <pc:docMk/>
            <pc:sldMk cId="1267461214" sldId="435"/>
            <ac:spMk id="15" creationId="{5C862327-8F02-0D80-FC6F-1EE7AC81F308}"/>
          </ac:spMkLst>
        </pc:spChg>
        <pc:picChg chg="add mod">
          <ac:chgData name="Ana Slavec" userId="61ae62f6-9347-4590-919c-525d794b9530" providerId="ADAL" clId="{A865685E-02D7-4AB7-8C8E-4E583FBB6506}" dt="2024-04-26T21:53:21.905" v="17807" actId="1076"/>
          <ac:picMkLst>
            <pc:docMk/>
            <pc:sldMk cId="1267461214" sldId="435"/>
            <ac:picMk id="6" creationId="{7A25146C-2EF9-D582-B1A1-F8AF1BF0C755}"/>
          </ac:picMkLst>
        </pc:picChg>
      </pc:sldChg>
      <pc:sldChg chg="addSp delSp modSp add mod ord modClrScheme chgLayout">
        <pc:chgData name="Ana Slavec" userId="61ae62f6-9347-4590-919c-525d794b9530" providerId="ADAL" clId="{A865685E-02D7-4AB7-8C8E-4E583FBB6506}" dt="2024-04-26T21:51:30.453" v="17788"/>
        <pc:sldMkLst>
          <pc:docMk/>
          <pc:sldMk cId="10763551" sldId="436"/>
        </pc:sldMkLst>
        <pc:spChg chg="add del mod ord">
          <ac:chgData name="Ana Slavec" userId="61ae62f6-9347-4590-919c-525d794b9530" providerId="ADAL" clId="{A865685E-02D7-4AB7-8C8E-4E583FBB6506}" dt="2024-04-26T21:49:04.125" v="17434" actId="700"/>
          <ac:spMkLst>
            <pc:docMk/>
            <pc:sldMk cId="10763551" sldId="436"/>
            <ac:spMk id="2" creationId="{11018F63-2F44-4B0C-93CE-B1F365350635}"/>
          </ac:spMkLst>
        </pc:spChg>
        <pc:spChg chg="add del mod">
          <ac:chgData name="Ana Slavec" userId="61ae62f6-9347-4590-919c-525d794b9530" providerId="ADAL" clId="{A865685E-02D7-4AB7-8C8E-4E583FBB6506}" dt="2024-04-26T21:47:47.931" v="17419" actId="478"/>
          <ac:spMkLst>
            <pc:docMk/>
            <pc:sldMk cId="10763551" sldId="436"/>
            <ac:spMk id="4" creationId="{27D8BB8E-BF15-68C6-62A4-DF722B9B3E88}"/>
          </ac:spMkLst>
        </pc:spChg>
        <pc:spChg chg="mod ord">
          <ac:chgData name="Ana Slavec" userId="61ae62f6-9347-4590-919c-525d794b9530" providerId="ADAL" clId="{A865685E-02D7-4AB7-8C8E-4E583FBB6506}" dt="2024-04-26T21:49:04.125" v="17434" actId="700"/>
          <ac:spMkLst>
            <pc:docMk/>
            <pc:sldMk cId="10763551" sldId="436"/>
            <ac:spMk id="5" creationId="{7C1D4504-CC61-4254-A403-EC64B0D659D6}"/>
          </ac:spMkLst>
        </pc:spChg>
        <pc:spChg chg="add del mod ord">
          <ac:chgData name="Ana Slavec" userId="61ae62f6-9347-4590-919c-525d794b9530" providerId="ADAL" clId="{A865685E-02D7-4AB7-8C8E-4E583FBB6506}" dt="2024-04-26T21:48:27.512" v="17429" actId="478"/>
          <ac:spMkLst>
            <pc:docMk/>
            <pc:sldMk cId="10763551" sldId="436"/>
            <ac:spMk id="6" creationId="{ED171838-89F0-30BE-5E96-45D55E3BA6D6}"/>
          </ac:spMkLst>
        </pc:spChg>
        <pc:spChg chg="add del mod">
          <ac:chgData name="Ana Slavec" userId="61ae62f6-9347-4590-919c-525d794b9530" providerId="ADAL" clId="{A865685E-02D7-4AB7-8C8E-4E583FBB6506}" dt="2024-04-26T21:49:49.259" v="17580" actId="478"/>
          <ac:spMkLst>
            <pc:docMk/>
            <pc:sldMk cId="10763551" sldId="436"/>
            <ac:spMk id="7" creationId="{66FC3704-F4E4-C778-D478-A010C083E5BF}"/>
          </ac:spMkLst>
        </pc:spChg>
        <pc:spChg chg="del mod">
          <ac:chgData name="Ana Slavec" userId="61ae62f6-9347-4590-919c-525d794b9530" providerId="ADAL" clId="{A865685E-02D7-4AB7-8C8E-4E583FBB6506}" dt="2024-04-26T21:47:45.429" v="17418" actId="478"/>
          <ac:spMkLst>
            <pc:docMk/>
            <pc:sldMk cId="10763551" sldId="436"/>
            <ac:spMk id="8" creationId="{11FBCB69-FD7E-2C89-F8F1-D06887D7281E}"/>
          </ac:spMkLst>
        </pc:spChg>
        <pc:spChg chg="add mod">
          <ac:chgData name="Ana Slavec" userId="61ae62f6-9347-4590-919c-525d794b9530" providerId="ADAL" clId="{A865685E-02D7-4AB7-8C8E-4E583FBB6506}" dt="2024-04-26T21:50:26.313" v="17651" actId="20577"/>
          <ac:spMkLst>
            <pc:docMk/>
            <pc:sldMk cId="10763551" sldId="436"/>
            <ac:spMk id="9" creationId="{471C3AAA-5958-DDAA-B968-442164AC1280}"/>
          </ac:spMkLst>
        </pc:spChg>
        <pc:spChg chg="add del mod">
          <ac:chgData name="Ana Slavec" userId="61ae62f6-9347-4590-919c-525d794b9530" providerId="ADAL" clId="{A865685E-02D7-4AB7-8C8E-4E583FBB6506}" dt="2024-04-26T21:49:51.275" v="17581" actId="478"/>
          <ac:spMkLst>
            <pc:docMk/>
            <pc:sldMk cId="10763551" sldId="436"/>
            <ac:spMk id="10" creationId="{ABC140CD-2FF0-6F41-A60A-C198749D470F}"/>
          </ac:spMkLst>
        </pc:spChg>
        <pc:spChg chg="add mod">
          <ac:chgData name="Ana Slavec" userId="61ae62f6-9347-4590-919c-525d794b9530" providerId="ADAL" clId="{A865685E-02D7-4AB7-8C8E-4E583FBB6506}" dt="2024-04-26T21:51:01.713" v="17786" actId="20577"/>
          <ac:spMkLst>
            <pc:docMk/>
            <pc:sldMk cId="10763551" sldId="436"/>
            <ac:spMk id="11" creationId="{7A9CB5A6-59D8-452B-6A89-C6C7E61090A8}"/>
          </ac:spMkLst>
        </pc:spChg>
        <pc:spChg chg="add del mod">
          <ac:chgData name="Ana Slavec" userId="61ae62f6-9347-4590-919c-525d794b9530" providerId="ADAL" clId="{A865685E-02D7-4AB7-8C8E-4E583FBB6506}" dt="2024-04-26T21:47:54.900" v="17422" actId="478"/>
          <ac:spMkLst>
            <pc:docMk/>
            <pc:sldMk cId="10763551" sldId="436"/>
            <ac:spMk id="12" creationId="{8276373C-735F-AC2B-B771-30880E9D580F}"/>
          </ac:spMkLst>
        </pc:spChg>
        <pc:spChg chg="add mod">
          <ac:chgData name="Ana Slavec" userId="61ae62f6-9347-4590-919c-525d794b9530" providerId="ADAL" clId="{A865685E-02D7-4AB7-8C8E-4E583FBB6506}" dt="2024-04-26T21:47:51.226" v="17420"/>
          <ac:spMkLst>
            <pc:docMk/>
            <pc:sldMk cId="10763551" sldId="436"/>
            <ac:spMk id="13" creationId="{B0449979-C539-87FC-D19C-8CEC73889A5D}"/>
          </ac:spMkLst>
        </pc:spChg>
        <pc:spChg chg="add mod">
          <ac:chgData name="Ana Slavec" userId="61ae62f6-9347-4590-919c-525d794b9530" providerId="ADAL" clId="{A865685E-02D7-4AB7-8C8E-4E583FBB6506}" dt="2024-04-26T21:47:51.226" v="17420"/>
          <ac:spMkLst>
            <pc:docMk/>
            <pc:sldMk cId="10763551" sldId="436"/>
            <ac:spMk id="14" creationId="{23FC1640-E11E-B0BB-3F0D-6C8B2FA66E40}"/>
          </ac:spMkLst>
        </pc:spChg>
        <pc:spChg chg="add mod">
          <ac:chgData name="Ana Slavec" userId="61ae62f6-9347-4590-919c-525d794b9530" providerId="ADAL" clId="{A865685E-02D7-4AB7-8C8E-4E583FBB6506}" dt="2024-04-26T21:47:51.226" v="17420"/>
          <ac:spMkLst>
            <pc:docMk/>
            <pc:sldMk cId="10763551" sldId="436"/>
            <ac:spMk id="15" creationId="{54484CDD-770B-4E93-6B25-4C7EFC8EA136}"/>
          </ac:spMkLst>
        </pc:spChg>
        <pc:spChg chg="add mod">
          <ac:chgData name="Ana Slavec" userId="61ae62f6-9347-4590-919c-525d794b9530" providerId="ADAL" clId="{A865685E-02D7-4AB7-8C8E-4E583FBB6506}" dt="2024-04-26T21:47:51.226" v="17420"/>
          <ac:spMkLst>
            <pc:docMk/>
            <pc:sldMk cId="10763551" sldId="436"/>
            <ac:spMk id="16" creationId="{F6631243-AAAB-ECBC-E239-C06C6669D9C7}"/>
          </ac:spMkLst>
        </pc:spChg>
        <pc:spChg chg="add del mod">
          <ac:chgData name="Ana Slavec" userId="61ae62f6-9347-4590-919c-525d794b9530" providerId="ADAL" clId="{A865685E-02D7-4AB7-8C8E-4E583FBB6506}" dt="2024-04-26T21:48:16.257" v="17425" actId="478"/>
          <ac:spMkLst>
            <pc:docMk/>
            <pc:sldMk cId="10763551" sldId="436"/>
            <ac:spMk id="18" creationId="{DD691AD0-0C45-B01E-854E-85A554256046}"/>
          </ac:spMkLst>
        </pc:spChg>
        <pc:spChg chg="add del mod">
          <ac:chgData name="Ana Slavec" userId="61ae62f6-9347-4590-919c-525d794b9530" providerId="ADAL" clId="{A865685E-02D7-4AB7-8C8E-4E583FBB6506}" dt="2024-04-26T21:48:20.711" v="17427" actId="478"/>
          <ac:spMkLst>
            <pc:docMk/>
            <pc:sldMk cId="10763551" sldId="436"/>
            <ac:spMk id="20" creationId="{35CA48B7-909A-8C9C-09E4-5B65B5853F8B}"/>
          </ac:spMkLst>
        </pc:spChg>
        <pc:spChg chg="add del mod ord">
          <ac:chgData name="Ana Slavec" userId="61ae62f6-9347-4590-919c-525d794b9530" providerId="ADAL" clId="{A865685E-02D7-4AB7-8C8E-4E583FBB6506}" dt="2024-04-26T21:48:50.980" v="17431" actId="700"/>
          <ac:spMkLst>
            <pc:docMk/>
            <pc:sldMk cId="10763551" sldId="436"/>
            <ac:spMk id="21" creationId="{5F48F901-0920-6749-A482-A92D415103A2}"/>
          </ac:spMkLst>
        </pc:spChg>
        <pc:spChg chg="add del mod ord">
          <ac:chgData name="Ana Slavec" userId="61ae62f6-9347-4590-919c-525d794b9530" providerId="ADAL" clId="{A865685E-02D7-4AB7-8C8E-4E583FBB6506}" dt="2024-04-26T21:48:50.980" v="17431" actId="700"/>
          <ac:spMkLst>
            <pc:docMk/>
            <pc:sldMk cId="10763551" sldId="436"/>
            <ac:spMk id="22" creationId="{8FCC68F2-6194-E265-220D-8DA684E5F478}"/>
          </ac:spMkLst>
        </pc:spChg>
        <pc:spChg chg="add del mod ord">
          <ac:chgData name="Ana Slavec" userId="61ae62f6-9347-4590-919c-525d794b9530" providerId="ADAL" clId="{A865685E-02D7-4AB7-8C8E-4E583FBB6506}" dt="2024-04-26T21:48:50.980" v="17431" actId="700"/>
          <ac:spMkLst>
            <pc:docMk/>
            <pc:sldMk cId="10763551" sldId="436"/>
            <ac:spMk id="23" creationId="{4BD34151-1817-0C31-8B7D-4DD962E19523}"/>
          </ac:spMkLst>
        </pc:spChg>
        <pc:spChg chg="add del mod ord">
          <ac:chgData name="Ana Slavec" userId="61ae62f6-9347-4590-919c-525d794b9530" providerId="ADAL" clId="{A865685E-02D7-4AB7-8C8E-4E583FBB6506}" dt="2024-04-26T21:48:50.980" v="17431" actId="700"/>
          <ac:spMkLst>
            <pc:docMk/>
            <pc:sldMk cId="10763551" sldId="436"/>
            <ac:spMk id="24" creationId="{C53C3E33-C318-A612-10B1-53660EED385E}"/>
          </ac:spMkLst>
        </pc:spChg>
        <pc:spChg chg="add mod ord">
          <ac:chgData name="Ana Slavec" userId="61ae62f6-9347-4590-919c-525d794b9530" providerId="ADAL" clId="{A865685E-02D7-4AB7-8C8E-4E583FBB6506}" dt="2024-04-26T21:49:45.816" v="17579" actId="20577"/>
          <ac:spMkLst>
            <pc:docMk/>
            <pc:sldMk cId="10763551" sldId="436"/>
            <ac:spMk id="25" creationId="{27D2F76D-9884-C042-C557-825852CFA0A4}"/>
          </ac:spMkLst>
        </pc:spChg>
        <pc:spChg chg="add del mod ord">
          <ac:chgData name="Ana Slavec" userId="61ae62f6-9347-4590-919c-525d794b9530" providerId="ADAL" clId="{A865685E-02D7-4AB7-8C8E-4E583FBB6506}" dt="2024-04-26T21:49:06.723" v="17435" actId="478"/>
          <ac:spMkLst>
            <pc:docMk/>
            <pc:sldMk cId="10763551" sldId="436"/>
            <ac:spMk id="26" creationId="{62472BFB-ACB5-6785-EE3B-151CABDE1504}"/>
          </ac:spMkLst>
        </pc:spChg>
        <pc:spChg chg="add mod ord">
          <ac:chgData name="Ana Slavec" userId="61ae62f6-9347-4590-919c-525d794b9530" providerId="ADAL" clId="{A865685E-02D7-4AB7-8C8E-4E583FBB6506}" dt="2024-04-26T21:49:45.461" v="17577" actId="27636"/>
          <ac:spMkLst>
            <pc:docMk/>
            <pc:sldMk cId="10763551" sldId="436"/>
            <ac:spMk id="27" creationId="{0088C643-6294-A6C8-041B-53E862513992}"/>
          </ac:spMkLst>
        </pc:spChg>
        <pc:spChg chg="add del mod ord">
          <ac:chgData name="Ana Slavec" userId="61ae62f6-9347-4590-919c-525d794b9530" providerId="ADAL" clId="{A865685E-02D7-4AB7-8C8E-4E583FBB6506}" dt="2024-04-26T21:49:09.483" v="17436" actId="478"/>
          <ac:spMkLst>
            <pc:docMk/>
            <pc:sldMk cId="10763551" sldId="436"/>
            <ac:spMk id="28" creationId="{22FC9F66-D787-60C0-B49A-8D1E302A843C}"/>
          </ac:spMkLst>
        </pc:spChg>
      </pc:sldChg>
      <pc:sldChg chg="addSp delSp modSp add mod">
        <pc:chgData name="Ana Slavec" userId="61ae62f6-9347-4590-919c-525d794b9530" providerId="ADAL" clId="{A865685E-02D7-4AB7-8C8E-4E583FBB6506}" dt="2024-04-26T21:59:27.190" v="18363" actId="20577"/>
        <pc:sldMkLst>
          <pc:docMk/>
          <pc:sldMk cId="1749662683" sldId="437"/>
        </pc:sldMkLst>
        <pc:spChg chg="mod">
          <ac:chgData name="Ana Slavec" userId="61ae62f6-9347-4590-919c-525d794b9530" providerId="ADAL" clId="{A865685E-02D7-4AB7-8C8E-4E583FBB6506}" dt="2024-04-26T21:56:24.353" v="17966" actId="20577"/>
          <ac:spMkLst>
            <pc:docMk/>
            <pc:sldMk cId="1749662683" sldId="437"/>
            <ac:spMk id="2" creationId="{11018F63-2F44-4B0C-93CE-B1F365350635}"/>
          </ac:spMkLst>
        </pc:spChg>
        <pc:spChg chg="add mod">
          <ac:chgData name="Ana Slavec" userId="61ae62f6-9347-4590-919c-525d794b9530" providerId="ADAL" clId="{A865685E-02D7-4AB7-8C8E-4E583FBB6506}" dt="2024-04-26T21:59:27.190" v="18363" actId="20577"/>
          <ac:spMkLst>
            <pc:docMk/>
            <pc:sldMk cId="1749662683" sldId="437"/>
            <ac:spMk id="3" creationId="{CD254409-F36F-AFD6-7F93-4C26358A0EFE}"/>
          </ac:spMkLst>
        </pc:spChg>
        <pc:spChg chg="add mod">
          <ac:chgData name="Ana Slavec" userId="61ae62f6-9347-4590-919c-525d794b9530" providerId="ADAL" clId="{A865685E-02D7-4AB7-8C8E-4E583FBB6506}" dt="2024-04-26T21:58:27.531" v="18243" actId="20577"/>
          <ac:spMkLst>
            <pc:docMk/>
            <pc:sldMk cId="1749662683" sldId="437"/>
            <ac:spMk id="4" creationId="{95B3FE90-8325-2785-8F90-80B3901F01C1}"/>
          </ac:spMkLst>
        </pc:spChg>
        <pc:spChg chg="del mod">
          <ac:chgData name="Ana Slavec" userId="61ae62f6-9347-4590-919c-525d794b9530" providerId="ADAL" clId="{A865685E-02D7-4AB7-8C8E-4E583FBB6506}" dt="2024-04-26T21:56:36.028" v="17968" actId="478"/>
          <ac:spMkLst>
            <pc:docMk/>
            <pc:sldMk cId="1749662683" sldId="437"/>
            <ac:spMk id="8" creationId="{11FBCB69-FD7E-2C89-F8F1-D06887D7281E}"/>
          </ac:spMkLst>
        </pc:spChg>
        <pc:spChg chg="del mod">
          <ac:chgData name="Ana Slavec" userId="61ae62f6-9347-4590-919c-525d794b9530" providerId="ADAL" clId="{A865685E-02D7-4AB7-8C8E-4E583FBB6506}" dt="2024-04-26T21:56:43.289" v="17974" actId="478"/>
          <ac:spMkLst>
            <pc:docMk/>
            <pc:sldMk cId="1749662683" sldId="437"/>
            <ac:spMk id="11" creationId="{F373BABF-D674-6DD0-3214-6E4FCBE00FDF}"/>
          </ac:spMkLst>
        </pc:spChg>
        <pc:spChg chg="del">
          <ac:chgData name="Ana Slavec" userId="61ae62f6-9347-4590-919c-525d794b9530" providerId="ADAL" clId="{A865685E-02D7-4AB7-8C8E-4E583FBB6506}" dt="2024-04-26T21:56:39.556" v="17969" actId="478"/>
          <ac:spMkLst>
            <pc:docMk/>
            <pc:sldMk cId="1749662683" sldId="437"/>
            <ac:spMk id="12" creationId="{9F2F535C-F7CF-C070-E910-FDC2B49C52E4}"/>
          </ac:spMkLst>
        </pc:spChg>
        <pc:spChg chg="del mod">
          <ac:chgData name="Ana Slavec" userId="61ae62f6-9347-4590-919c-525d794b9530" providerId="ADAL" clId="{A865685E-02D7-4AB7-8C8E-4E583FBB6506}" dt="2024-04-26T21:56:41.856" v="17972" actId="478"/>
          <ac:spMkLst>
            <pc:docMk/>
            <pc:sldMk cId="1749662683" sldId="437"/>
            <ac:spMk id="13" creationId="{2BE364EA-7E7E-9152-37AC-3B676D1A7A13}"/>
          </ac:spMkLst>
        </pc:spChg>
        <pc:spChg chg="del">
          <ac:chgData name="Ana Slavec" userId="61ae62f6-9347-4590-919c-525d794b9530" providerId="ADAL" clId="{A865685E-02D7-4AB7-8C8E-4E583FBB6506}" dt="2024-04-26T21:56:44.754" v="17975" actId="478"/>
          <ac:spMkLst>
            <pc:docMk/>
            <pc:sldMk cId="1749662683" sldId="437"/>
            <ac:spMk id="14" creationId="{58F9BB5A-514C-9249-0D62-9F4AE579F770}"/>
          </ac:spMkLst>
        </pc:spChg>
        <pc:spChg chg="del">
          <ac:chgData name="Ana Slavec" userId="61ae62f6-9347-4590-919c-525d794b9530" providerId="ADAL" clId="{A865685E-02D7-4AB7-8C8E-4E583FBB6506}" dt="2024-04-26T21:56:45.793" v="17976" actId="478"/>
          <ac:spMkLst>
            <pc:docMk/>
            <pc:sldMk cId="1749662683" sldId="437"/>
            <ac:spMk id="15" creationId="{6D7B5636-1A01-FA08-4901-4B3383A43E82}"/>
          </ac:spMkLst>
        </pc:spChg>
        <pc:spChg chg="del">
          <ac:chgData name="Ana Slavec" userId="61ae62f6-9347-4590-919c-525d794b9530" providerId="ADAL" clId="{A865685E-02D7-4AB7-8C8E-4E583FBB6506}" dt="2024-04-26T21:56:46.988" v="17977" actId="478"/>
          <ac:spMkLst>
            <pc:docMk/>
            <pc:sldMk cId="1749662683" sldId="437"/>
            <ac:spMk id="16" creationId="{45A0EDEB-082F-4392-135A-4544CEBC5E70}"/>
          </ac:spMkLst>
        </pc:spChg>
      </pc:sldChg>
    </pc:docChg>
  </pc:docChgLst>
  <pc:docChgLst>
    <pc:chgData name="Ana Slavec" userId="61ae62f6-9347-4590-919c-525d794b9530" providerId="ADAL" clId="{2A879C95-A06A-4AF5-BDA2-7DC60891F3B7}"/>
    <pc:docChg chg="undo redo custSel addSld delSld modSld sldOrd">
      <pc:chgData name="Ana Slavec" userId="61ae62f6-9347-4590-919c-525d794b9530" providerId="ADAL" clId="{2A879C95-A06A-4AF5-BDA2-7DC60891F3B7}" dt="2024-05-10T12:23:36.024" v="9288" actId="14100"/>
      <pc:docMkLst>
        <pc:docMk/>
      </pc:docMkLst>
      <pc:sldChg chg="modSp mod">
        <pc:chgData name="Ana Slavec" userId="61ae62f6-9347-4590-919c-525d794b9530" providerId="ADAL" clId="{2A879C95-A06A-4AF5-BDA2-7DC60891F3B7}" dt="2024-05-08T22:45:22.312" v="44" actId="20577"/>
        <pc:sldMkLst>
          <pc:docMk/>
          <pc:sldMk cId="3179415915" sldId="256"/>
        </pc:sldMkLst>
        <pc:spChg chg="mod">
          <ac:chgData name="Ana Slavec" userId="61ae62f6-9347-4590-919c-525d794b9530" providerId="ADAL" clId="{2A879C95-A06A-4AF5-BDA2-7DC60891F3B7}" dt="2024-05-08T22:45:09.250" v="24" actId="20577"/>
          <ac:spMkLst>
            <pc:docMk/>
            <pc:sldMk cId="3179415915" sldId="256"/>
            <ac:spMk id="2" creationId="{AFD15E8E-0189-443A-BBE1-1E7974BA62EA}"/>
          </ac:spMkLst>
        </pc:spChg>
        <pc:spChg chg="mod">
          <ac:chgData name="Ana Slavec" userId="61ae62f6-9347-4590-919c-525d794b9530" providerId="ADAL" clId="{2A879C95-A06A-4AF5-BDA2-7DC60891F3B7}" dt="2024-05-08T22:45:22.312" v="44" actId="20577"/>
          <ac:spMkLst>
            <pc:docMk/>
            <pc:sldMk cId="3179415915" sldId="256"/>
            <ac:spMk id="3" creationId="{140C1857-4D90-4A8F-AA63-52F809D29DFC}"/>
          </ac:spMkLst>
        </pc:spChg>
      </pc:sldChg>
      <pc:sldChg chg="modSp mod">
        <pc:chgData name="Ana Slavec" userId="61ae62f6-9347-4590-919c-525d794b9530" providerId="ADAL" clId="{2A879C95-A06A-4AF5-BDA2-7DC60891F3B7}" dt="2024-05-10T01:00:41.719" v="6698" actId="6549"/>
        <pc:sldMkLst>
          <pc:docMk/>
          <pc:sldMk cId="1528655462" sldId="262"/>
        </pc:sldMkLst>
        <pc:spChg chg="mod">
          <ac:chgData name="Ana Slavec" userId="61ae62f6-9347-4590-919c-525d794b9530" providerId="ADAL" clId="{2A879C95-A06A-4AF5-BDA2-7DC60891F3B7}" dt="2024-05-10T01:00:41.719" v="6698" actId="6549"/>
          <ac:spMkLst>
            <pc:docMk/>
            <pc:sldMk cId="1528655462" sldId="262"/>
            <ac:spMk id="3" creationId="{8074E166-AAFB-4864-AE6D-8EFD138010D1}"/>
          </ac:spMkLst>
        </pc:spChg>
      </pc:sldChg>
      <pc:sldChg chg="del">
        <pc:chgData name="Ana Slavec" userId="61ae62f6-9347-4590-919c-525d794b9530" providerId="ADAL" clId="{2A879C95-A06A-4AF5-BDA2-7DC60891F3B7}" dt="2024-05-08T22:44:49.707" v="1" actId="47"/>
        <pc:sldMkLst>
          <pc:docMk/>
          <pc:sldMk cId="2628466177" sldId="276"/>
        </pc:sldMkLst>
      </pc:sldChg>
      <pc:sldChg chg="del">
        <pc:chgData name="Ana Slavec" userId="61ae62f6-9347-4590-919c-525d794b9530" providerId="ADAL" clId="{2A879C95-A06A-4AF5-BDA2-7DC60891F3B7}" dt="2024-05-08T22:44:49.707" v="1" actId="47"/>
        <pc:sldMkLst>
          <pc:docMk/>
          <pc:sldMk cId="4161350227" sldId="277"/>
        </pc:sldMkLst>
      </pc:sldChg>
      <pc:sldChg chg="del">
        <pc:chgData name="Ana Slavec" userId="61ae62f6-9347-4590-919c-525d794b9530" providerId="ADAL" clId="{2A879C95-A06A-4AF5-BDA2-7DC60891F3B7}" dt="2024-05-08T22:44:49.707" v="1" actId="47"/>
        <pc:sldMkLst>
          <pc:docMk/>
          <pc:sldMk cId="2938292724" sldId="278"/>
        </pc:sldMkLst>
      </pc:sldChg>
      <pc:sldChg chg="del">
        <pc:chgData name="Ana Slavec" userId="61ae62f6-9347-4590-919c-525d794b9530" providerId="ADAL" clId="{2A879C95-A06A-4AF5-BDA2-7DC60891F3B7}" dt="2024-05-08T22:44:49.707" v="1" actId="47"/>
        <pc:sldMkLst>
          <pc:docMk/>
          <pc:sldMk cId="178576646" sldId="279"/>
        </pc:sldMkLst>
      </pc:sldChg>
      <pc:sldChg chg="del">
        <pc:chgData name="Ana Slavec" userId="61ae62f6-9347-4590-919c-525d794b9530" providerId="ADAL" clId="{2A879C95-A06A-4AF5-BDA2-7DC60891F3B7}" dt="2024-05-08T22:44:49.707" v="1" actId="47"/>
        <pc:sldMkLst>
          <pc:docMk/>
          <pc:sldMk cId="3067291460" sldId="280"/>
        </pc:sldMkLst>
      </pc:sldChg>
      <pc:sldChg chg="del">
        <pc:chgData name="Ana Slavec" userId="61ae62f6-9347-4590-919c-525d794b9530" providerId="ADAL" clId="{2A879C95-A06A-4AF5-BDA2-7DC60891F3B7}" dt="2024-05-08T22:44:49.707" v="1" actId="47"/>
        <pc:sldMkLst>
          <pc:docMk/>
          <pc:sldMk cId="994124553" sldId="281"/>
        </pc:sldMkLst>
      </pc:sldChg>
      <pc:sldChg chg="del">
        <pc:chgData name="Ana Slavec" userId="61ae62f6-9347-4590-919c-525d794b9530" providerId="ADAL" clId="{2A879C95-A06A-4AF5-BDA2-7DC60891F3B7}" dt="2024-05-08T22:44:42.724" v="0" actId="47"/>
        <pc:sldMkLst>
          <pc:docMk/>
          <pc:sldMk cId="890947555" sldId="282"/>
        </pc:sldMkLst>
      </pc:sldChg>
      <pc:sldChg chg="del">
        <pc:chgData name="Ana Slavec" userId="61ae62f6-9347-4590-919c-525d794b9530" providerId="ADAL" clId="{2A879C95-A06A-4AF5-BDA2-7DC60891F3B7}" dt="2024-05-08T22:44:49.707" v="1" actId="47"/>
        <pc:sldMkLst>
          <pc:docMk/>
          <pc:sldMk cId="4006124829" sldId="284"/>
        </pc:sldMkLst>
      </pc:sldChg>
      <pc:sldChg chg="del">
        <pc:chgData name="Ana Slavec" userId="61ae62f6-9347-4590-919c-525d794b9530" providerId="ADAL" clId="{2A879C95-A06A-4AF5-BDA2-7DC60891F3B7}" dt="2024-05-08T22:44:49.707" v="1" actId="47"/>
        <pc:sldMkLst>
          <pc:docMk/>
          <pc:sldMk cId="1387131324" sldId="285"/>
        </pc:sldMkLst>
      </pc:sldChg>
      <pc:sldChg chg="del">
        <pc:chgData name="Ana Slavec" userId="61ae62f6-9347-4590-919c-525d794b9530" providerId="ADAL" clId="{2A879C95-A06A-4AF5-BDA2-7DC60891F3B7}" dt="2024-05-08T22:44:49.707" v="1" actId="47"/>
        <pc:sldMkLst>
          <pc:docMk/>
          <pc:sldMk cId="3878850241" sldId="286"/>
        </pc:sldMkLst>
      </pc:sldChg>
      <pc:sldChg chg="del">
        <pc:chgData name="Ana Slavec" userId="61ae62f6-9347-4590-919c-525d794b9530" providerId="ADAL" clId="{2A879C95-A06A-4AF5-BDA2-7DC60891F3B7}" dt="2024-05-08T22:44:42.724" v="0" actId="47"/>
        <pc:sldMkLst>
          <pc:docMk/>
          <pc:sldMk cId="3806611062" sldId="289"/>
        </pc:sldMkLst>
      </pc:sldChg>
      <pc:sldChg chg="del">
        <pc:chgData name="Ana Slavec" userId="61ae62f6-9347-4590-919c-525d794b9530" providerId="ADAL" clId="{2A879C95-A06A-4AF5-BDA2-7DC60891F3B7}" dt="2024-05-08T22:44:42.724" v="0" actId="47"/>
        <pc:sldMkLst>
          <pc:docMk/>
          <pc:sldMk cId="814306477" sldId="290"/>
        </pc:sldMkLst>
      </pc:sldChg>
      <pc:sldChg chg="del">
        <pc:chgData name="Ana Slavec" userId="61ae62f6-9347-4590-919c-525d794b9530" providerId="ADAL" clId="{2A879C95-A06A-4AF5-BDA2-7DC60891F3B7}" dt="2024-05-08T22:44:42.724" v="0" actId="47"/>
        <pc:sldMkLst>
          <pc:docMk/>
          <pc:sldMk cId="3554740868" sldId="401"/>
        </pc:sldMkLst>
      </pc:sldChg>
      <pc:sldChg chg="del">
        <pc:chgData name="Ana Slavec" userId="61ae62f6-9347-4590-919c-525d794b9530" providerId="ADAL" clId="{2A879C95-A06A-4AF5-BDA2-7DC60891F3B7}" dt="2024-05-08T22:44:42.724" v="0" actId="47"/>
        <pc:sldMkLst>
          <pc:docMk/>
          <pc:sldMk cId="1464428626" sldId="402"/>
        </pc:sldMkLst>
      </pc:sldChg>
      <pc:sldChg chg="del">
        <pc:chgData name="Ana Slavec" userId="61ae62f6-9347-4590-919c-525d794b9530" providerId="ADAL" clId="{2A879C95-A06A-4AF5-BDA2-7DC60891F3B7}" dt="2024-05-08T22:44:42.724" v="0" actId="47"/>
        <pc:sldMkLst>
          <pc:docMk/>
          <pc:sldMk cId="3243607186" sldId="403"/>
        </pc:sldMkLst>
      </pc:sldChg>
      <pc:sldChg chg="del">
        <pc:chgData name="Ana Slavec" userId="61ae62f6-9347-4590-919c-525d794b9530" providerId="ADAL" clId="{2A879C95-A06A-4AF5-BDA2-7DC60891F3B7}" dt="2024-05-08T22:44:42.724" v="0" actId="47"/>
        <pc:sldMkLst>
          <pc:docMk/>
          <pc:sldMk cId="3613885498" sldId="404"/>
        </pc:sldMkLst>
      </pc:sldChg>
      <pc:sldChg chg="del">
        <pc:chgData name="Ana Slavec" userId="61ae62f6-9347-4590-919c-525d794b9530" providerId="ADAL" clId="{2A879C95-A06A-4AF5-BDA2-7DC60891F3B7}" dt="2024-05-08T22:44:42.724" v="0" actId="47"/>
        <pc:sldMkLst>
          <pc:docMk/>
          <pc:sldMk cId="302008692" sldId="405"/>
        </pc:sldMkLst>
      </pc:sldChg>
      <pc:sldChg chg="del">
        <pc:chgData name="Ana Slavec" userId="61ae62f6-9347-4590-919c-525d794b9530" providerId="ADAL" clId="{2A879C95-A06A-4AF5-BDA2-7DC60891F3B7}" dt="2024-05-08T22:44:42.724" v="0" actId="47"/>
        <pc:sldMkLst>
          <pc:docMk/>
          <pc:sldMk cId="3302558876" sldId="406"/>
        </pc:sldMkLst>
      </pc:sldChg>
      <pc:sldChg chg="del">
        <pc:chgData name="Ana Slavec" userId="61ae62f6-9347-4590-919c-525d794b9530" providerId="ADAL" clId="{2A879C95-A06A-4AF5-BDA2-7DC60891F3B7}" dt="2024-05-08T22:44:42.724" v="0" actId="47"/>
        <pc:sldMkLst>
          <pc:docMk/>
          <pc:sldMk cId="2690500151" sldId="407"/>
        </pc:sldMkLst>
      </pc:sldChg>
      <pc:sldChg chg="del">
        <pc:chgData name="Ana Slavec" userId="61ae62f6-9347-4590-919c-525d794b9530" providerId="ADAL" clId="{2A879C95-A06A-4AF5-BDA2-7DC60891F3B7}" dt="2024-05-08T22:44:42.724" v="0" actId="47"/>
        <pc:sldMkLst>
          <pc:docMk/>
          <pc:sldMk cId="2600484281" sldId="408"/>
        </pc:sldMkLst>
      </pc:sldChg>
      <pc:sldChg chg="del">
        <pc:chgData name="Ana Slavec" userId="61ae62f6-9347-4590-919c-525d794b9530" providerId="ADAL" clId="{2A879C95-A06A-4AF5-BDA2-7DC60891F3B7}" dt="2024-05-08T22:44:42.724" v="0" actId="47"/>
        <pc:sldMkLst>
          <pc:docMk/>
          <pc:sldMk cId="3089748866" sldId="409"/>
        </pc:sldMkLst>
      </pc:sldChg>
      <pc:sldChg chg="del">
        <pc:chgData name="Ana Slavec" userId="61ae62f6-9347-4590-919c-525d794b9530" providerId="ADAL" clId="{2A879C95-A06A-4AF5-BDA2-7DC60891F3B7}" dt="2024-05-08T22:44:42.724" v="0" actId="47"/>
        <pc:sldMkLst>
          <pc:docMk/>
          <pc:sldMk cId="2642618070" sldId="410"/>
        </pc:sldMkLst>
      </pc:sldChg>
      <pc:sldChg chg="del">
        <pc:chgData name="Ana Slavec" userId="61ae62f6-9347-4590-919c-525d794b9530" providerId="ADAL" clId="{2A879C95-A06A-4AF5-BDA2-7DC60891F3B7}" dt="2024-05-08T22:44:42.724" v="0" actId="47"/>
        <pc:sldMkLst>
          <pc:docMk/>
          <pc:sldMk cId="2291653437" sldId="411"/>
        </pc:sldMkLst>
      </pc:sldChg>
      <pc:sldChg chg="del">
        <pc:chgData name="Ana Slavec" userId="61ae62f6-9347-4590-919c-525d794b9530" providerId="ADAL" clId="{2A879C95-A06A-4AF5-BDA2-7DC60891F3B7}" dt="2024-05-08T22:44:42.724" v="0" actId="47"/>
        <pc:sldMkLst>
          <pc:docMk/>
          <pc:sldMk cId="4123696761" sldId="412"/>
        </pc:sldMkLst>
      </pc:sldChg>
      <pc:sldChg chg="del">
        <pc:chgData name="Ana Slavec" userId="61ae62f6-9347-4590-919c-525d794b9530" providerId="ADAL" clId="{2A879C95-A06A-4AF5-BDA2-7DC60891F3B7}" dt="2024-05-08T22:44:42.724" v="0" actId="47"/>
        <pc:sldMkLst>
          <pc:docMk/>
          <pc:sldMk cId="3050252466" sldId="413"/>
        </pc:sldMkLst>
      </pc:sldChg>
      <pc:sldChg chg="del">
        <pc:chgData name="Ana Slavec" userId="61ae62f6-9347-4590-919c-525d794b9530" providerId="ADAL" clId="{2A879C95-A06A-4AF5-BDA2-7DC60891F3B7}" dt="2024-05-08T22:44:42.724" v="0" actId="47"/>
        <pc:sldMkLst>
          <pc:docMk/>
          <pc:sldMk cId="1112728909" sldId="414"/>
        </pc:sldMkLst>
      </pc:sldChg>
      <pc:sldChg chg="del">
        <pc:chgData name="Ana Slavec" userId="61ae62f6-9347-4590-919c-525d794b9530" providerId="ADAL" clId="{2A879C95-A06A-4AF5-BDA2-7DC60891F3B7}" dt="2024-05-08T22:44:42.724" v="0" actId="47"/>
        <pc:sldMkLst>
          <pc:docMk/>
          <pc:sldMk cId="2358875628" sldId="415"/>
        </pc:sldMkLst>
      </pc:sldChg>
      <pc:sldChg chg="del">
        <pc:chgData name="Ana Slavec" userId="61ae62f6-9347-4590-919c-525d794b9530" providerId="ADAL" clId="{2A879C95-A06A-4AF5-BDA2-7DC60891F3B7}" dt="2024-05-08T22:44:42.724" v="0" actId="47"/>
        <pc:sldMkLst>
          <pc:docMk/>
          <pc:sldMk cId="1041328003" sldId="416"/>
        </pc:sldMkLst>
      </pc:sldChg>
      <pc:sldChg chg="del">
        <pc:chgData name="Ana Slavec" userId="61ae62f6-9347-4590-919c-525d794b9530" providerId="ADAL" clId="{2A879C95-A06A-4AF5-BDA2-7DC60891F3B7}" dt="2024-05-08T22:44:42.724" v="0" actId="47"/>
        <pc:sldMkLst>
          <pc:docMk/>
          <pc:sldMk cId="2961105808" sldId="417"/>
        </pc:sldMkLst>
      </pc:sldChg>
      <pc:sldChg chg="del">
        <pc:chgData name="Ana Slavec" userId="61ae62f6-9347-4590-919c-525d794b9530" providerId="ADAL" clId="{2A879C95-A06A-4AF5-BDA2-7DC60891F3B7}" dt="2024-05-08T22:44:42.724" v="0" actId="47"/>
        <pc:sldMkLst>
          <pc:docMk/>
          <pc:sldMk cId="436429582" sldId="418"/>
        </pc:sldMkLst>
      </pc:sldChg>
      <pc:sldChg chg="del">
        <pc:chgData name="Ana Slavec" userId="61ae62f6-9347-4590-919c-525d794b9530" providerId="ADAL" clId="{2A879C95-A06A-4AF5-BDA2-7DC60891F3B7}" dt="2024-05-08T22:44:42.724" v="0" actId="47"/>
        <pc:sldMkLst>
          <pc:docMk/>
          <pc:sldMk cId="1578299381" sldId="419"/>
        </pc:sldMkLst>
      </pc:sldChg>
      <pc:sldChg chg="del">
        <pc:chgData name="Ana Slavec" userId="61ae62f6-9347-4590-919c-525d794b9530" providerId="ADAL" clId="{2A879C95-A06A-4AF5-BDA2-7DC60891F3B7}" dt="2024-05-08T22:44:42.724" v="0" actId="47"/>
        <pc:sldMkLst>
          <pc:docMk/>
          <pc:sldMk cId="2157038194" sldId="421"/>
        </pc:sldMkLst>
      </pc:sldChg>
      <pc:sldChg chg="del">
        <pc:chgData name="Ana Slavec" userId="61ae62f6-9347-4590-919c-525d794b9530" providerId="ADAL" clId="{2A879C95-A06A-4AF5-BDA2-7DC60891F3B7}" dt="2024-05-08T22:44:42.724" v="0" actId="47"/>
        <pc:sldMkLst>
          <pc:docMk/>
          <pc:sldMk cId="3314432988" sldId="423"/>
        </pc:sldMkLst>
      </pc:sldChg>
      <pc:sldChg chg="del">
        <pc:chgData name="Ana Slavec" userId="61ae62f6-9347-4590-919c-525d794b9530" providerId="ADAL" clId="{2A879C95-A06A-4AF5-BDA2-7DC60891F3B7}" dt="2024-05-08T22:44:42.724" v="0" actId="47"/>
        <pc:sldMkLst>
          <pc:docMk/>
          <pc:sldMk cId="3191029836" sldId="424"/>
        </pc:sldMkLst>
      </pc:sldChg>
      <pc:sldChg chg="del">
        <pc:chgData name="Ana Slavec" userId="61ae62f6-9347-4590-919c-525d794b9530" providerId="ADAL" clId="{2A879C95-A06A-4AF5-BDA2-7DC60891F3B7}" dt="2024-05-08T22:44:42.724" v="0" actId="47"/>
        <pc:sldMkLst>
          <pc:docMk/>
          <pc:sldMk cId="3375663434" sldId="425"/>
        </pc:sldMkLst>
      </pc:sldChg>
      <pc:sldChg chg="del">
        <pc:chgData name="Ana Slavec" userId="61ae62f6-9347-4590-919c-525d794b9530" providerId="ADAL" clId="{2A879C95-A06A-4AF5-BDA2-7DC60891F3B7}" dt="2024-05-08T22:44:42.724" v="0" actId="47"/>
        <pc:sldMkLst>
          <pc:docMk/>
          <pc:sldMk cId="2735369208" sldId="426"/>
        </pc:sldMkLst>
      </pc:sldChg>
      <pc:sldChg chg="del">
        <pc:chgData name="Ana Slavec" userId="61ae62f6-9347-4590-919c-525d794b9530" providerId="ADAL" clId="{2A879C95-A06A-4AF5-BDA2-7DC60891F3B7}" dt="2024-05-08T22:44:42.724" v="0" actId="47"/>
        <pc:sldMkLst>
          <pc:docMk/>
          <pc:sldMk cId="4275507049" sldId="427"/>
        </pc:sldMkLst>
      </pc:sldChg>
      <pc:sldChg chg="del">
        <pc:chgData name="Ana Slavec" userId="61ae62f6-9347-4590-919c-525d794b9530" providerId="ADAL" clId="{2A879C95-A06A-4AF5-BDA2-7DC60891F3B7}" dt="2024-05-08T22:44:42.724" v="0" actId="47"/>
        <pc:sldMkLst>
          <pc:docMk/>
          <pc:sldMk cId="852994597" sldId="429"/>
        </pc:sldMkLst>
      </pc:sldChg>
      <pc:sldChg chg="del">
        <pc:chgData name="Ana Slavec" userId="61ae62f6-9347-4590-919c-525d794b9530" providerId="ADAL" clId="{2A879C95-A06A-4AF5-BDA2-7DC60891F3B7}" dt="2024-05-08T22:44:42.724" v="0" actId="47"/>
        <pc:sldMkLst>
          <pc:docMk/>
          <pc:sldMk cId="3523560864" sldId="430"/>
        </pc:sldMkLst>
      </pc:sldChg>
      <pc:sldChg chg="del">
        <pc:chgData name="Ana Slavec" userId="61ae62f6-9347-4590-919c-525d794b9530" providerId="ADAL" clId="{2A879C95-A06A-4AF5-BDA2-7DC60891F3B7}" dt="2024-05-08T22:44:42.724" v="0" actId="47"/>
        <pc:sldMkLst>
          <pc:docMk/>
          <pc:sldMk cId="1644863492" sldId="431"/>
        </pc:sldMkLst>
      </pc:sldChg>
      <pc:sldChg chg="del">
        <pc:chgData name="Ana Slavec" userId="61ae62f6-9347-4590-919c-525d794b9530" providerId="ADAL" clId="{2A879C95-A06A-4AF5-BDA2-7DC60891F3B7}" dt="2024-05-08T22:44:42.724" v="0" actId="47"/>
        <pc:sldMkLst>
          <pc:docMk/>
          <pc:sldMk cId="1072265534" sldId="432"/>
        </pc:sldMkLst>
      </pc:sldChg>
      <pc:sldChg chg="del">
        <pc:chgData name="Ana Slavec" userId="61ae62f6-9347-4590-919c-525d794b9530" providerId="ADAL" clId="{2A879C95-A06A-4AF5-BDA2-7DC60891F3B7}" dt="2024-05-08T23:01:09.972" v="756" actId="47"/>
        <pc:sldMkLst>
          <pc:docMk/>
          <pc:sldMk cId="395709290" sldId="433"/>
        </pc:sldMkLst>
      </pc:sldChg>
      <pc:sldChg chg="modSp add mod">
        <pc:chgData name="Ana Slavec" userId="61ae62f6-9347-4590-919c-525d794b9530" providerId="ADAL" clId="{2A879C95-A06A-4AF5-BDA2-7DC60891F3B7}" dt="2024-05-08T23:40:28.178" v="4550" actId="20577"/>
        <pc:sldMkLst>
          <pc:docMk/>
          <pc:sldMk cId="3664806789" sldId="434"/>
        </pc:sldMkLst>
        <pc:spChg chg="mod">
          <ac:chgData name="Ana Slavec" userId="61ae62f6-9347-4590-919c-525d794b9530" providerId="ADAL" clId="{2A879C95-A06A-4AF5-BDA2-7DC60891F3B7}" dt="2024-05-08T23:35:38.033" v="3894" actId="20577"/>
          <ac:spMkLst>
            <pc:docMk/>
            <pc:sldMk cId="3664806789" sldId="434"/>
            <ac:spMk id="2" creationId="{11018F63-2F44-4B0C-93CE-B1F365350635}"/>
          </ac:spMkLst>
        </pc:spChg>
        <pc:spChg chg="mod">
          <ac:chgData name="Ana Slavec" userId="61ae62f6-9347-4590-919c-525d794b9530" providerId="ADAL" clId="{2A879C95-A06A-4AF5-BDA2-7DC60891F3B7}" dt="2024-05-08T23:40:28.178" v="4550" actId="20577"/>
          <ac:spMkLst>
            <pc:docMk/>
            <pc:sldMk cId="3664806789" sldId="434"/>
            <ac:spMk id="3" creationId="{8074E166-AAFB-4864-AE6D-8EFD138010D1}"/>
          </ac:spMkLst>
        </pc:spChg>
      </pc:sldChg>
      <pc:sldChg chg="del">
        <pc:chgData name="Ana Slavec" userId="61ae62f6-9347-4590-919c-525d794b9530" providerId="ADAL" clId="{2A879C95-A06A-4AF5-BDA2-7DC60891F3B7}" dt="2024-05-08T22:44:42.724" v="0" actId="47"/>
        <pc:sldMkLst>
          <pc:docMk/>
          <pc:sldMk cId="3960380101" sldId="434"/>
        </pc:sldMkLst>
      </pc:sldChg>
      <pc:sldChg chg="del">
        <pc:chgData name="Ana Slavec" userId="61ae62f6-9347-4590-919c-525d794b9530" providerId="ADAL" clId="{2A879C95-A06A-4AF5-BDA2-7DC60891F3B7}" dt="2024-05-08T22:44:42.724" v="0" actId="47"/>
        <pc:sldMkLst>
          <pc:docMk/>
          <pc:sldMk cId="1267461214" sldId="435"/>
        </pc:sldMkLst>
      </pc:sldChg>
      <pc:sldChg chg="addSp modSp add mod">
        <pc:chgData name="Ana Slavec" userId="61ae62f6-9347-4590-919c-525d794b9530" providerId="ADAL" clId="{2A879C95-A06A-4AF5-BDA2-7DC60891F3B7}" dt="2024-05-08T23:17:01.979" v="2113" actId="13822"/>
        <pc:sldMkLst>
          <pc:docMk/>
          <pc:sldMk cId="2317355819" sldId="435"/>
        </pc:sldMkLst>
        <pc:spChg chg="mod">
          <ac:chgData name="Ana Slavec" userId="61ae62f6-9347-4590-919c-525d794b9530" providerId="ADAL" clId="{2A879C95-A06A-4AF5-BDA2-7DC60891F3B7}" dt="2024-05-08T23:17:01.979" v="2113" actId="13822"/>
          <ac:spMkLst>
            <pc:docMk/>
            <pc:sldMk cId="2317355819" sldId="435"/>
            <ac:spMk id="2" creationId="{11018F63-2F44-4B0C-93CE-B1F365350635}"/>
          </ac:spMkLst>
        </pc:spChg>
        <pc:spChg chg="mod">
          <ac:chgData name="Ana Slavec" userId="61ae62f6-9347-4590-919c-525d794b9530" providerId="ADAL" clId="{2A879C95-A06A-4AF5-BDA2-7DC60891F3B7}" dt="2024-05-08T23:15:16.560" v="2070" actId="2711"/>
          <ac:spMkLst>
            <pc:docMk/>
            <pc:sldMk cId="2317355819" sldId="435"/>
            <ac:spMk id="3" creationId="{8074E166-AAFB-4864-AE6D-8EFD138010D1}"/>
          </ac:spMkLst>
        </pc:spChg>
        <pc:picChg chg="add mod">
          <ac:chgData name="Ana Slavec" userId="61ae62f6-9347-4590-919c-525d794b9530" providerId="ADAL" clId="{2A879C95-A06A-4AF5-BDA2-7DC60891F3B7}" dt="2024-05-08T23:13:38.472" v="1942" actId="1076"/>
          <ac:picMkLst>
            <pc:docMk/>
            <pc:sldMk cId="2317355819" sldId="435"/>
            <ac:picMk id="4" creationId="{AA2C9BCD-1D08-A800-BAB1-AB09BB270174}"/>
          </ac:picMkLst>
        </pc:picChg>
      </pc:sldChg>
      <pc:sldChg chg="del">
        <pc:chgData name="Ana Slavec" userId="61ae62f6-9347-4590-919c-525d794b9530" providerId="ADAL" clId="{2A879C95-A06A-4AF5-BDA2-7DC60891F3B7}" dt="2024-05-08T22:44:42.724" v="0" actId="47"/>
        <pc:sldMkLst>
          <pc:docMk/>
          <pc:sldMk cId="10763551" sldId="436"/>
        </pc:sldMkLst>
      </pc:sldChg>
      <pc:sldChg chg="addSp delSp modSp add mod">
        <pc:chgData name="Ana Slavec" userId="61ae62f6-9347-4590-919c-525d794b9530" providerId="ADAL" clId="{2A879C95-A06A-4AF5-BDA2-7DC60891F3B7}" dt="2024-05-08T23:29:46.177" v="3283" actId="20577"/>
        <pc:sldMkLst>
          <pc:docMk/>
          <pc:sldMk cId="1319895198" sldId="436"/>
        </pc:sldMkLst>
        <pc:spChg chg="mod">
          <ac:chgData name="Ana Slavec" userId="61ae62f6-9347-4590-919c-525d794b9530" providerId="ADAL" clId="{2A879C95-A06A-4AF5-BDA2-7DC60891F3B7}" dt="2024-05-08T23:29:46.177" v="3283" actId="20577"/>
          <ac:spMkLst>
            <pc:docMk/>
            <pc:sldMk cId="1319895198" sldId="436"/>
            <ac:spMk id="2" creationId="{11018F63-2F44-4B0C-93CE-B1F365350635}"/>
          </ac:spMkLst>
        </pc:spChg>
        <pc:spChg chg="del mod">
          <ac:chgData name="Ana Slavec" userId="61ae62f6-9347-4590-919c-525d794b9530" providerId="ADAL" clId="{2A879C95-A06A-4AF5-BDA2-7DC60891F3B7}" dt="2024-05-08T23:16:17.564" v="2109" actId="478"/>
          <ac:spMkLst>
            <pc:docMk/>
            <pc:sldMk cId="1319895198" sldId="436"/>
            <ac:spMk id="3" creationId="{8074E166-AAFB-4864-AE6D-8EFD138010D1}"/>
          </ac:spMkLst>
        </pc:spChg>
        <pc:spChg chg="add del mod">
          <ac:chgData name="Ana Slavec" userId="61ae62f6-9347-4590-919c-525d794b9530" providerId="ADAL" clId="{2A879C95-A06A-4AF5-BDA2-7DC60891F3B7}" dt="2024-05-08T23:16:18.732" v="2110" actId="478"/>
          <ac:spMkLst>
            <pc:docMk/>
            <pc:sldMk cId="1319895198" sldId="436"/>
            <ac:spMk id="8" creationId="{C2C3C295-26C7-EA41-B95D-CCFA01D6A01E}"/>
          </ac:spMkLst>
        </pc:spChg>
        <pc:spChg chg="add mod">
          <ac:chgData name="Ana Slavec" userId="61ae62f6-9347-4590-919c-525d794b9530" providerId="ADAL" clId="{2A879C95-A06A-4AF5-BDA2-7DC60891F3B7}" dt="2024-05-08T23:19:09.574" v="2173" actId="2711"/>
          <ac:spMkLst>
            <pc:docMk/>
            <pc:sldMk cId="1319895198" sldId="436"/>
            <ac:spMk id="9" creationId="{1D788ACF-74F0-258A-E793-4402765E327A}"/>
          </ac:spMkLst>
        </pc:spChg>
        <pc:picChg chg="del">
          <ac:chgData name="Ana Slavec" userId="61ae62f6-9347-4590-919c-525d794b9530" providerId="ADAL" clId="{2A879C95-A06A-4AF5-BDA2-7DC60891F3B7}" dt="2024-05-08T23:16:01.203" v="2074" actId="478"/>
          <ac:picMkLst>
            <pc:docMk/>
            <pc:sldMk cId="1319895198" sldId="436"/>
            <ac:picMk id="4" creationId="{AA2C9BCD-1D08-A800-BAB1-AB09BB270174}"/>
          </ac:picMkLst>
        </pc:picChg>
        <pc:picChg chg="add mod">
          <ac:chgData name="Ana Slavec" userId="61ae62f6-9347-4590-919c-525d794b9530" providerId="ADAL" clId="{2A879C95-A06A-4AF5-BDA2-7DC60891F3B7}" dt="2024-05-08T23:19:01.311" v="2172" actId="14100"/>
          <ac:picMkLst>
            <pc:docMk/>
            <pc:sldMk cId="1319895198" sldId="436"/>
            <ac:picMk id="6" creationId="{7D0DA88E-02F4-EB87-B2F5-1577F51B4448}"/>
          </ac:picMkLst>
        </pc:picChg>
      </pc:sldChg>
      <pc:sldChg chg="addSp delSp modSp add mod modClrScheme chgLayout">
        <pc:chgData name="Ana Slavec" userId="61ae62f6-9347-4590-919c-525d794b9530" providerId="ADAL" clId="{2A879C95-A06A-4AF5-BDA2-7DC60891F3B7}" dt="2024-05-10T00:43:49.162" v="5649" actId="1076"/>
        <pc:sldMkLst>
          <pc:docMk/>
          <pc:sldMk cId="1320848077" sldId="437"/>
        </pc:sldMkLst>
        <pc:spChg chg="mod ord">
          <ac:chgData name="Ana Slavec" userId="61ae62f6-9347-4590-919c-525d794b9530" providerId="ADAL" clId="{2A879C95-A06A-4AF5-BDA2-7DC60891F3B7}" dt="2024-05-10T00:25:33.416" v="5507" actId="700"/>
          <ac:spMkLst>
            <pc:docMk/>
            <pc:sldMk cId="1320848077" sldId="437"/>
            <ac:spMk id="2" creationId="{11018F63-2F44-4B0C-93CE-B1F365350635}"/>
          </ac:spMkLst>
        </pc:spChg>
        <pc:spChg chg="mod ord">
          <ac:chgData name="Ana Slavec" userId="61ae62f6-9347-4590-919c-525d794b9530" providerId="ADAL" clId="{2A879C95-A06A-4AF5-BDA2-7DC60891F3B7}" dt="2024-05-10T00:26:38.830" v="5597" actId="404"/>
          <ac:spMkLst>
            <pc:docMk/>
            <pc:sldMk cId="1320848077" sldId="437"/>
            <ac:spMk id="3" creationId="{8074E166-AAFB-4864-AE6D-8EFD138010D1}"/>
          </ac:spMkLst>
        </pc:spChg>
        <pc:spChg chg="add mod ord">
          <ac:chgData name="Ana Slavec" userId="61ae62f6-9347-4590-919c-525d794b9530" providerId="ADAL" clId="{2A879C95-A06A-4AF5-BDA2-7DC60891F3B7}" dt="2024-05-10T00:26:01.254" v="5568" actId="20577"/>
          <ac:spMkLst>
            <pc:docMk/>
            <pc:sldMk cId="1320848077" sldId="437"/>
            <ac:spMk id="4" creationId="{4F6BF48D-3464-8C9E-DA5D-E12EF110C9F3}"/>
          </ac:spMkLst>
        </pc:spChg>
        <pc:spChg chg="mod ord">
          <ac:chgData name="Ana Slavec" userId="61ae62f6-9347-4590-919c-525d794b9530" providerId="ADAL" clId="{2A879C95-A06A-4AF5-BDA2-7DC60891F3B7}" dt="2024-05-10T00:25:33.416" v="5507" actId="700"/>
          <ac:spMkLst>
            <pc:docMk/>
            <pc:sldMk cId="1320848077" sldId="437"/>
            <ac:spMk id="5" creationId="{7C1D4504-CC61-4254-A403-EC64B0D659D6}"/>
          </ac:spMkLst>
        </pc:spChg>
        <pc:spChg chg="add mod ord">
          <ac:chgData name="Ana Slavec" userId="61ae62f6-9347-4590-919c-525d794b9530" providerId="ADAL" clId="{2A879C95-A06A-4AF5-BDA2-7DC60891F3B7}" dt="2024-05-10T00:25:43.861" v="5550" actId="20577"/>
          <ac:spMkLst>
            <pc:docMk/>
            <pc:sldMk cId="1320848077" sldId="437"/>
            <ac:spMk id="6" creationId="{5F0130AD-9420-D334-765F-C5596AE2E095}"/>
          </ac:spMkLst>
        </pc:spChg>
        <pc:spChg chg="add mod ord">
          <ac:chgData name="Ana Slavec" userId="61ae62f6-9347-4590-919c-525d794b9530" providerId="ADAL" clId="{2A879C95-A06A-4AF5-BDA2-7DC60891F3B7}" dt="2024-05-10T00:27:12.968" v="5608" actId="20577"/>
          <ac:spMkLst>
            <pc:docMk/>
            <pc:sldMk cId="1320848077" sldId="437"/>
            <ac:spMk id="7" creationId="{3E15FE62-7932-B8EC-4A67-BB90F3B8F6B8}"/>
          </ac:spMkLst>
        </pc:spChg>
        <pc:spChg chg="add del mod">
          <ac:chgData name="Ana Slavec" userId="61ae62f6-9347-4590-919c-525d794b9530" providerId="ADAL" clId="{2A879C95-A06A-4AF5-BDA2-7DC60891F3B7}" dt="2024-05-10T00:29:35.921" v="5621" actId="478"/>
          <ac:spMkLst>
            <pc:docMk/>
            <pc:sldMk cId="1320848077" sldId="437"/>
            <ac:spMk id="13" creationId="{550C7E32-01C2-52B5-6B56-B3828D4F4C62}"/>
          </ac:spMkLst>
        </pc:spChg>
        <pc:spChg chg="add mod">
          <ac:chgData name="Ana Slavec" userId="61ae62f6-9347-4590-919c-525d794b9530" providerId="ADAL" clId="{2A879C95-A06A-4AF5-BDA2-7DC60891F3B7}" dt="2024-05-10T00:43:49.162" v="5649" actId="1076"/>
          <ac:spMkLst>
            <pc:docMk/>
            <pc:sldMk cId="1320848077" sldId="437"/>
            <ac:spMk id="15" creationId="{466DF1EA-6DB2-A03A-70AD-968CB06D32EF}"/>
          </ac:spMkLst>
        </pc:spChg>
        <pc:picChg chg="del">
          <ac:chgData name="Ana Slavec" userId="61ae62f6-9347-4590-919c-525d794b9530" providerId="ADAL" clId="{2A879C95-A06A-4AF5-BDA2-7DC60891F3B7}" dt="2024-05-08T23:20:10.027" v="2199" actId="478"/>
          <ac:picMkLst>
            <pc:docMk/>
            <pc:sldMk cId="1320848077" sldId="437"/>
            <ac:picMk id="4" creationId="{AA2C9BCD-1D08-A800-BAB1-AB09BB270174}"/>
          </ac:picMkLst>
        </pc:picChg>
        <pc:picChg chg="add mod">
          <ac:chgData name="Ana Slavec" userId="61ae62f6-9347-4590-919c-525d794b9530" providerId="ADAL" clId="{2A879C95-A06A-4AF5-BDA2-7DC60891F3B7}" dt="2024-05-10T00:43:34.310" v="5647" actId="1076"/>
          <ac:picMkLst>
            <pc:docMk/>
            <pc:sldMk cId="1320848077" sldId="437"/>
            <ac:picMk id="9" creationId="{CA6B6CF7-3F0D-6917-894C-8289A7BA0C5F}"/>
          </ac:picMkLst>
        </pc:picChg>
        <pc:picChg chg="add mod">
          <ac:chgData name="Ana Slavec" userId="61ae62f6-9347-4590-919c-525d794b9530" providerId="ADAL" clId="{2A879C95-A06A-4AF5-BDA2-7DC60891F3B7}" dt="2024-05-10T00:43:45.863" v="5648" actId="1076"/>
          <ac:picMkLst>
            <pc:docMk/>
            <pc:sldMk cId="1320848077" sldId="437"/>
            <ac:picMk id="11" creationId="{FCA344E2-41E2-A07F-F3C2-E7769D16AC78}"/>
          </ac:picMkLst>
        </pc:picChg>
      </pc:sldChg>
      <pc:sldChg chg="del">
        <pc:chgData name="Ana Slavec" userId="61ae62f6-9347-4590-919c-525d794b9530" providerId="ADAL" clId="{2A879C95-A06A-4AF5-BDA2-7DC60891F3B7}" dt="2024-05-08T22:44:42.724" v="0" actId="47"/>
        <pc:sldMkLst>
          <pc:docMk/>
          <pc:sldMk cId="1749662683" sldId="437"/>
        </pc:sldMkLst>
      </pc:sldChg>
      <pc:sldChg chg="addSp delSp modSp add mod">
        <pc:chgData name="Ana Slavec" userId="61ae62f6-9347-4590-919c-525d794b9530" providerId="ADAL" clId="{2A879C95-A06A-4AF5-BDA2-7DC60891F3B7}" dt="2024-05-10T01:11:11.630" v="6701"/>
        <pc:sldMkLst>
          <pc:docMk/>
          <pc:sldMk cId="91815795" sldId="438"/>
        </pc:sldMkLst>
        <pc:spChg chg="mod">
          <ac:chgData name="Ana Slavec" userId="61ae62f6-9347-4590-919c-525d794b9530" providerId="ADAL" clId="{2A879C95-A06A-4AF5-BDA2-7DC60891F3B7}" dt="2024-05-08T23:29:56.449" v="3314" actId="20577"/>
          <ac:spMkLst>
            <pc:docMk/>
            <pc:sldMk cId="91815795" sldId="438"/>
            <ac:spMk id="2" creationId="{11018F63-2F44-4B0C-93CE-B1F365350635}"/>
          </ac:spMkLst>
        </pc:spChg>
        <pc:spChg chg="add mod">
          <ac:chgData name="Ana Slavec" userId="61ae62f6-9347-4590-919c-525d794b9530" providerId="ADAL" clId="{2A879C95-A06A-4AF5-BDA2-7DC60891F3B7}" dt="2024-05-10T01:11:11.630" v="6701"/>
          <ac:spMkLst>
            <pc:docMk/>
            <pc:sldMk cId="91815795" sldId="438"/>
            <ac:spMk id="4" creationId="{D3BE5788-B178-EC51-6653-A6CB87F40323}"/>
          </ac:spMkLst>
        </pc:spChg>
        <pc:spChg chg="add del mod">
          <ac:chgData name="Ana Slavec" userId="61ae62f6-9347-4590-919c-525d794b9530" providerId="ADAL" clId="{2A879C95-A06A-4AF5-BDA2-7DC60891F3B7}" dt="2024-05-08T23:30:13.303" v="3319" actId="478"/>
          <ac:spMkLst>
            <pc:docMk/>
            <pc:sldMk cId="91815795" sldId="438"/>
            <ac:spMk id="7" creationId="{DBE70BA4-2886-4A99-D4CA-DFAA01C6CC37}"/>
          </ac:spMkLst>
        </pc:spChg>
        <pc:spChg chg="add mod">
          <ac:chgData name="Ana Slavec" userId="61ae62f6-9347-4590-919c-525d794b9530" providerId="ADAL" clId="{2A879C95-A06A-4AF5-BDA2-7DC60891F3B7}" dt="2024-05-08T23:30:10.424" v="3318"/>
          <ac:spMkLst>
            <pc:docMk/>
            <pc:sldMk cId="91815795" sldId="438"/>
            <ac:spMk id="8" creationId="{26FD29E0-123F-8803-5B65-F9725B85F4BA}"/>
          </ac:spMkLst>
        </pc:spChg>
        <pc:spChg chg="del">
          <ac:chgData name="Ana Slavec" userId="61ae62f6-9347-4590-919c-525d794b9530" providerId="ADAL" clId="{2A879C95-A06A-4AF5-BDA2-7DC60891F3B7}" dt="2024-05-08T23:30:10.008" v="3317" actId="478"/>
          <ac:spMkLst>
            <pc:docMk/>
            <pc:sldMk cId="91815795" sldId="438"/>
            <ac:spMk id="9" creationId="{1D788ACF-74F0-258A-E793-4402765E327A}"/>
          </ac:spMkLst>
        </pc:spChg>
        <pc:picChg chg="add mod">
          <ac:chgData name="Ana Slavec" userId="61ae62f6-9347-4590-919c-525d794b9530" providerId="ADAL" clId="{2A879C95-A06A-4AF5-BDA2-7DC60891F3B7}" dt="2024-05-08T23:30:03.654" v="3316"/>
          <ac:picMkLst>
            <pc:docMk/>
            <pc:sldMk cId="91815795" sldId="438"/>
            <ac:picMk id="3" creationId="{A3117B8B-86DC-7031-457E-E07ED0542ED9}"/>
          </ac:picMkLst>
        </pc:picChg>
        <pc:picChg chg="del">
          <ac:chgData name="Ana Slavec" userId="61ae62f6-9347-4590-919c-525d794b9530" providerId="ADAL" clId="{2A879C95-A06A-4AF5-BDA2-7DC60891F3B7}" dt="2024-05-08T23:30:03.220" v="3315" actId="478"/>
          <ac:picMkLst>
            <pc:docMk/>
            <pc:sldMk cId="91815795" sldId="438"/>
            <ac:picMk id="6" creationId="{7D0DA88E-02F4-EB87-B2F5-1577F51B4448}"/>
          </ac:picMkLst>
        </pc:picChg>
      </pc:sldChg>
      <pc:sldChg chg="addSp delSp modSp add mod">
        <pc:chgData name="Ana Slavec" userId="61ae62f6-9347-4590-919c-525d794b9530" providerId="ADAL" clId="{2A879C95-A06A-4AF5-BDA2-7DC60891F3B7}" dt="2024-05-10T00:55:09.503" v="5942" actId="20577"/>
        <pc:sldMkLst>
          <pc:docMk/>
          <pc:sldMk cId="9560995" sldId="439"/>
        </pc:sldMkLst>
        <pc:spChg chg="mod">
          <ac:chgData name="Ana Slavec" userId="61ae62f6-9347-4590-919c-525d794b9530" providerId="ADAL" clId="{2A879C95-A06A-4AF5-BDA2-7DC60891F3B7}" dt="2024-05-10T00:55:09.503" v="5942" actId="20577"/>
          <ac:spMkLst>
            <pc:docMk/>
            <pc:sldMk cId="9560995" sldId="439"/>
            <ac:spMk id="2" creationId="{11018F63-2F44-4B0C-93CE-B1F365350635}"/>
          </ac:spMkLst>
        </pc:spChg>
        <pc:spChg chg="mod">
          <ac:chgData name="Ana Slavec" userId="61ae62f6-9347-4590-919c-525d794b9530" providerId="ADAL" clId="{2A879C95-A06A-4AF5-BDA2-7DC60891F3B7}" dt="2024-05-08T23:31:00.762" v="3346" actId="5793"/>
          <ac:spMkLst>
            <pc:docMk/>
            <pc:sldMk cId="9560995" sldId="439"/>
            <ac:spMk id="8" creationId="{26FD29E0-123F-8803-5B65-F9725B85F4BA}"/>
          </ac:spMkLst>
        </pc:spChg>
        <pc:spChg chg="add mod">
          <ac:chgData name="Ana Slavec" userId="61ae62f6-9347-4590-919c-525d794b9530" providerId="ADAL" clId="{2A879C95-A06A-4AF5-BDA2-7DC60891F3B7}" dt="2024-05-08T23:31:40.449" v="3403" actId="20577"/>
          <ac:spMkLst>
            <pc:docMk/>
            <pc:sldMk cId="9560995" sldId="439"/>
            <ac:spMk id="10" creationId="{75FB404C-BFC9-E0DF-4396-D1E940159C76}"/>
          </ac:spMkLst>
        </pc:spChg>
        <pc:spChg chg="add mod">
          <ac:chgData name="Ana Slavec" userId="61ae62f6-9347-4590-919c-525d794b9530" providerId="ADAL" clId="{2A879C95-A06A-4AF5-BDA2-7DC60891F3B7}" dt="2024-05-08T23:31:34.265" v="3379" actId="20577"/>
          <ac:spMkLst>
            <pc:docMk/>
            <pc:sldMk cId="9560995" sldId="439"/>
            <ac:spMk id="11" creationId="{ADA3DF5F-A39D-1475-17CC-80429C441F9E}"/>
          </ac:spMkLst>
        </pc:spChg>
        <pc:picChg chg="del">
          <ac:chgData name="Ana Slavec" userId="61ae62f6-9347-4590-919c-525d794b9530" providerId="ADAL" clId="{2A879C95-A06A-4AF5-BDA2-7DC60891F3B7}" dt="2024-05-08T23:31:07.981" v="3347" actId="478"/>
          <ac:picMkLst>
            <pc:docMk/>
            <pc:sldMk cId="9560995" sldId="439"/>
            <ac:picMk id="3" creationId="{A3117B8B-86DC-7031-457E-E07ED0542ED9}"/>
          </ac:picMkLst>
        </pc:picChg>
        <pc:picChg chg="add mod">
          <ac:chgData name="Ana Slavec" userId="61ae62f6-9347-4590-919c-525d794b9530" providerId="ADAL" clId="{2A879C95-A06A-4AF5-BDA2-7DC60891F3B7}" dt="2024-05-08T23:31:08.438" v="3348"/>
          <ac:picMkLst>
            <pc:docMk/>
            <pc:sldMk cId="9560995" sldId="439"/>
            <ac:picMk id="4" creationId="{41331147-25B7-2EB7-0861-C6B1214902F5}"/>
          </ac:picMkLst>
        </pc:picChg>
        <pc:picChg chg="add mod">
          <ac:chgData name="Ana Slavec" userId="61ae62f6-9347-4590-919c-525d794b9530" providerId="ADAL" clId="{2A879C95-A06A-4AF5-BDA2-7DC60891F3B7}" dt="2024-05-08T23:31:08.438" v="3348"/>
          <ac:picMkLst>
            <pc:docMk/>
            <pc:sldMk cId="9560995" sldId="439"/>
            <ac:picMk id="6" creationId="{B7E4868B-A751-7B56-5A68-FE5B468BEC25}"/>
          </ac:picMkLst>
        </pc:picChg>
        <pc:picChg chg="add mod">
          <ac:chgData name="Ana Slavec" userId="61ae62f6-9347-4590-919c-525d794b9530" providerId="ADAL" clId="{2A879C95-A06A-4AF5-BDA2-7DC60891F3B7}" dt="2024-05-08T23:31:08.438" v="3348"/>
          <ac:picMkLst>
            <pc:docMk/>
            <pc:sldMk cId="9560995" sldId="439"/>
            <ac:picMk id="7" creationId="{287EEEF7-08E0-B8B8-E92D-EBF02428E123}"/>
          </ac:picMkLst>
        </pc:picChg>
        <pc:picChg chg="add mod">
          <ac:chgData name="Ana Slavec" userId="61ae62f6-9347-4590-919c-525d794b9530" providerId="ADAL" clId="{2A879C95-A06A-4AF5-BDA2-7DC60891F3B7}" dt="2024-05-08T23:31:08.438" v="3348"/>
          <ac:picMkLst>
            <pc:docMk/>
            <pc:sldMk cId="9560995" sldId="439"/>
            <ac:picMk id="9" creationId="{F3DC0FF1-7ED3-9576-3C5F-6986CA54D301}"/>
          </ac:picMkLst>
        </pc:picChg>
      </pc:sldChg>
      <pc:sldChg chg="modSp add mod ord">
        <pc:chgData name="Ana Slavec" userId="61ae62f6-9347-4590-919c-525d794b9530" providerId="ADAL" clId="{2A879C95-A06A-4AF5-BDA2-7DC60891F3B7}" dt="2024-05-10T01:10:32.331" v="6699" actId="13822"/>
        <pc:sldMkLst>
          <pc:docMk/>
          <pc:sldMk cId="2656278218" sldId="440"/>
        </pc:sldMkLst>
        <pc:spChg chg="mod">
          <ac:chgData name="Ana Slavec" userId="61ae62f6-9347-4590-919c-525d794b9530" providerId="ADAL" clId="{2A879C95-A06A-4AF5-BDA2-7DC60891F3B7}" dt="2024-05-10T01:10:32.331" v="6699" actId="13822"/>
          <ac:spMkLst>
            <pc:docMk/>
            <pc:sldMk cId="2656278218" sldId="440"/>
            <ac:spMk id="2" creationId="{11018F63-2F44-4B0C-93CE-B1F365350635}"/>
          </ac:spMkLst>
        </pc:spChg>
        <pc:spChg chg="mod">
          <ac:chgData name="Ana Slavec" userId="61ae62f6-9347-4590-919c-525d794b9530" providerId="ADAL" clId="{2A879C95-A06A-4AF5-BDA2-7DC60891F3B7}" dt="2024-05-08T23:34:24.277" v="3851" actId="20577"/>
          <ac:spMkLst>
            <pc:docMk/>
            <pc:sldMk cId="2656278218" sldId="440"/>
            <ac:spMk id="3" creationId="{8074E166-AAFB-4864-AE6D-8EFD138010D1}"/>
          </ac:spMkLst>
        </pc:spChg>
      </pc:sldChg>
      <pc:sldChg chg="addSp delSp modSp add mod">
        <pc:chgData name="Ana Slavec" userId="61ae62f6-9347-4590-919c-525d794b9530" providerId="ADAL" clId="{2A879C95-A06A-4AF5-BDA2-7DC60891F3B7}" dt="2024-05-10T00:54:41.056" v="5891" actId="404"/>
        <pc:sldMkLst>
          <pc:docMk/>
          <pc:sldMk cId="3106754593" sldId="441"/>
        </pc:sldMkLst>
        <pc:spChg chg="mod">
          <ac:chgData name="Ana Slavec" userId="61ae62f6-9347-4590-919c-525d794b9530" providerId="ADAL" clId="{2A879C95-A06A-4AF5-BDA2-7DC60891F3B7}" dt="2024-05-10T00:47:31.531" v="5755" actId="20577"/>
          <ac:spMkLst>
            <pc:docMk/>
            <pc:sldMk cId="3106754593" sldId="441"/>
            <ac:spMk id="2" creationId="{11018F63-2F44-4B0C-93CE-B1F365350635}"/>
          </ac:spMkLst>
        </pc:spChg>
        <pc:spChg chg="mod">
          <ac:chgData name="Ana Slavec" userId="61ae62f6-9347-4590-919c-525d794b9530" providerId="ADAL" clId="{2A879C95-A06A-4AF5-BDA2-7DC60891F3B7}" dt="2024-05-10T00:54:41.056" v="5891" actId="404"/>
          <ac:spMkLst>
            <pc:docMk/>
            <pc:sldMk cId="3106754593" sldId="441"/>
            <ac:spMk id="3" creationId="{8074E166-AAFB-4864-AE6D-8EFD138010D1}"/>
          </ac:spMkLst>
        </pc:spChg>
        <pc:spChg chg="add mod">
          <ac:chgData name="Ana Slavec" userId="61ae62f6-9347-4590-919c-525d794b9530" providerId="ADAL" clId="{2A879C95-A06A-4AF5-BDA2-7DC60891F3B7}" dt="2024-05-10T00:54:21.937" v="5865" actId="14100"/>
          <ac:spMkLst>
            <pc:docMk/>
            <pc:sldMk cId="3106754593" sldId="441"/>
            <ac:spMk id="6" creationId="{6669A0C8-1090-5090-7499-660F3346CFE3}"/>
          </ac:spMkLst>
        </pc:spChg>
        <pc:picChg chg="add del mod">
          <ac:chgData name="Ana Slavec" userId="61ae62f6-9347-4590-919c-525d794b9530" providerId="ADAL" clId="{2A879C95-A06A-4AF5-BDA2-7DC60891F3B7}" dt="2024-05-10T00:53:43.559" v="5855" actId="478"/>
          <ac:picMkLst>
            <pc:docMk/>
            <pc:sldMk cId="3106754593" sldId="441"/>
            <ac:picMk id="1026" creationId="{08D578E9-404F-65C6-B9BC-BBEDC49D61C5}"/>
          </ac:picMkLst>
        </pc:picChg>
        <pc:picChg chg="add mod">
          <ac:chgData name="Ana Slavec" userId="61ae62f6-9347-4590-919c-525d794b9530" providerId="ADAL" clId="{2A879C95-A06A-4AF5-BDA2-7DC60891F3B7}" dt="2024-05-10T00:54:35.801" v="5890" actId="167"/>
          <ac:picMkLst>
            <pc:docMk/>
            <pc:sldMk cId="3106754593" sldId="441"/>
            <ac:picMk id="1028" creationId="{7E5CD82F-D298-D9B7-426B-CFB07A217D15}"/>
          </ac:picMkLst>
        </pc:picChg>
      </pc:sldChg>
      <pc:sldChg chg="modSp add mod">
        <pc:chgData name="Ana Slavec" userId="61ae62f6-9347-4590-919c-525d794b9530" providerId="ADAL" clId="{2A879C95-A06A-4AF5-BDA2-7DC60891F3B7}" dt="2024-05-10T00:59:55.874" v="6644" actId="13822"/>
        <pc:sldMkLst>
          <pc:docMk/>
          <pc:sldMk cId="4053361976" sldId="442"/>
        </pc:sldMkLst>
        <pc:spChg chg="mod">
          <ac:chgData name="Ana Slavec" userId="61ae62f6-9347-4590-919c-525d794b9530" providerId="ADAL" clId="{2A879C95-A06A-4AF5-BDA2-7DC60891F3B7}" dt="2024-05-10T00:59:55.874" v="6644" actId="13822"/>
          <ac:spMkLst>
            <pc:docMk/>
            <pc:sldMk cId="4053361976" sldId="442"/>
            <ac:spMk id="2" creationId="{11018F63-2F44-4B0C-93CE-B1F365350635}"/>
          </ac:spMkLst>
        </pc:spChg>
        <pc:spChg chg="mod">
          <ac:chgData name="Ana Slavec" userId="61ae62f6-9347-4590-919c-525d794b9530" providerId="ADAL" clId="{2A879C95-A06A-4AF5-BDA2-7DC60891F3B7}" dt="2024-05-10T00:59:24.247" v="6643" actId="20577"/>
          <ac:spMkLst>
            <pc:docMk/>
            <pc:sldMk cId="4053361976" sldId="442"/>
            <ac:spMk id="3" creationId="{8074E166-AAFB-4864-AE6D-8EFD138010D1}"/>
          </ac:spMkLst>
        </pc:spChg>
      </pc:sldChg>
      <pc:sldChg chg="modSp add mod">
        <pc:chgData name="Ana Slavec" userId="61ae62f6-9347-4590-919c-525d794b9530" providerId="ADAL" clId="{2A879C95-A06A-4AF5-BDA2-7DC60891F3B7}" dt="2024-05-10T01:25:10.554" v="7398" actId="20577"/>
        <pc:sldMkLst>
          <pc:docMk/>
          <pc:sldMk cId="247401971" sldId="443"/>
        </pc:sldMkLst>
        <pc:spChg chg="mod">
          <ac:chgData name="Ana Slavec" userId="61ae62f6-9347-4590-919c-525d794b9530" providerId="ADAL" clId="{2A879C95-A06A-4AF5-BDA2-7DC60891F3B7}" dt="2024-05-10T01:11:24.921" v="6727" actId="20577"/>
          <ac:spMkLst>
            <pc:docMk/>
            <pc:sldMk cId="247401971" sldId="443"/>
            <ac:spMk id="2" creationId="{11018F63-2F44-4B0C-93CE-B1F365350635}"/>
          </ac:spMkLst>
        </pc:spChg>
        <pc:spChg chg="mod">
          <ac:chgData name="Ana Slavec" userId="61ae62f6-9347-4590-919c-525d794b9530" providerId="ADAL" clId="{2A879C95-A06A-4AF5-BDA2-7DC60891F3B7}" dt="2024-05-10T01:25:10.554" v="7398" actId="20577"/>
          <ac:spMkLst>
            <pc:docMk/>
            <pc:sldMk cId="247401971" sldId="443"/>
            <ac:spMk id="3" creationId="{8074E166-AAFB-4864-AE6D-8EFD138010D1}"/>
          </ac:spMkLst>
        </pc:spChg>
      </pc:sldChg>
      <pc:sldChg chg="addSp delSp modSp add mod">
        <pc:chgData name="Ana Slavec" userId="61ae62f6-9347-4590-919c-525d794b9530" providerId="ADAL" clId="{2A879C95-A06A-4AF5-BDA2-7DC60891F3B7}" dt="2024-05-10T12:23:36.024" v="9288" actId="14100"/>
        <pc:sldMkLst>
          <pc:docMk/>
          <pc:sldMk cId="1527305974" sldId="444"/>
        </pc:sldMkLst>
        <pc:spChg chg="mod">
          <ac:chgData name="Ana Slavec" userId="61ae62f6-9347-4590-919c-525d794b9530" providerId="ADAL" clId="{2A879C95-A06A-4AF5-BDA2-7DC60891F3B7}" dt="2024-05-10T12:18:57.776" v="8929" actId="20577"/>
          <ac:spMkLst>
            <pc:docMk/>
            <pc:sldMk cId="1527305974" sldId="444"/>
            <ac:spMk id="2" creationId="{11018F63-2F44-4B0C-93CE-B1F365350635}"/>
          </ac:spMkLst>
        </pc:spChg>
        <pc:spChg chg="mod">
          <ac:chgData name="Ana Slavec" userId="61ae62f6-9347-4590-919c-525d794b9530" providerId="ADAL" clId="{2A879C95-A06A-4AF5-BDA2-7DC60891F3B7}" dt="2024-05-10T12:21:59.205" v="9220" actId="6549"/>
          <ac:spMkLst>
            <pc:docMk/>
            <pc:sldMk cId="1527305974" sldId="444"/>
            <ac:spMk id="3" creationId="{8074E166-AAFB-4864-AE6D-8EFD138010D1}"/>
          </ac:spMkLst>
        </pc:spChg>
        <pc:spChg chg="add del mod">
          <ac:chgData name="Ana Slavec" userId="61ae62f6-9347-4590-919c-525d794b9530" providerId="ADAL" clId="{2A879C95-A06A-4AF5-BDA2-7DC60891F3B7}" dt="2024-05-10T12:10:30.688" v="8440" actId="478"/>
          <ac:spMkLst>
            <pc:docMk/>
            <pc:sldMk cId="1527305974" sldId="444"/>
            <ac:spMk id="4" creationId="{B31BF247-B51B-EB5F-26C5-EA593DC70626}"/>
          </ac:spMkLst>
        </pc:spChg>
        <pc:spChg chg="add del mod">
          <ac:chgData name="Ana Slavec" userId="61ae62f6-9347-4590-919c-525d794b9530" providerId="ADAL" clId="{2A879C95-A06A-4AF5-BDA2-7DC60891F3B7}" dt="2024-05-10T12:10:32.399" v="8442" actId="478"/>
          <ac:spMkLst>
            <pc:docMk/>
            <pc:sldMk cId="1527305974" sldId="444"/>
            <ac:spMk id="6" creationId="{D1662649-3903-DCB1-F421-7FC5A61A6865}"/>
          </ac:spMkLst>
        </pc:spChg>
        <pc:spChg chg="add del mod">
          <ac:chgData name="Ana Slavec" userId="61ae62f6-9347-4590-919c-525d794b9530" providerId="ADAL" clId="{2A879C95-A06A-4AF5-BDA2-7DC60891F3B7}" dt="2024-05-10T12:10:35.905" v="8446" actId="478"/>
          <ac:spMkLst>
            <pc:docMk/>
            <pc:sldMk cId="1527305974" sldId="444"/>
            <ac:spMk id="7" creationId="{BCFC6071-C31D-0EFB-4B57-87377332D06B}"/>
          </ac:spMkLst>
        </pc:spChg>
        <pc:spChg chg="add mod">
          <ac:chgData name="Ana Slavec" userId="61ae62f6-9347-4590-919c-525d794b9530" providerId="ADAL" clId="{2A879C95-A06A-4AF5-BDA2-7DC60891F3B7}" dt="2024-05-10T12:06:17.812" v="8157" actId="571"/>
          <ac:spMkLst>
            <pc:docMk/>
            <pc:sldMk cId="1527305974" sldId="444"/>
            <ac:spMk id="14" creationId="{CDF5A294-D0EE-E6FF-E681-27215CE1D384}"/>
          </ac:spMkLst>
        </pc:spChg>
        <pc:spChg chg="add mod">
          <ac:chgData name="Ana Slavec" userId="61ae62f6-9347-4590-919c-525d794b9530" providerId="ADAL" clId="{2A879C95-A06A-4AF5-BDA2-7DC60891F3B7}" dt="2024-05-10T12:06:17.812" v="8157" actId="571"/>
          <ac:spMkLst>
            <pc:docMk/>
            <pc:sldMk cId="1527305974" sldId="444"/>
            <ac:spMk id="15" creationId="{6551660F-FFE3-308C-9D66-CF72473D0F62}"/>
          </ac:spMkLst>
        </pc:spChg>
        <pc:spChg chg="add mod">
          <ac:chgData name="Ana Slavec" userId="61ae62f6-9347-4590-919c-525d794b9530" providerId="ADAL" clId="{2A879C95-A06A-4AF5-BDA2-7DC60891F3B7}" dt="2024-05-10T12:06:17.812" v="8157" actId="571"/>
          <ac:spMkLst>
            <pc:docMk/>
            <pc:sldMk cId="1527305974" sldId="444"/>
            <ac:spMk id="16" creationId="{97910B35-15DD-7C59-9C72-890DAA7DB142}"/>
          </ac:spMkLst>
        </pc:spChg>
        <pc:spChg chg="add mod">
          <ac:chgData name="Ana Slavec" userId="61ae62f6-9347-4590-919c-525d794b9530" providerId="ADAL" clId="{2A879C95-A06A-4AF5-BDA2-7DC60891F3B7}" dt="2024-05-10T12:06:17.812" v="8157" actId="571"/>
          <ac:spMkLst>
            <pc:docMk/>
            <pc:sldMk cId="1527305974" sldId="444"/>
            <ac:spMk id="17" creationId="{5F5E33E3-EADA-9992-35F3-F43A15660BAD}"/>
          </ac:spMkLst>
        </pc:spChg>
        <pc:spChg chg="add mod">
          <ac:chgData name="Ana Slavec" userId="61ae62f6-9347-4590-919c-525d794b9530" providerId="ADAL" clId="{2A879C95-A06A-4AF5-BDA2-7DC60891F3B7}" dt="2024-05-10T12:21:28.081" v="9208" actId="20577"/>
          <ac:spMkLst>
            <pc:docMk/>
            <pc:sldMk cId="1527305974" sldId="444"/>
            <ac:spMk id="21" creationId="{DA3D75F2-5E4D-B0E5-9B38-1EE1307610E9}"/>
          </ac:spMkLst>
        </pc:spChg>
        <pc:spChg chg="add mod">
          <ac:chgData name="Ana Slavec" userId="61ae62f6-9347-4590-919c-525d794b9530" providerId="ADAL" clId="{2A879C95-A06A-4AF5-BDA2-7DC60891F3B7}" dt="2024-05-10T12:21:34.782" v="9211" actId="14100"/>
          <ac:spMkLst>
            <pc:docMk/>
            <pc:sldMk cId="1527305974" sldId="444"/>
            <ac:spMk id="22" creationId="{DF0CF705-71CA-D728-DD8D-3BCA2A940F17}"/>
          </ac:spMkLst>
        </pc:spChg>
        <pc:spChg chg="add mod">
          <ac:chgData name="Ana Slavec" userId="61ae62f6-9347-4590-919c-525d794b9530" providerId="ADAL" clId="{2A879C95-A06A-4AF5-BDA2-7DC60891F3B7}" dt="2024-05-10T12:21:44.337" v="9216" actId="6549"/>
          <ac:spMkLst>
            <pc:docMk/>
            <pc:sldMk cId="1527305974" sldId="444"/>
            <ac:spMk id="23" creationId="{2C89EC52-BB5F-5EBA-E702-9406D035C9BC}"/>
          </ac:spMkLst>
        </pc:spChg>
        <pc:spChg chg="add mod">
          <ac:chgData name="Ana Slavec" userId="61ae62f6-9347-4590-919c-525d794b9530" providerId="ADAL" clId="{2A879C95-A06A-4AF5-BDA2-7DC60891F3B7}" dt="2024-05-10T12:22:33.642" v="9241" actId="6549"/>
          <ac:spMkLst>
            <pc:docMk/>
            <pc:sldMk cId="1527305974" sldId="444"/>
            <ac:spMk id="51" creationId="{862E9FD4-BD59-DD24-2838-1A7041BD6D4E}"/>
          </ac:spMkLst>
        </pc:spChg>
        <pc:spChg chg="add mod">
          <ac:chgData name="Ana Slavec" userId="61ae62f6-9347-4590-919c-525d794b9530" providerId="ADAL" clId="{2A879C95-A06A-4AF5-BDA2-7DC60891F3B7}" dt="2024-05-10T12:23:30.503" v="9285" actId="1076"/>
          <ac:spMkLst>
            <pc:docMk/>
            <pc:sldMk cId="1527305974" sldId="444"/>
            <ac:spMk id="52" creationId="{9A34B60D-30D6-4F36-9516-510C538FE15A}"/>
          </ac:spMkLst>
        </pc:spChg>
        <pc:spChg chg="add mod">
          <ac:chgData name="Ana Slavec" userId="61ae62f6-9347-4590-919c-525d794b9530" providerId="ADAL" clId="{2A879C95-A06A-4AF5-BDA2-7DC60891F3B7}" dt="2024-05-10T12:23:24.094" v="9284" actId="1076"/>
          <ac:spMkLst>
            <pc:docMk/>
            <pc:sldMk cId="1527305974" sldId="444"/>
            <ac:spMk id="53" creationId="{B11F162F-B0F7-6563-A06F-F3E4C353200B}"/>
          </ac:spMkLst>
        </pc:spChg>
        <pc:cxnChg chg="add del mod">
          <ac:chgData name="Ana Slavec" userId="61ae62f6-9347-4590-919c-525d794b9530" providerId="ADAL" clId="{2A879C95-A06A-4AF5-BDA2-7DC60891F3B7}" dt="2024-05-10T12:10:33.166" v="8443" actId="478"/>
          <ac:cxnSpMkLst>
            <pc:docMk/>
            <pc:sldMk cId="1527305974" sldId="444"/>
            <ac:cxnSpMk id="8" creationId="{0530C423-0144-671F-F6E2-3B0A5925747C}"/>
          </ac:cxnSpMkLst>
        </pc:cxnChg>
        <pc:cxnChg chg="add del mod">
          <ac:chgData name="Ana Slavec" userId="61ae62f6-9347-4590-919c-525d794b9530" providerId="ADAL" clId="{2A879C95-A06A-4AF5-BDA2-7DC60891F3B7}" dt="2024-05-10T12:10:35.274" v="8445" actId="478"/>
          <ac:cxnSpMkLst>
            <pc:docMk/>
            <pc:sldMk cId="1527305974" sldId="444"/>
            <ac:cxnSpMk id="9" creationId="{AA93F67E-91FE-8B32-9831-DB480F939627}"/>
          </ac:cxnSpMkLst>
        </pc:cxnChg>
        <pc:cxnChg chg="add del mod">
          <ac:chgData name="Ana Slavec" userId="61ae62f6-9347-4590-919c-525d794b9530" providerId="ADAL" clId="{2A879C95-A06A-4AF5-BDA2-7DC60891F3B7}" dt="2024-05-10T12:10:31.759" v="8441" actId="478"/>
          <ac:cxnSpMkLst>
            <pc:docMk/>
            <pc:sldMk cId="1527305974" sldId="444"/>
            <ac:cxnSpMk id="10" creationId="{4F03729C-0286-19E5-3540-4DA5774A34C6}"/>
          </ac:cxnSpMkLst>
        </pc:cxnChg>
        <pc:cxnChg chg="add mod">
          <ac:chgData name="Ana Slavec" userId="61ae62f6-9347-4590-919c-525d794b9530" providerId="ADAL" clId="{2A879C95-A06A-4AF5-BDA2-7DC60891F3B7}" dt="2024-05-10T12:06:17.812" v="8157" actId="571"/>
          <ac:cxnSpMkLst>
            <pc:docMk/>
            <pc:sldMk cId="1527305974" sldId="444"/>
            <ac:cxnSpMk id="18" creationId="{727DAF4D-D84B-27E4-8DB1-453E068442E8}"/>
          </ac:cxnSpMkLst>
        </pc:cxnChg>
        <pc:cxnChg chg="add mod">
          <ac:chgData name="Ana Slavec" userId="61ae62f6-9347-4590-919c-525d794b9530" providerId="ADAL" clId="{2A879C95-A06A-4AF5-BDA2-7DC60891F3B7}" dt="2024-05-10T12:06:17.812" v="8157" actId="571"/>
          <ac:cxnSpMkLst>
            <pc:docMk/>
            <pc:sldMk cId="1527305974" sldId="444"/>
            <ac:cxnSpMk id="19" creationId="{E3F222F0-FF7A-47C6-199C-33DD3349D58D}"/>
          </ac:cxnSpMkLst>
        </pc:cxnChg>
        <pc:cxnChg chg="add mod">
          <ac:chgData name="Ana Slavec" userId="61ae62f6-9347-4590-919c-525d794b9530" providerId="ADAL" clId="{2A879C95-A06A-4AF5-BDA2-7DC60891F3B7}" dt="2024-05-10T12:06:17.812" v="8157" actId="571"/>
          <ac:cxnSpMkLst>
            <pc:docMk/>
            <pc:sldMk cId="1527305974" sldId="444"/>
            <ac:cxnSpMk id="20" creationId="{12B3620E-FD9A-6287-B44D-D267D35C6C88}"/>
          </ac:cxnSpMkLst>
        </pc:cxnChg>
        <pc:cxnChg chg="add mod">
          <ac:chgData name="Ana Slavec" userId="61ae62f6-9347-4590-919c-525d794b9530" providerId="ADAL" clId="{2A879C95-A06A-4AF5-BDA2-7DC60891F3B7}" dt="2024-05-10T12:21:34.782" v="9211" actId="14100"/>
          <ac:cxnSpMkLst>
            <pc:docMk/>
            <pc:sldMk cId="1527305974" sldId="444"/>
            <ac:cxnSpMk id="24" creationId="{EA4E6A77-991B-8862-43D4-AA0C683EE445}"/>
          </ac:cxnSpMkLst>
        </pc:cxnChg>
        <pc:cxnChg chg="add mod">
          <ac:chgData name="Ana Slavec" userId="61ae62f6-9347-4590-919c-525d794b9530" providerId="ADAL" clId="{2A879C95-A06A-4AF5-BDA2-7DC60891F3B7}" dt="2024-05-10T12:21:44.337" v="9216" actId="6549"/>
          <ac:cxnSpMkLst>
            <pc:docMk/>
            <pc:sldMk cId="1527305974" sldId="444"/>
            <ac:cxnSpMk id="25" creationId="{720C7A1D-C889-67D5-4239-AF51FCD0DADE}"/>
          </ac:cxnSpMkLst>
        </pc:cxnChg>
        <pc:cxnChg chg="add mod">
          <ac:chgData name="Ana Slavec" userId="61ae62f6-9347-4590-919c-525d794b9530" providerId="ADAL" clId="{2A879C95-A06A-4AF5-BDA2-7DC60891F3B7}" dt="2024-05-10T12:21:54.323" v="9219" actId="14100"/>
          <ac:cxnSpMkLst>
            <pc:docMk/>
            <pc:sldMk cId="1527305974" sldId="444"/>
            <ac:cxnSpMk id="26" creationId="{2AF820CE-BA24-110B-BAAC-6D8E165A606F}"/>
          </ac:cxnSpMkLst>
        </pc:cxnChg>
        <pc:cxnChg chg="add mod">
          <ac:chgData name="Ana Slavec" userId="61ae62f6-9347-4590-919c-525d794b9530" providerId="ADAL" clId="{2A879C95-A06A-4AF5-BDA2-7DC60891F3B7}" dt="2024-05-10T12:23:36.024" v="9288" actId="14100"/>
          <ac:cxnSpMkLst>
            <pc:docMk/>
            <pc:sldMk cId="1527305974" sldId="444"/>
            <ac:cxnSpMk id="54" creationId="{2A7AC6AD-6235-8758-5BFC-74B3B837FEAC}"/>
          </ac:cxnSpMkLst>
        </pc:cxnChg>
        <pc:cxnChg chg="add mod">
          <ac:chgData name="Ana Slavec" userId="61ae62f6-9347-4590-919c-525d794b9530" providerId="ADAL" clId="{2A879C95-A06A-4AF5-BDA2-7DC60891F3B7}" dt="2024-05-10T12:23:24.094" v="9284" actId="1076"/>
          <ac:cxnSpMkLst>
            <pc:docMk/>
            <pc:sldMk cId="1527305974" sldId="444"/>
            <ac:cxnSpMk id="55" creationId="{1AB685D2-142F-82EA-1B7E-C6FA96BD078E}"/>
          </ac:cxnSpMkLst>
        </pc:cxnChg>
      </pc:sldChg>
      <pc:sldChg chg="addSp delSp modSp add mod">
        <pc:chgData name="Ana Slavec" userId="61ae62f6-9347-4590-919c-525d794b9530" providerId="ADAL" clId="{2A879C95-A06A-4AF5-BDA2-7DC60891F3B7}" dt="2024-05-10T12:01:53.296" v="7819" actId="1076"/>
        <pc:sldMkLst>
          <pc:docMk/>
          <pc:sldMk cId="1698937098" sldId="445"/>
        </pc:sldMkLst>
        <pc:spChg chg="mod">
          <ac:chgData name="Ana Slavec" userId="61ae62f6-9347-4590-919c-525d794b9530" providerId="ADAL" clId="{2A879C95-A06A-4AF5-BDA2-7DC60891F3B7}" dt="2024-05-10T12:01:22.040" v="7808" actId="20577"/>
          <ac:spMkLst>
            <pc:docMk/>
            <pc:sldMk cId="1698937098" sldId="445"/>
            <ac:spMk id="2" creationId="{11018F63-2F44-4B0C-93CE-B1F365350635}"/>
          </ac:spMkLst>
        </pc:spChg>
        <pc:spChg chg="del">
          <ac:chgData name="Ana Slavec" userId="61ae62f6-9347-4590-919c-525d794b9530" providerId="ADAL" clId="{2A879C95-A06A-4AF5-BDA2-7DC60891F3B7}" dt="2024-05-10T12:01:31.314" v="7809" actId="478"/>
          <ac:spMkLst>
            <pc:docMk/>
            <pc:sldMk cId="1698937098" sldId="445"/>
            <ac:spMk id="3" creationId="{8074E166-AAFB-4864-AE6D-8EFD138010D1}"/>
          </ac:spMkLst>
        </pc:spChg>
        <pc:spChg chg="add del mod">
          <ac:chgData name="Ana Slavec" userId="61ae62f6-9347-4590-919c-525d794b9530" providerId="ADAL" clId="{2A879C95-A06A-4AF5-BDA2-7DC60891F3B7}" dt="2024-05-10T12:01:33.687" v="7811" actId="478"/>
          <ac:spMkLst>
            <pc:docMk/>
            <pc:sldMk cId="1698937098" sldId="445"/>
            <ac:spMk id="6" creationId="{B985466E-DFA2-34DC-2BE2-9560BB16062B}"/>
          </ac:spMkLst>
        </pc:spChg>
        <pc:spChg chg="add mod">
          <ac:chgData name="Ana Slavec" userId="61ae62f6-9347-4590-919c-525d794b9530" providerId="ADAL" clId="{2A879C95-A06A-4AF5-BDA2-7DC60891F3B7}" dt="2024-05-10T12:01:53.296" v="7819" actId="1076"/>
          <ac:spMkLst>
            <pc:docMk/>
            <pc:sldMk cId="1698937098" sldId="445"/>
            <ac:spMk id="8" creationId="{13BA6198-42AB-CA37-F2BA-BF3FD274FE2E}"/>
          </ac:spMkLst>
        </pc:spChg>
        <pc:picChg chg="add mod">
          <ac:chgData name="Ana Slavec" userId="61ae62f6-9347-4590-919c-525d794b9530" providerId="ADAL" clId="{2A879C95-A06A-4AF5-BDA2-7DC60891F3B7}" dt="2024-05-10T12:01:31.712" v="7810"/>
          <ac:picMkLst>
            <pc:docMk/>
            <pc:sldMk cId="1698937098" sldId="445"/>
            <ac:picMk id="7" creationId="{93E1276D-B0A3-399C-5044-0025D65BF8FD}"/>
          </ac:picMkLst>
        </pc:picChg>
      </pc:sldChg>
      <pc:sldChg chg="modSp add mod ord">
        <pc:chgData name="Ana Slavec" userId="61ae62f6-9347-4590-919c-525d794b9530" providerId="ADAL" clId="{2A879C95-A06A-4AF5-BDA2-7DC60891F3B7}" dt="2024-05-10T12:18:21.300" v="8901" actId="113"/>
        <pc:sldMkLst>
          <pc:docMk/>
          <pc:sldMk cId="4006325774" sldId="446"/>
        </pc:sldMkLst>
        <pc:spChg chg="mod">
          <ac:chgData name="Ana Slavec" userId="61ae62f6-9347-4590-919c-525d794b9530" providerId="ADAL" clId="{2A879C95-A06A-4AF5-BDA2-7DC60891F3B7}" dt="2024-05-10T12:08:12.958" v="8274" actId="20577"/>
          <ac:spMkLst>
            <pc:docMk/>
            <pc:sldMk cId="4006325774" sldId="446"/>
            <ac:spMk id="2" creationId="{11018F63-2F44-4B0C-93CE-B1F365350635}"/>
          </ac:spMkLst>
        </pc:spChg>
        <pc:spChg chg="mod">
          <ac:chgData name="Ana Slavec" userId="61ae62f6-9347-4590-919c-525d794b9530" providerId="ADAL" clId="{2A879C95-A06A-4AF5-BDA2-7DC60891F3B7}" dt="2024-05-10T12:18:21.300" v="8901" actId="113"/>
          <ac:spMkLst>
            <pc:docMk/>
            <pc:sldMk cId="4006325774" sldId="446"/>
            <ac:spMk id="3" creationId="{8074E166-AAFB-4864-AE6D-8EFD138010D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705D12-7D79-4E9B-997B-42219EB6B21C}" type="datetimeFigureOut">
              <a:rPr lang="en-SI" smtClean="0"/>
              <a:t>10/05/2024</a:t>
            </a:fld>
            <a:endParaRPr lang="en-S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53570-1D68-4BD7-9B4E-B63B78F26A1F}" type="slidenum">
              <a:rPr lang="en-SI" smtClean="0"/>
              <a:t>‹#›</a:t>
            </a:fld>
            <a:endParaRPr lang="en-SI"/>
          </a:p>
        </p:txBody>
      </p:sp>
    </p:spTree>
    <p:extLst>
      <p:ext uri="{BB962C8B-B14F-4D97-AF65-F5344CB8AC3E}">
        <p14:creationId xmlns:p14="http://schemas.microsoft.com/office/powerpoint/2010/main" val="3557748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I" dirty="0"/>
          </a:p>
        </p:txBody>
      </p:sp>
      <p:sp>
        <p:nvSpPr>
          <p:cNvPr id="4" name="Slide Number Placeholder 3"/>
          <p:cNvSpPr>
            <a:spLocks noGrp="1"/>
          </p:cNvSpPr>
          <p:nvPr>
            <p:ph type="sldNum" sz="quarter" idx="5"/>
          </p:nvPr>
        </p:nvSpPr>
        <p:spPr/>
        <p:txBody>
          <a:bodyPr/>
          <a:lstStyle/>
          <a:p>
            <a:fld id="{8DE53570-1D68-4BD7-9B4E-B63B78F26A1F}" type="slidenum">
              <a:rPr lang="en-SI" smtClean="0"/>
              <a:t>1</a:t>
            </a:fld>
            <a:endParaRPr lang="en-SI"/>
          </a:p>
        </p:txBody>
      </p:sp>
    </p:spTree>
    <p:extLst>
      <p:ext uri="{BB962C8B-B14F-4D97-AF65-F5344CB8AC3E}">
        <p14:creationId xmlns:p14="http://schemas.microsoft.com/office/powerpoint/2010/main" val="6002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I" dirty="0"/>
          </a:p>
        </p:txBody>
      </p:sp>
      <p:sp>
        <p:nvSpPr>
          <p:cNvPr id="4" name="Slide Number Placeholder 3"/>
          <p:cNvSpPr>
            <a:spLocks noGrp="1"/>
          </p:cNvSpPr>
          <p:nvPr>
            <p:ph type="sldNum" sz="quarter" idx="5"/>
          </p:nvPr>
        </p:nvSpPr>
        <p:spPr/>
        <p:txBody>
          <a:bodyPr/>
          <a:lstStyle/>
          <a:p>
            <a:fld id="{8DE53570-1D68-4BD7-9B4E-B63B78F26A1F}" type="slidenum">
              <a:rPr lang="en-SI" smtClean="0"/>
              <a:t>7</a:t>
            </a:fld>
            <a:endParaRPr lang="en-SI"/>
          </a:p>
        </p:txBody>
      </p:sp>
    </p:spTree>
    <p:extLst>
      <p:ext uri="{BB962C8B-B14F-4D97-AF65-F5344CB8AC3E}">
        <p14:creationId xmlns:p14="http://schemas.microsoft.com/office/powerpoint/2010/main" val="4109459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I" dirty="0"/>
          </a:p>
        </p:txBody>
      </p:sp>
      <p:sp>
        <p:nvSpPr>
          <p:cNvPr id="4" name="Slide Number Placeholder 3"/>
          <p:cNvSpPr>
            <a:spLocks noGrp="1"/>
          </p:cNvSpPr>
          <p:nvPr>
            <p:ph type="sldNum" sz="quarter" idx="5"/>
          </p:nvPr>
        </p:nvSpPr>
        <p:spPr/>
        <p:txBody>
          <a:bodyPr/>
          <a:lstStyle/>
          <a:p>
            <a:fld id="{8DE53570-1D68-4BD7-9B4E-B63B78F26A1F}" type="slidenum">
              <a:rPr lang="en-SI" smtClean="0"/>
              <a:t>9</a:t>
            </a:fld>
            <a:endParaRPr lang="en-SI"/>
          </a:p>
        </p:txBody>
      </p:sp>
    </p:spTree>
    <p:extLst>
      <p:ext uri="{BB962C8B-B14F-4D97-AF65-F5344CB8AC3E}">
        <p14:creationId xmlns:p14="http://schemas.microsoft.com/office/powerpoint/2010/main" val="2261421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I" dirty="0"/>
          </a:p>
        </p:txBody>
      </p:sp>
      <p:sp>
        <p:nvSpPr>
          <p:cNvPr id="4" name="Slide Number Placeholder 3"/>
          <p:cNvSpPr>
            <a:spLocks noGrp="1"/>
          </p:cNvSpPr>
          <p:nvPr>
            <p:ph type="sldNum" sz="quarter" idx="5"/>
          </p:nvPr>
        </p:nvSpPr>
        <p:spPr/>
        <p:txBody>
          <a:bodyPr/>
          <a:lstStyle/>
          <a:p>
            <a:fld id="{8DE53570-1D68-4BD7-9B4E-B63B78F26A1F}" type="slidenum">
              <a:rPr lang="en-SI" smtClean="0"/>
              <a:t>11</a:t>
            </a:fld>
            <a:endParaRPr lang="en-SI"/>
          </a:p>
        </p:txBody>
      </p:sp>
    </p:spTree>
    <p:extLst>
      <p:ext uri="{BB962C8B-B14F-4D97-AF65-F5344CB8AC3E}">
        <p14:creationId xmlns:p14="http://schemas.microsoft.com/office/powerpoint/2010/main" val="308684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I" dirty="0"/>
          </a:p>
        </p:txBody>
      </p:sp>
      <p:sp>
        <p:nvSpPr>
          <p:cNvPr id="4" name="Slide Number Placeholder 3"/>
          <p:cNvSpPr>
            <a:spLocks noGrp="1"/>
          </p:cNvSpPr>
          <p:nvPr>
            <p:ph type="sldNum" sz="quarter" idx="5"/>
          </p:nvPr>
        </p:nvSpPr>
        <p:spPr/>
        <p:txBody>
          <a:bodyPr/>
          <a:lstStyle/>
          <a:p>
            <a:fld id="{8DE53570-1D68-4BD7-9B4E-B63B78F26A1F}" type="slidenum">
              <a:rPr lang="en-SI" smtClean="0"/>
              <a:t>12</a:t>
            </a:fld>
            <a:endParaRPr lang="en-SI"/>
          </a:p>
        </p:txBody>
      </p:sp>
    </p:spTree>
    <p:extLst>
      <p:ext uri="{BB962C8B-B14F-4D97-AF65-F5344CB8AC3E}">
        <p14:creationId xmlns:p14="http://schemas.microsoft.com/office/powerpoint/2010/main" val="418455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I" dirty="0"/>
          </a:p>
        </p:txBody>
      </p:sp>
      <p:sp>
        <p:nvSpPr>
          <p:cNvPr id="4" name="Slide Number Placeholder 3"/>
          <p:cNvSpPr>
            <a:spLocks noGrp="1"/>
          </p:cNvSpPr>
          <p:nvPr>
            <p:ph type="sldNum" sz="quarter" idx="5"/>
          </p:nvPr>
        </p:nvSpPr>
        <p:spPr/>
        <p:txBody>
          <a:bodyPr/>
          <a:lstStyle/>
          <a:p>
            <a:fld id="{8DE53570-1D68-4BD7-9B4E-B63B78F26A1F}" type="slidenum">
              <a:rPr lang="en-SI" smtClean="0"/>
              <a:t>13</a:t>
            </a:fld>
            <a:endParaRPr lang="en-SI"/>
          </a:p>
        </p:txBody>
      </p:sp>
    </p:spTree>
    <p:extLst>
      <p:ext uri="{BB962C8B-B14F-4D97-AF65-F5344CB8AC3E}">
        <p14:creationId xmlns:p14="http://schemas.microsoft.com/office/powerpoint/2010/main" val="128589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I" dirty="0"/>
          </a:p>
        </p:txBody>
      </p:sp>
      <p:sp>
        <p:nvSpPr>
          <p:cNvPr id="4" name="Slide Number Placeholder 3"/>
          <p:cNvSpPr>
            <a:spLocks noGrp="1"/>
          </p:cNvSpPr>
          <p:nvPr>
            <p:ph type="sldNum" sz="quarter" idx="5"/>
          </p:nvPr>
        </p:nvSpPr>
        <p:spPr/>
        <p:txBody>
          <a:bodyPr/>
          <a:lstStyle/>
          <a:p>
            <a:fld id="{8DE53570-1D68-4BD7-9B4E-B63B78F26A1F}" type="slidenum">
              <a:rPr lang="en-SI" smtClean="0"/>
              <a:t>15</a:t>
            </a:fld>
            <a:endParaRPr lang="en-SI"/>
          </a:p>
        </p:txBody>
      </p:sp>
    </p:spTree>
    <p:extLst>
      <p:ext uri="{BB962C8B-B14F-4D97-AF65-F5344CB8AC3E}">
        <p14:creationId xmlns:p14="http://schemas.microsoft.com/office/powerpoint/2010/main" val="1937724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FF01F-F0F6-4A91-9CF2-8321845A94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I"/>
          </a:p>
        </p:txBody>
      </p:sp>
      <p:sp>
        <p:nvSpPr>
          <p:cNvPr id="3" name="Subtitle 2">
            <a:extLst>
              <a:ext uri="{FF2B5EF4-FFF2-40B4-BE49-F238E27FC236}">
                <a16:creationId xmlns:a16="http://schemas.microsoft.com/office/drawing/2014/main" id="{2C1473E4-97B8-4921-A6B5-D73AEC4EB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I"/>
          </a:p>
        </p:txBody>
      </p:sp>
      <p:sp>
        <p:nvSpPr>
          <p:cNvPr id="4" name="Date Placeholder 3">
            <a:extLst>
              <a:ext uri="{FF2B5EF4-FFF2-40B4-BE49-F238E27FC236}">
                <a16:creationId xmlns:a16="http://schemas.microsoft.com/office/drawing/2014/main" id="{4C0E213E-FFF8-46DB-8E49-B9E27C8DF0D7}"/>
              </a:ext>
            </a:extLst>
          </p:cNvPr>
          <p:cNvSpPr>
            <a:spLocks noGrp="1"/>
          </p:cNvSpPr>
          <p:nvPr>
            <p:ph type="dt" sz="half" idx="10"/>
          </p:nvPr>
        </p:nvSpPr>
        <p:spPr/>
        <p:txBody>
          <a:bodyPr/>
          <a:lstStyle/>
          <a:p>
            <a:r>
              <a:rPr lang="en-SI"/>
              <a:t>26/04/2018</a:t>
            </a:r>
          </a:p>
        </p:txBody>
      </p:sp>
      <p:sp>
        <p:nvSpPr>
          <p:cNvPr id="5" name="Footer Placeholder 4">
            <a:extLst>
              <a:ext uri="{FF2B5EF4-FFF2-40B4-BE49-F238E27FC236}">
                <a16:creationId xmlns:a16="http://schemas.microsoft.com/office/drawing/2014/main" id="{9809D19D-3F9A-43D7-80B5-E6D5A70FA3FA}"/>
              </a:ext>
            </a:extLst>
          </p:cNvPr>
          <p:cNvSpPr>
            <a:spLocks noGrp="1"/>
          </p:cNvSpPr>
          <p:nvPr>
            <p:ph type="ftr" sz="quarter" idx="11"/>
          </p:nvPr>
        </p:nvSpPr>
        <p:spPr/>
        <p:txBody>
          <a:bodyPr/>
          <a:lstStyle/>
          <a:p>
            <a:endParaRPr lang="en-SI"/>
          </a:p>
        </p:txBody>
      </p:sp>
      <p:sp>
        <p:nvSpPr>
          <p:cNvPr id="6" name="Slide Number Placeholder 5">
            <a:extLst>
              <a:ext uri="{FF2B5EF4-FFF2-40B4-BE49-F238E27FC236}">
                <a16:creationId xmlns:a16="http://schemas.microsoft.com/office/drawing/2014/main" id="{B3507A5C-D376-4434-8AE3-9C75FD63405B}"/>
              </a:ext>
            </a:extLst>
          </p:cNvPr>
          <p:cNvSpPr>
            <a:spLocks noGrp="1"/>
          </p:cNvSpPr>
          <p:nvPr>
            <p:ph type="sldNum" sz="quarter" idx="12"/>
          </p:nvPr>
        </p:nvSpPr>
        <p:spPr/>
        <p:txBody>
          <a:bodyPr/>
          <a:lstStyle/>
          <a:p>
            <a:fld id="{82683814-1097-40E1-8B57-00353149029C}" type="slidenum">
              <a:rPr lang="en-SI" smtClean="0"/>
              <a:t>‹#›</a:t>
            </a:fld>
            <a:endParaRPr lang="en-SI"/>
          </a:p>
        </p:txBody>
      </p:sp>
    </p:spTree>
    <p:extLst>
      <p:ext uri="{BB962C8B-B14F-4D97-AF65-F5344CB8AC3E}">
        <p14:creationId xmlns:p14="http://schemas.microsoft.com/office/powerpoint/2010/main" val="104497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BE0D2-B80F-4F4F-871C-3693D267EC76}"/>
              </a:ext>
            </a:extLst>
          </p:cNvPr>
          <p:cNvSpPr>
            <a:spLocks noGrp="1"/>
          </p:cNvSpPr>
          <p:nvPr>
            <p:ph type="title"/>
          </p:nvPr>
        </p:nvSpPr>
        <p:spPr/>
        <p:txBody>
          <a:bodyPr/>
          <a:lstStyle/>
          <a:p>
            <a:r>
              <a:rPr lang="en-US"/>
              <a:t>Click to edit Master title style</a:t>
            </a:r>
            <a:endParaRPr lang="en-SI"/>
          </a:p>
        </p:txBody>
      </p:sp>
      <p:sp>
        <p:nvSpPr>
          <p:cNvPr id="3" name="Vertical Text Placeholder 2">
            <a:extLst>
              <a:ext uri="{FF2B5EF4-FFF2-40B4-BE49-F238E27FC236}">
                <a16:creationId xmlns:a16="http://schemas.microsoft.com/office/drawing/2014/main" id="{A25426C2-2061-44B3-A0B6-7D701398CC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I"/>
          </a:p>
        </p:txBody>
      </p:sp>
      <p:sp>
        <p:nvSpPr>
          <p:cNvPr id="4" name="Date Placeholder 3">
            <a:extLst>
              <a:ext uri="{FF2B5EF4-FFF2-40B4-BE49-F238E27FC236}">
                <a16:creationId xmlns:a16="http://schemas.microsoft.com/office/drawing/2014/main" id="{0E4BB0F6-A458-48BB-BAA6-957B14672D90}"/>
              </a:ext>
            </a:extLst>
          </p:cNvPr>
          <p:cNvSpPr>
            <a:spLocks noGrp="1"/>
          </p:cNvSpPr>
          <p:nvPr>
            <p:ph type="dt" sz="half" idx="10"/>
          </p:nvPr>
        </p:nvSpPr>
        <p:spPr/>
        <p:txBody>
          <a:bodyPr/>
          <a:lstStyle/>
          <a:p>
            <a:r>
              <a:rPr lang="en-SI"/>
              <a:t>26/04/2018</a:t>
            </a:r>
          </a:p>
        </p:txBody>
      </p:sp>
      <p:sp>
        <p:nvSpPr>
          <p:cNvPr id="5" name="Footer Placeholder 4">
            <a:extLst>
              <a:ext uri="{FF2B5EF4-FFF2-40B4-BE49-F238E27FC236}">
                <a16:creationId xmlns:a16="http://schemas.microsoft.com/office/drawing/2014/main" id="{FCE05F85-95C7-4E21-84D8-5CC9F05960C6}"/>
              </a:ext>
            </a:extLst>
          </p:cNvPr>
          <p:cNvSpPr>
            <a:spLocks noGrp="1"/>
          </p:cNvSpPr>
          <p:nvPr>
            <p:ph type="ftr" sz="quarter" idx="11"/>
          </p:nvPr>
        </p:nvSpPr>
        <p:spPr/>
        <p:txBody>
          <a:bodyPr/>
          <a:lstStyle/>
          <a:p>
            <a:endParaRPr lang="en-SI"/>
          </a:p>
        </p:txBody>
      </p:sp>
      <p:sp>
        <p:nvSpPr>
          <p:cNvPr id="6" name="Slide Number Placeholder 5">
            <a:extLst>
              <a:ext uri="{FF2B5EF4-FFF2-40B4-BE49-F238E27FC236}">
                <a16:creationId xmlns:a16="http://schemas.microsoft.com/office/drawing/2014/main" id="{EDF4435D-F28E-46C2-8CE6-BE39B41E379B}"/>
              </a:ext>
            </a:extLst>
          </p:cNvPr>
          <p:cNvSpPr>
            <a:spLocks noGrp="1"/>
          </p:cNvSpPr>
          <p:nvPr>
            <p:ph type="sldNum" sz="quarter" idx="12"/>
          </p:nvPr>
        </p:nvSpPr>
        <p:spPr/>
        <p:txBody>
          <a:bodyPr/>
          <a:lstStyle/>
          <a:p>
            <a:fld id="{82683814-1097-40E1-8B57-00353149029C}" type="slidenum">
              <a:rPr lang="en-SI" smtClean="0"/>
              <a:t>‹#›</a:t>
            </a:fld>
            <a:endParaRPr lang="en-SI"/>
          </a:p>
        </p:txBody>
      </p:sp>
    </p:spTree>
    <p:extLst>
      <p:ext uri="{BB962C8B-B14F-4D97-AF65-F5344CB8AC3E}">
        <p14:creationId xmlns:p14="http://schemas.microsoft.com/office/powerpoint/2010/main" val="213449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0B879D-88C4-49CE-A2B6-5213ACCED9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I"/>
          </a:p>
        </p:txBody>
      </p:sp>
      <p:sp>
        <p:nvSpPr>
          <p:cNvPr id="3" name="Vertical Text Placeholder 2">
            <a:extLst>
              <a:ext uri="{FF2B5EF4-FFF2-40B4-BE49-F238E27FC236}">
                <a16:creationId xmlns:a16="http://schemas.microsoft.com/office/drawing/2014/main" id="{2FC0EFA5-7424-43FE-B309-0DB6A94FD8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I"/>
          </a:p>
        </p:txBody>
      </p:sp>
      <p:sp>
        <p:nvSpPr>
          <p:cNvPr id="4" name="Date Placeholder 3">
            <a:extLst>
              <a:ext uri="{FF2B5EF4-FFF2-40B4-BE49-F238E27FC236}">
                <a16:creationId xmlns:a16="http://schemas.microsoft.com/office/drawing/2014/main" id="{BAFC2CFB-EB9F-4A1A-BE38-23EC04286748}"/>
              </a:ext>
            </a:extLst>
          </p:cNvPr>
          <p:cNvSpPr>
            <a:spLocks noGrp="1"/>
          </p:cNvSpPr>
          <p:nvPr>
            <p:ph type="dt" sz="half" idx="10"/>
          </p:nvPr>
        </p:nvSpPr>
        <p:spPr/>
        <p:txBody>
          <a:bodyPr/>
          <a:lstStyle/>
          <a:p>
            <a:r>
              <a:rPr lang="en-SI"/>
              <a:t>26/04/2018</a:t>
            </a:r>
          </a:p>
        </p:txBody>
      </p:sp>
      <p:sp>
        <p:nvSpPr>
          <p:cNvPr id="5" name="Footer Placeholder 4">
            <a:extLst>
              <a:ext uri="{FF2B5EF4-FFF2-40B4-BE49-F238E27FC236}">
                <a16:creationId xmlns:a16="http://schemas.microsoft.com/office/drawing/2014/main" id="{68CD3844-E374-4E94-94B0-594873E633FE}"/>
              </a:ext>
            </a:extLst>
          </p:cNvPr>
          <p:cNvSpPr>
            <a:spLocks noGrp="1"/>
          </p:cNvSpPr>
          <p:nvPr>
            <p:ph type="ftr" sz="quarter" idx="11"/>
          </p:nvPr>
        </p:nvSpPr>
        <p:spPr/>
        <p:txBody>
          <a:bodyPr/>
          <a:lstStyle/>
          <a:p>
            <a:endParaRPr lang="en-SI"/>
          </a:p>
        </p:txBody>
      </p:sp>
      <p:sp>
        <p:nvSpPr>
          <p:cNvPr id="6" name="Slide Number Placeholder 5">
            <a:extLst>
              <a:ext uri="{FF2B5EF4-FFF2-40B4-BE49-F238E27FC236}">
                <a16:creationId xmlns:a16="http://schemas.microsoft.com/office/drawing/2014/main" id="{FF24303E-934D-4DC9-81AB-CC761235C19E}"/>
              </a:ext>
            </a:extLst>
          </p:cNvPr>
          <p:cNvSpPr>
            <a:spLocks noGrp="1"/>
          </p:cNvSpPr>
          <p:nvPr>
            <p:ph type="sldNum" sz="quarter" idx="12"/>
          </p:nvPr>
        </p:nvSpPr>
        <p:spPr/>
        <p:txBody>
          <a:bodyPr/>
          <a:lstStyle/>
          <a:p>
            <a:fld id="{82683814-1097-40E1-8B57-00353149029C}" type="slidenum">
              <a:rPr lang="en-SI" smtClean="0"/>
              <a:t>‹#›</a:t>
            </a:fld>
            <a:endParaRPr lang="en-SI"/>
          </a:p>
        </p:txBody>
      </p:sp>
    </p:spTree>
    <p:extLst>
      <p:ext uri="{BB962C8B-B14F-4D97-AF65-F5344CB8AC3E}">
        <p14:creationId xmlns:p14="http://schemas.microsoft.com/office/powerpoint/2010/main" val="174658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556F-4C3C-46E0-8BA5-31F35D4E69C4}"/>
              </a:ext>
            </a:extLst>
          </p:cNvPr>
          <p:cNvSpPr>
            <a:spLocks noGrp="1"/>
          </p:cNvSpPr>
          <p:nvPr>
            <p:ph type="title"/>
          </p:nvPr>
        </p:nvSpPr>
        <p:spPr/>
        <p:txBody>
          <a:bodyPr/>
          <a:lstStyle/>
          <a:p>
            <a:r>
              <a:rPr lang="en-US"/>
              <a:t>Click to edit Master title style</a:t>
            </a:r>
            <a:endParaRPr lang="en-SI"/>
          </a:p>
        </p:txBody>
      </p:sp>
      <p:sp>
        <p:nvSpPr>
          <p:cNvPr id="3" name="Content Placeholder 2">
            <a:extLst>
              <a:ext uri="{FF2B5EF4-FFF2-40B4-BE49-F238E27FC236}">
                <a16:creationId xmlns:a16="http://schemas.microsoft.com/office/drawing/2014/main" id="{214C03DF-CB19-402E-AC16-9FFF8E1D8A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I"/>
          </a:p>
        </p:txBody>
      </p:sp>
      <p:sp>
        <p:nvSpPr>
          <p:cNvPr id="4" name="Date Placeholder 3">
            <a:extLst>
              <a:ext uri="{FF2B5EF4-FFF2-40B4-BE49-F238E27FC236}">
                <a16:creationId xmlns:a16="http://schemas.microsoft.com/office/drawing/2014/main" id="{3DC04AAC-A499-43C5-94C1-9A67A3EE827E}"/>
              </a:ext>
            </a:extLst>
          </p:cNvPr>
          <p:cNvSpPr>
            <a:spLocks noGrp="1"/>
          </p:cNvSpPr>
          <p:nvPr>
            <p:ph type="dt" sz="half" idx="10"/>
          </p:nvPr>
        </p:nvSpPr>
        <p:spPr/>
        <p:txBody>
          <a:bodyPr/>
          <a:lstStyle/>
          <a:p>
            <a:r>
              <a:rPr lang="en-SI"/>
              <a:t>26/04/2018</a:t>
            </a:r>
          </a:p>
        </p:txBody>
      </p:sp>
      <p:sp>
        <p:nvSpPr>
          <p:cNvPr id="5" name="Footer Placeholder 4">
            <a:extLst>
              <a:ext uri="{FF2B5EF4-FFF2-40B4-BE49-F238E27FC236}">
                <a16:creationId xmlns:a16="http://schemas.microsoft.com/office/drawing/2014/main" id="{E6B92EC4-EA4C-438C-A1CA-2C02E636D3AA}"/>
              </a:ext>
            </a:extLst>
          </p:cNvPr>
          <p:cNvSpPr>
            <a:spLocks noGrp="1"/>
          </p:cNvSpPr>
          <p:nvPr>
            <p:ph type="ftr" sz="quarter" idx="11"/>
          </p:nvPr>
        </p:nvSpPr>
        <p:spPr/>
        <p:txBody>
          <a:bodyPr/>
          <a:lstStyle/>
          <a:p>
            <a:endParaRPr lang="en-SI"/>
          </a:p>
        </p:txBody>
      </p:sp>
      <p:sp>
        <p:nvSpPr>
          <p:cNvPr id="6" name="Slide Number Placeholder 5">
            <a:extLst>
              <a:ext uri="{FF2B5EF4-FFF2-40B4-BE49-F238E27FC236}">
                <a16:creationId xmlns:a16="http://schemas.microsoft.com/office/drawing/2014/main" id="{D6CCAF44-B22C-47CD-981C-3A6606C904ED}"/>
              </a:ext>
            </a:extLst>
          </p:cNvPr>
          <p:cNvSpPr>
            <a:spLocks noGrp="1"/>
          </p:cNvSpPr>
          <p:nvPr>
            <p:ph type="sldNum" sz="quarter" idx="12"/>
          </p:nvPr>
        </p:nvSpPr>
        <p:spPr/>
        <p:txBody>
          <a:bodyPr/>
          <a:lstStyle/>
          <a:p>
            <a:fld id="{82683814-1097-40E1-8B57-00353149029C}" type="slidenum">
              <a:rPr lang="en-SI" smtClean="0"/>
              <a:t>‹#›</a:t>
            </a:fld>
            <a:endParaRPr lang="en-SI"/>
          </a:p>
        </p:txBody>
      </p:sp>
    </p:spTree>
    <p:extLst>
      <p:ext uri="{BB962C8B-B14F-4D97-AF65-F5344CB8AC3E}">
        <p14:creationId xmlns:p14="http://schemas.microsoft.com/office/powerpoint/2010/main" val="319353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22E63-AE9E-4851-A217-46B2BCD147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I"/>
          </a:p>
        </p:txBody>
      </p:sp>
      <p:sp>
        <p:nvSpPr>
          <p:cNvPr id="3" name="Text Placeholder 2">
            <a:extLst>
              <a:ext uri="{FF2B5EF4-FFF2-40B4-BE49-F238E27FC236}">
                <a16:creationId xmlns:a16="http://schemas.microsoft.com/office/drawing/2014/main" id="{56E8CE5E-389A-4941-8945-42C071DAEB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189ED21-5751-4918-86A2-80EC57A80E65}"/>
              </a:ext>
            </a:extLst>
          </p:cNvPr>
          <p:cNvSpPr>
            <a:spLocks noGrp="1"/>
          </p:cNvSpPr>
          <p:nvPr>
            <p:ph type="dt" sz="half" idx="10"/>
          </p:nvPr>
        </p:nvSpPr>
        <p:spPr/>
        <p:txBody>
          <a:bodyPr/>
          <a:lstStyle/>
          <a:p>
            <a:r>
              <a:rPr lang="en-SI"/>
              <a:t>26/04/2018</a:t>
            </a:r>
          </a:p>
        </p:txBody>
      </p:sp>
      <p:sp>
        <p:nvSpPr>
          <p:cNvPr id="5" name="Footer Placeholder 4">
            <a:extLst>
              <a:ext uri="{FF2B5EF4-FFF2-40B4-BE49-F238E27FC236}">
                <a16:creationId xmlns:a16="http://schemas.microsoft.com/office/drawing/2014/main" id="{EE47B3FE-9E7C-46AA-B543-699C777F5BB2}"/>
              </a:ext>
            </a:extLst>
          </p:cNvPr>
          <p:cNvSpPr>
            <a:spLocks noGrp="1"/>
          </p:cNvSpPr>
          <p:nvPr>
            <p:ph type="ftr" sz="quarter" idx="11"/>
          </p:nvPr>
        </p:nvSpPr>
        <p:spPr/>
        <p:txBody>
          <a:bodyPr/>
          <a:lstStyle/>
          <a:p>
            <a:endParaRPr lang="en-SI"/>
          </a:p>
        </p:txBody>
      </p:sp>
      <p:sp>
        <p:nvSpPr>
          <p:cNvPr id="6" name="Slide Number Placeholder 5">
            <a:extLst>
              <a:ext uri="{FF2B5EF4-FFF2-40B4-BE49-F238E27FC236}">
                <a16:creationId xmlns:a16="http://schemas.microsoft.com/office/drawing/2014/main" id="{5406AD5E-ABDC-4909-96CC-4C2B02FE4DBD}"/>
              </a:ext>
            </a:extLst>
          </p:cNvPr>
          <p:cNvSpPr>
            <a:spLocks noGrp="1"/>
          </p:cNvSpPr>
          <p:nvPr>
            <p:ph type="sldNum" sz="quarter" idx="12"/>
          </p:nvPr>
        </p:nvSpPr>
        <p:spPr/>
        <p:txBody>
          <a:bodyPr/>
          <a:lstStyle/>
          <a:p>
            <a:fld id="{82683814-1097-40E1-8B57-00353149029C}" type="slidenum">
              <a:rPr lang="en-SI" smtClean="0"/>
              <a:t>‹#›</a:t>
            </a:fld>
            <a:endParaRPr lang="en-SI"/>
          </a:p>
        </p:txBody>
      </p:sp>
    </p:spTree>
    <p:extLst>
      <p:ext uri="{BB962C8B-B14F-4D97-AF65-F5344CB8AC3E}">
        <p14:creationId xmlns:p14="http://schemas.microsoft.com/office/powerpoint/2010/main" val="1612923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6B18-526A-4A33-8665-4756C284A8D2}"/>
              </a:ext>
            </a:extLst>
          </p:cNvPr>
          <p:cNvSpPr>
            <a:spLocks noGrp="1"/>
          </p:cNvSpPr>
          <p:nvPr>
            <p:ph type="title"/>
          </p:nvPr>
        </p:nvSpPr>
        <p:spPr/>
        <p:txBody>
          <a:bodyPr/>
          <a:lstStyle/>
          <a:p>
            <a:r>
              <a:rPr lang="en-US"/>
              <a:t>Click to edit Master title style</a:t>
            </a:r>
            <a:endParaRPr lang="en-SI"/>
          </a:p>
        </p:txBody>
      </p:sp>
      <p:sp>
        <p:nvSpPr>
          <p:cNvPr id="3" name="Content Placeholder 2">
            <a:extLst>
              <a:ext uri="{FF2B5EF4-FFF2-40B4-BE49-F238E27FC236}">
                <a16:creationId xmlns:a16="http://schemas.microsoft.com/office/drawing/2014/main" id="{29582A14-0F88-4ED9-BBE9-48B84946C59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I"/>
          </a:p>
        </p:txBody>
      </p:sp>
      <p:sp>
        <p:nvSpPr>
          <p:cNvPr id="4" name="Content Placeholder 3">
            <a:extLst>
              <a:ext uri="{FF2B5EF4-FFF2-40B4-BE49-F238E27FC236}">
                <a16:creationId xmlns:a16="http://schemas.microsoft.com/office/drawing/2014/main" id="{EF89D32A-C73B-4879-92D1-319F638DE6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I"/>
          </a:p>
        </p:txBody>
      </p:sp>
      <p:sp>
        <p:nvSpPr>
          <p:cNvPr id="5" name="Date Placeholder 4">
            <a:extLst>
              <a:ext uri="{FF2B5EF4-FFF2-40B4-BE49-F238E27FC236}">
                <a16:creationId xmlns:a16="http://schemas.microsoft.com/office/drawing/2014/main" id="{97515B99-CCE1-40DC-96BC-11E2DF2AAAD6}"/>
              </a:ext>
            </a:extLst>
          </p:cNvPr>
          <p:cNvSpPr>
            <a:spLocks noGrp="1"/>
          </p:cNvSpPr>
          <p:nvPr>
            <p:ph type="dt" sz="half" idx="10"/>
          </p:nvPr>
        </p:nvSpPr>
        <p:spPr/>
        <p:txBody>
          <a:bodyPr/>
          <a:lstStyle/>
          <a:p>
            <a:r>
              <a:rPr lang="en-SI"/>
              <a:t>26/04/2018</a:t>
            </a:r>
          </a:p>
        </p:txBody>
      </p:sp>
      <p:sp>
        <p:nvSpPr>
          <p:cNvPr id="6" name="Footer Placeholder 5">
            <a:extLst>
              <a:ext uri="{FF2B5EF4-FFF2-40B4-BE49-F238E27FC236}">
                <a16:creationId xmlns:a16="http://schemas.microsoft.com/office/drawing/2014/main" id="{516D5A79-2B47-4390-AC81-1A4ADF64960D}"/>
              </a:ext>
            </a:extLst>
          </p:cNvPr>
          <p:cNvSpPr>
            <a:spLocks noGrp="1"/>
          </p:cNvSpPr>
          <p:nvPr>
            <p:ph type="ftr" sz="quarter" idx="11"/>
          </p:nvPr>
        </p:nvSpPr>
        <p:spPr/>
        <p:txBody>
          <a:bodyPr/>
          <a:lstStyle/>
          <a:p>
            <a:endParaRPr lang="en-SI"/>
          </a:p>
        </p:txBody>
      </p:sp>
      <p:sp>
        <p:nvSpPr>
          <p:cNvPr id="7" name="Slide Number Placeholder 6">
            <a:extLst>
              <a:ext uri="{FF2B5EF4-FFF2-40B4-BE49-F238E27FC236}">
                <a16:creationId xmlns:a16="http://schemas.microsoft.com/office/drawing/2014/main" id="{62856159-30DD-4D5C-B7F1-CF2D13FF8428}"/>
              </a:ext>
            </a:extLst>
          </p:cNvPr>
          <p:cNvSpPr>
            <a:spLocks noGrp="1"/>
          </p:cNvSpPr>
          <p:nvPr>
            <p:ph type="sldNum" sz="quarter" idx="12"/>
          </p:nvPr>
        </p:nvSpPr>
        <p:spPr/>
        <p:txBody>
          <a:bodyPr/>
          <a:lstStyle/>
          <a:p>
            <a:fld id="{82683814-1097-40E1-8B57-00353149029C}" type="slidenum">
              <a:rPr lang="en-SI" smtClean="0"/>
              <a:t>‹#›</a:t>
            </a:fld>
            <a:endParaRPr lang="en-SI"/>
          </a:p>
        </p:txBody>
      </p:sp>
    </p:spTree>
    <p:extLst>
      <p:ext uri="{BB962C8B-B14F-4D97-AF65-F5344CB8AC3E}">
        <p14:creationId xmlns:p14="http://schemas.microsoft.com/office/powerpoint/2010/main" val="731130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0FE2-2525-49EF-8B6D-59E09596D9B9}"/>
              </a:ext>
            </a:extLst>
          </p:cNvPr>
          <p:cNvSpPr>
            <a:spLocks noGrp="1"/>
          </p:cNvSpPr>
          <p:nvPr>
            <p:ph type="title"/>
          </p:nvPr>
        </p:nvSpPr>
        <p:spPr>
          <a:xfrm>
            <a:off x="839788" y="365125"/>
            <a:ext cx="10515600" cy="1325563"/>
          </a:xfrm>
        </p:spPr>
        <p:txBody>
          <a:bodyPr/>
          <a:lstStyle/>
          <a:p>
            <a:r>
              <a:rPr lang="en-US"/>
              <a:t>Click to edit Master title style</a:t>
            </a:r>
            <a:endParaRPr lang="en-SI"/>
          </a:p>
        </p:txBody>
      </p:sp>
      <p:sp>
        <p:nvSpPr>
          <p:cNvPr id="3" name="Text Placeholder 2">
            <a:extLst>
              <a:ext uri="{FF2B5EF4-FFF2-40B4-BE49-F238E27FC236}">
                <a16:creationId xmlns:a16="http://schemas.microsoft.com/office/drawing/2014/main" id="{FA02B9B0-31C8-4E90-AC23-04A57232C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BC46BF1-1052-4A57-BC5F-6F5736296F6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I"/>
          </a:p>
        </p:txBody>
      </p:sp>
      <p:sp>
        <p:nvSpPr>
          <p:cNvPr id="5" name="Text Placeholder 4">
            <a:extLst>
              <a:ext uri="{FF2B5EF4-FFF2-40B4-BE49-F238E27FC236}">
                <a16:creationId xmlns:a16="http://schemas.microsoft.com/office/drawing/2014/main" id="{29316000-7531-4049-BD15-AB239BB225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8638C30-1758-419F-8AEA-7420F233239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I"/>
          </a:p>
        </p:txBody>
      </p:sp>
      <p:sp>
        <p:nvSpPr>
          <p:cNvPr id="7" name="Date Placeholder 6">
            <a:extLst>
              <a:ext uri="{FF2B5EF4-FFF2-40B4-BE49-F238E27FC236}">
                <a16:creationId xmlns:a16="http://schemas.microsoft.com/office/drawing/2014/main" id="{88A218AA-8158-4F50-A98F-BD4A7AA66455}"/>
              </a:ext>
            </a:extLst>
          </p:cNvPr>
          <p:cNvSpPr>
            <a:spLocks noGrp="1"/>
          </p:cNvSpPr>
          <p:nvPr>
            <p:ph type="dt" sz="half" idx="10"/>
          </p:nvPr>
        </p:nvSpPr>
        <p:spPr/>
        <p:txBody>
          <a:bodyPr/>
          <a:lstStyle/>
          <a:p>
            <a:r>
              <a:rPr lang="en-SI"/>
              <a:t>26/04/2018</a:t>
            </a:r>
          </a:p>
        </p:txBody>
      </p:sp>
      <p:sp>
        <p:nvSpPr>
          <p:cNvPr id="8" name="Footer Placeholder 7">
            <a:extLst>
              <a:ext uri="{FF2B5EF4-FFF2-40B4-BE49-F238E27FC236}">
                <a16:creationId xmlns:a16="http://schemas.microsoft.com/office/drawing/2014/main" id="{E76620C8-FAA3-49AE-B9BD-9DED81A9DBEF}"/>
              </a:ext>
            </a:extLst>
          </p:cNvPr>
          <p:cNvSpPr>
            <a:spLocks noGrp="1"/>
          </p:cNvSpPr>
          <p:nvPr>
            <p:ph type="ftr" sz="quarter" idx="11"/>
          </p:nvPr>
        </p:nvSpPr>
        <p:spPr/>
        <p:txBody>
          <a:bodyPr/>
          <a:lstStyle/>
          <a:p>
            <a:endParaRPr lang="en-SI"/>
          </a:p>
        </p:txBody>
      </p:sp>
      <p:sp>
        <p:nvSpPr>
          <p:cNvPr id="9" name="Slide Number Placeholder 8">
            <a:extLst>
              <a:ext uri="{FF2B5EF4-FFF2-40B4-BE49-F238E27FC236}">
                <a16:creationId xmlns:a16="http://schemas.microsoft.com/office/drawing/2014/main" id="{E4569054-A4CE-4A55-996A-B9C059BE8A98}"/>
              </a:ext>
            </a:extLst>
          </p:cNvPr>
          <p:cNvSpPr>
            <a:spLocks noGrp="1"/>
          </p:cNvSpPr>
          <p:nvPr>
            <p:ph type="sldNum" sz="quarter" idx="12"/>
          </p:nvPr>
        </p:nvSpPr>
        <p:spPr/>
        <p:txBody>
          <a:bodyPr/>
          <a:lstStyle/>
          <a:p>
            <a:fld id="{82683814-1097-40E1-8B57-00353149029C}" type="slidenum">
              <a:rPr lang="en-SI" smtClean="0"/>
              <a:t>‹#›</a:t>
            </a:fld>
            <a:endParaRPr lang="en-SI"/>
          </a:p>
        </p:txBody>
      </p:sp>
    </p:spTree>
    <p:extLst>
      <p:ext uri="{BB962C8B-B14F-4D97-AF65-F5344CB8AC3E}">
        <p14:creationId xmlns:p14="http://schemas.microsoft.com/office/powerpoint/2010/main" val="317015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C70A-D56B-468B-A726-9DA3954D49D0}"/>
              </a:ext>
            </a:extLst>
          </p:cNvPr>
          <p:cNvSpPr>
            <a:spLocks noGrp="1"/>
          </p:cNvSpPr>
          <p:nvPr>
            <p:ph type="title"/>
          </p:nvPr>
        </p:nvSpPr>
        <p:spPr/>
        <p:txBody>
          <a:bodyPr/>
          <a:lstStyle/>
          <a:p>
            <a:r>
              <a:rPr lang="en-US"/>
              <a:t>Click to edit Master title style</a:t>
            </a:r>
            <a:endParaRPr lang="en-SI"/>
          </a:p>
        </p:txBody>
      </p:sp>
      <p:sp>
        <p:nvSpPr>
          <p:cNvPr id="3" name="Date Placeholder 2">
            <a:extLst>
              <a:ext uri="{FF2B5EF4-FFF2-40B4-BE49-F238E27FC236}">
                <a16:creationId xmlns:a16="http://schemas.microsoft.com/office/drawing/2014/main" id="{E13F8069-6C90-4FE8-8BC9-512FEA3501D1}"/>
              </a:ext>
            </a:extLst>
          </p:cNvPr>
          <p:cNvSpPr>
            <a:spLocks noGrp="1"/>
          </p:cNvSpPr>
          <p:nvPr>
            <p:ph type="dt" sz="half" idx="10"/>
          </p:nvPr>
        </p:nvSpPr>
        <p:spPr/>
        <p:txBody>
          <a:bodyPr/>
          <a:lstStyle/>
          <a:p>
            <a:r>
              <a:rPr lang="en-SI"/>
              <a:t>26/04/2018</a:t>
            </a:r>
          </a:p>
        </p:txBody>
      </p:sp>
      <p:sp>
        <p:nvSpPr>
          <p:cNvPr id="4" name="Footer Placeholder 3">
            <a:extLst>
              <a:ext uri="{FF2B5EF4-FFF2-40B4-BE49-F238E27FC236}">
                <a16:creationId xmlns:a16="http://schemas.microsoft.com/office/drawing/2014/main" id="{133286ED-61B8-43F7-A6E6-ADC29F231479}"/>
              </a:ext>
            </a:extLst>
          </p:cNvPr>
          <p:cNvSpPr>
            <a:spLocks noGrp="1"/>
          </p:cNvSpPr>
          <p:nvPr>
            <p:ph type="ftr" sz="quarter" idx="11"/>
          </p:nvPr>
        </p:nvSpPr>
        <p:spPr/>
        <p:txBody>
          <a:bodyPr/>
          <a:lstStyle/>
          <a:p>
            <a:endParaRPr lang="en-SI"/>
          </a:p>
        </p:txBody>
      </p:sp>
      <p:sp>
        <p:nvSpPr>
          <p:cNvPr id="5" name="Slide Number Placeholder 4">
            <a:extLst>
              <a:ext uri="{FF2B5EF4-FFF2-40B4-BE49-F238E27FC236}">
                <a16:creationId xmlns:a16="http://schemas.microsoft.com/office/drawing/2014/main" id="{B8FB0877-17EE-40E6-87B2-AFBBB1B40C68}"/>
              </a:ext>
            </a:extLst>
          </p:cNvPr>
          <p:cNvSpPr>
            <a:spLocks noGrp="1"/>
          </p:cNvSpPr>
          <p:nvPr>
            <p:ph type="sldNum" sz="quarter" idx="12"/>
          </p:nvPr>
        </p:nvSpPr>
        <p:spPr/>
        <p:txBody>
          <a:bodyPr/>
          <a:lstStyle/>
          <a:p>
            <a:fld id="{82683814-1097-40E1-8B57-00353149029C}" type="slidenum">
              <a:rPr lang="en-SI" smtClean="0"/>
              <a:t>‹#›</a:t>
            </a:fld>
            <a:endParaRPr lang="en-SI"/>
          </a:p>
        </p:txBody>
      </p:sp>
    </p:spTree>
    <p:extLst>
      <p:ext uri="{BB962C8B-B14F-4D97-AF65-F5344CB8AC3E}">
        <p14:creationId xmlns:p14="http://schemas.microsoft.com/office/powerpoint/2010/main" val="445966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3B15DA-0569-4D4C-8C7F-E26D95FF6102}"/>
              </a:ext>
            </a:extLst>
          </p:cNvPr>
          <p:cNvSpPr>
            <a:spLocks noGrp="1"/>
          </p:cNvSpPr>
          <p:nvPr>
            <p:ph type="dt" sz="half" idx="10"/>
          </p:nvPr>
        </p:nvSpPr>
        <p:spPr/>
        <p:txBody>
          <a:bodyPr/>
          <a:lstStyle/>
          <a:p>
            <a:r>
              <a:rPr lang="en-SI"/>
              <a:t>26/04/2018</a:t>
            </a:r>
          </a:p>
        </p:txBody>
      </p:sp>
      <p:sp>
        <p:nvSpPr>
          <p:cNvPr id="3" name="Footer Placeholder 2">
            <a:extLst>
              <a:ext uri="{FF2B5EF4-FFF2-40B4-BE49-F238E27FC236}">
                <a16:creationId xmlns:a16="http://schemas.microsoft.com/office/drawing/2014/main" id="{62775B9E-2106-4A29-822E-52C008CE0FDF}"/>
              </a:ext>
            </a:extLst>
          </p:cNvPr>
          <p:cNvSpPr>
            <a:spLocks noGrp="1"/>
          </p:cNvSpPr>
          <p:nvPr>
            <p:ph type="ftr" sz="quarter" idx="11"/>
          </p:nvPr>
        </p:nvSpPr>
        <p:spPr/>
        <p:txBody>
          <a:bodyPr/>
          <a:lstStyle/>
          <a:p>
            <a:endParaRPr lang="en-SI"/>
          </a:p>
        </p:txBody>
      </p:sp>
      <p:sp>
        <p:nvSpPr>
          <p:cNvPr id="4" name="Slide Number Placeholder 3">
            <a:extLst>
              <a:ext uri="{FF2B5EF4-FFF2-40B4-BE49-F238E27FC236}">
                <a16:creationId xmlns:a16="http://schemas.microsoft.com/office/drawing/2014/main" id="{14384928-4E1A-4F2D-A7AD-A4C0844882F5}"/>
              </a:ext>
            </a:extLst>
          </p:cNvPr>
          <p:cNvSpPr>
            <a:spLocks noGrp="1"/>
          </p:cNvSpPr>
          <p:nvPr>
            <p:ph type="sldNum" sz="quarter" idx="12"/>
          </p:nvPr>
        </p:nvSpPr>
        <p:spPr/>
        <p:txBody>
          <a:bodyPr/>
          <a:lstStyle/>
          <a:p>
            <a:fld id="{82683814-1097-40E1-8B57-00353149029C}" type="slidenum">
              <a:rPr lang="en-SI" smtClean="0"/>
              <a:t>‹#›</a:t>
            </a:fld>
            <a:endParaRPr lang="en-SI"/>
          </a:p>
        </p:txBody>
      </p:sp>
    </p:spTree>
    <p:extLst>
      <p:ext uri="{BB962C8B-B14F-4D97-AF65-F5344CB8AC3E}">
        <p14:creationId xmlns:p14="http://schemas.microsoft.com/office/powerpoint/2010/main" val="2780532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5DD1B-146B-413B-8972-76AB8C1384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I"/>
          </a:p>
        </p:txBody>
      </p:sp>
      <p:sp>
        <p:nvSpPr>
          <p:cNvPr id="3" name="Content Placeholder 2">
            <a:extLst>
              <a:ext uri="{FF2B5EF4-FFF2-40B4-BE49-F238E27FC236}">
                <a16:creationId xmlns:a16="http://schemas.microsoft.com/office/drawing/2014/main" id="{8794CA72-71C1-4C6D-8DE1-53AB138E96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I"/>
          </a:p>
        </p:txBody>
      </p:sp>
      <p:sp>
        <p:nvSpPr>
          <p:cNvPr id="4" name="Text Placeholder 3">
            <a:extLst>
              <a:ext uri="{FF2B5EF4-FFF2-40B4-BE49-F238E27FC236}">
                <a16:creationId xmlns:a16="http://schemas.microsoft.com/office/drawing/2014/main" id="{35B1EF52-A303-4BAE-8994-3A051A17A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C492C1-D79D-41AD-811A-C098B4D58FAF}"/>
              </a:ext>
            </a:extLst>
          </p:cNvPr>
          <p:cNvSpPr>
            <a:spLocks noGrp="1"/>
          </p:cNvSpPr>
          <p:nvPr>
            <p:ph type="dt" sz="half" idx="10"/>
          </p:nvPr>
        </p:nvSpPr>
        <p:spPr/>
        <p:txBody>
          <a:bodyPr/>
          <a:lstStyle/>
          <a:p>
            <a:r>
              <a:rPr lang="en-SI"/>
              <a:t>26/04/2018</a:t>
            </a:r>
          </a:p>
        </p:txBody>
      </p:sp>
      <p:sp>
        <p:nvSpPr>
          <p:cNvPr id="6" name="Footer Placeholder 5">
            <a:extLst>
              <a:ext uri="{FF2B5EF4-FFF2-40B4-BE49-F238E27FC236}">
                <a16:creationId xmlns:a16="http://schemas.microsoft.com/office/drawing/2014/main" id="{07FF2FE0-68C1-4720-A774-1C7BA78F5DFF}"/>
              </a:ext>
            </a:extLst>
          </p:cNvPr>
          <p:cNvSpPr>
            <a:spLocks noGrp="1"/>
          </p:cNvSpPr>
          <p:nvPr>
            <p:ph type="ftr" sz="quarter" idx="11"/>
          </p:nvPr>
        </p:nvSpPr>
        <p:spPr/>
        <p:txBody>
          <a:bodyPr/>
          <a:lstStyle/>
          <a:p>
            <a:endParaRPr lang="en-SI"/>
          </a:p>
        </p:txBody>
      </p:sp>
      <p:sp>
        <p:nvSpPr>
          <p:cNvPr id="7" name="Slide Number Placeholder 6">
            <a:extLst>
              <a:ext uri="{FF2B5EF4-FFF2-40B4-BE49-F238E27FC236}">
                <a16:creationId xmlns:a16="http://schemas.microsoft.com/office/drawing/2014/main" id="{31DB988C-938B-420C-B0F5-CFD6D39FE316}"/>
              </a:ext>
            </a:extLst>
          </p:cNvPr>
          <p:cNvSpPr>
            <a:spLocks noGrp="1"/>
          </p:cNvSpPr>
          <p:nvPr>
            <p:ph type="sldNum" sz="quarter" idx="12"/>
          </p:nvPr>
        </p:nvSpPr>
        <p:spPr/>
        <p:txBody>
          <a:bodyPr/>
          <a:lstStyle/>
          <a:p>
            <a:fld id="{82683814-1097-40E1-8B57-00353149029C}" type="slidenum">
              <a:rPr lang="en-SI" smtClean="0"/>
              <a:t>‹#›</a:t>
            </a:fld>
            <a:endParaRPr lang="en-SI"/>
          </a:p>
        </p:txBody>
      </p:sp>
    </p:spTree>
    <p:extLst>
      <p:ext uri="{BB962C8B-B14F-4D97-AF65-F5344CB8AC3E}">
        <p14:creationId xmlns:p14="http://schemas.microsoft.com/office/powerpoint/2010/main" val="36274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F9C4-AC3D-46C3-91D2-AF65AFAC0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I"/>
          </a:p>
        </p:txBody>
      </p:sp>
      <p:sp>
        <p:nvSpPr>
          <p:cNvPr id="3" name="Picture Placeholder 2">
            <a:extLst>
              <a:ext uri="{FF2B5EF4-FFF2-40B4-BE49-F238E27FC236}">
                <a16:creationId xmlns:a16="http://schemas.microsoft.com/office/drawing/2014/main" id="{7D9412D8-96B1-4370-AED8-62136105D4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I"/>
          </a:p>
        </p:txBody>
      </p:sp>
      <p:sp>
        <p:nvSpPr>
          <p:cNvPr id="4" name="Text Placeholder 3">
            <a:extLst>
              <a:ext uri="{FF2B5EF4-FFF2-40B4-BE49-F238E27FC236}">
                <a16:creationId xmlns:a16="http://schemas.microsoft.com/office/drawing/2014/main" id="{7426F34C-FDDC-4CA5-B3C7-742A54C7C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2DCCD5-4C71-41D4-BB78-A8CD194410D5}"/>
              </a:ext>
            </a:extLst>
          </p:cNvPr>
          <p:cNvSpPr>
            <a:spLocks noGrp="1"/>
          </p:cNvSpPr>
          <p:nvPr>
            <p:ph type="dt" sz="half" idx="10"/>
          </p:nvPr>
        </p:nvSpPr>
        <p:spPr/>
        <p:txBody>
          <a:bodyPr/>
          <a:lstStyle/>
          <a:p>
            <a:r>
              <a:rPr lang="en-SI"/>
              <a:t>26/04/2018</a:t>
            </a:r>
          </a:p>
        </p:txBody>
      </p:sp>
      <p:sp>
        <p:nvSpPr>
          <p:cNvPr id="6" name="Footer Placeholder 5">
            <a:extLst>
              <a:ext uri="{FF2B5EF4-FFF2-40B4-BE49-F238E27FC236}">
                <a16:creationId xmlns:a16="http://schemas.microsoft.com/office/drawing/2014/main" id="{753DD757-1AAE-4D04-8F81-756E4E2A4531}"/>
              </a:ext>
            </a:extLst>
          </p:cNvPr>
          <p:cNvSpPr>
            <a:spLocks noGrp="1"/>
          </p:cNvSpPr>
          <p:nvPr>
            <p:ph type="ftr" sz="quarter" idx="11"/>
          </p:nvPr>
        </p:nvSpPr>
        <p:spPr/>
        <p:txBody>
          <a:bodyPr/>
          <a:lstStyle/>
          <a:p>
            <a:endParaRPr lang="en-SI"/>
          </a:p>
        </p:txBody>
      </p:sp>
      <p:sp>
        <p:nvSpPr>
          <p:cNvPr id="7" name="Slide Number Placeholder 6">
            <a:extLst>
              <a:ext uri="{FF2B5EF4-FFF2-40B4-BE49-F238E27FC236}">
                <a16:creationId xmlns:a16="http://schemas.microsoft.com/office/drawing/2014/main" id="{EE73AB6E-B07A-4317-8E7F-EA4922E45307}"/>
              </a:ext>
            </a:extLst>
          </p:cNvPr>
          <p:cNvSpPr>
            <a:spLocks noGrp="1"/>
          </p:cNvSpPr>
          <p:nvPr>
            <p:ph type="sldNum" sz="quarter" idx="12"/>
          </p:nvPr>
        </p:nvSpPr>
        <p:spPr/>
        <p:txBody>
          <a:bodyPr/>
          <a:lstStyle/>
          <a:p>
            <a:fld id="{82683814-1097-40E1-8B57-00353149029C}" type="slidenum">
              <a:rPr lang="en-SI" smtClean="0"/>
              <a:t>‹#›</a:t>
            </a:fld>
            <a:endParaRPr lang="en-SI"/>
          </a:p>
        </p:txBody>
      </p:sp>
    </p:spTree>
    <p:extLst>
      <p:ext uri="{BB962C8B-B14F-4D97-AF65-F5344CB8AC3E}">
        <p14:creationId xmlns:p14="http://schemas.microsoft.com/office/powerpoint/2010/main" val="72729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840FD4-868F-48C6-A596-5A428F44B5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I"/>
          </a:p>
        </p:txBody>
      </p:sp>
      <p:sp>
        <p:nvSpPr>
          <p:cNvPr id="3" name="Text Placeholder 2">
            <a:extLst>
              <a:ext uri="{FF2B5EF4-FFF2-40B4-BE49-F238E27FC236}">
                <a16:creationId xmlns:a16="http://schemas.microsoft.com/office/drawing/2014/main" id="{B624C706-3B14-4256-86E4-F0312C5403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I"/>
          </a:p>
        </p:txBody>
      </p:sp>
      <p:sp>
        <p:nvSpPr>
          <p:cNvPr id="4" name="Date Placeholder 3">
            <a:extLst>
              <a:ext uri="{FF2B5EF4-FFF2-40B4-BE49-F238E27FC236}">
                <a16:creationId xmlns:a16="http://schemas.microsoft.com/office/drawing/2014/main" id="{5E24D13B-81FC-4C42-BC41-B79C56FB05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SI"/>
              <a:t>26/04/2018</a:t>
            </a:r>
          </a:p>
        </p:txBody>
      </p:sp>
      <p:sp>
        <p:nvSpPr>
          <p:cNvPr id="5" name="Footer Placeholder 4">
            <a:extLst>
              <a:ext uri="{FF2B5EF4-FFF2-40B4-BE49-F238E27FC236}">
                <a16:creationId xmlns:a16="http://schemas.microsoft.com/office/drawing/2014/main" id="{801815D7-47FA-42CF-B3C1-DB0436BAD1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I"/>
          </a:p>
        </p:txBody>
      </p:sp>
      <p:sp>
        <p:nvSpPr>
          <p:cNvPr id="6" name="Slide Number Placeholder 5">
            <a:extLst>
              <a:ext uri="{FF2B5EF4-FFF2-40B4-BE49-F238E27FC236}">
                <a16:creationId xmlns:a16="http://schemas.microsoft.com/office/drawing/2014/main" id="{3B0DD56A-340D-41CF-8575-217A6EB7DC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83814-1097-40E1-8B57-00353149029C}" type="slidenum">
              <a:rPr lang="en-SI" smtClean="0"/>
              <a:t>‹#›</a:t>
            </a:fld>
            <a:endParaRPr lang="en-SI"/>
          </a:p>
        </p:txBody>
      </p:sp>
    </p:spTree>
    <p:extLst>
      <p:ext uri="{BB962C8B-B14F-4D97-AF65-F5344CB8AC3E}">
        <p14:creationId xmlns:p14="http://schemas.microsoft.com/office/powerpoint/2010/main" val="951855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i.org/10.1080/10447318.2017.139932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oi.org/10.3390/vaccines903024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oi.org/10.4135%2F9781412952644.n220" TargetMode="External"/><Relationship Id="rId4" Type="http://schemas.openxmlformats.org/officeDocument/2006/relationships/hyperlink" Target="https://en.wikipedia.org/wiki/Doi_(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utopiayouarestandinginit.com/2014/06/17/examples-of-spurious-relationship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spss-tutorials.com/multiple-linear-regression/comment-page-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016/j.forpol.2023.103074" TargetMode="Externa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5E8E-0189-443A-BBE1-1E7974BA62EA}"/>
              </a:ext>
            </a:extLst>
          </p:cNvPr>
          <p:cNvSpPr>
            <a:spLocks noGrp="1"/>
          </p:cNvSpPr>
          <p:nvPr>
            <p:ph type="ctrTitle"/>
          </p:nvPr>
        </p:nvSpPr>
        <p:spPr/>
        <p:txBody>
          <a:bodyPr>
            <a:normAutofit/>
          </a:bodyPr>
          <a:lstStyle/>
          <a:p>
            <a:r>
              <a:rPr lang="sl-SI" sz="6000" b="1" noProof="0" dirty="0" err="1">
                <a:solidFill>
                  <a:srgbClr val="005892"/>
                </a:solidFill>
                <a:latin typeface="Hero New Light"/>
                <a:cs typeface="Arial" panose="020B0604020202020204" pitchFamily="34" charset="0"/>
              </a:rPr>
              <a:t>Multivariatna</a:t>
            </a:r>
            <a:r>
              <a:rPr lang="sl-SI" sz="6000" b="1" noProof="0" dirty="0">
                <a:solidFill>
                  <a:srgbClr val="005892"/>
                </a:solidFill>
                <a:latin typeface="Hero New Light"/>
                <a:cs typeface="Arial" panose="020B0604020202020204" pitchFamily="34" charset="0"/>
              </a:rPr>
              <a:t> analiza</a:t>
            </a:r>
            <a:endParaRPr lang="sl-SI" noProof="0" dirty="0">
              <a:solidFill>
                <a:schemeClr val="accent5"/>
              </a:solidFill>
            </a:endParaRPr>
          </a:p>
        </p:txBody>
      </p:sp>
      <p:sp>
        <p:nvSpPr>
          <p:cNvPr id="3" name="Subtitle 2">
            <a:extLst>
              <a:ext uri="{FF2B5EF4-FFF2-40B4-BE49-F238E27FC236}">
                <a16:creationId xmlns:a16="http://schemas.microsoft.com/office/drawing/2014/main" id="{140C1857-4D90-4A8F-AA63-52F809D29DFC}"/>
              </a:ext>
            </a:extLst>
          </p:cNvPr>
          <p:cNvSpPr>
            <a:spLocks noGrp="1"/>
          </p:cNvSpPr>
          <p:nvPr>
            <p:ph type="subTitle" idx="1"/>
          </p:nvPr>
        </p:nvSpPr>
        <p:spPr/>
        <p:txBody>
          <a:bodyPr>
            <a:normAutofit fontScale="77500" lnSpcReduction="20000"/>
          </a:bodyPr>
          <a:lstStyle/>
          <a:p>
            <a:r>
              <a:rPr lang="sl-SI" b="1" noProof="0" dirty="0"/>
              <a:t>Statistične metode v edukaciji</a:t>
            </a:r>
          </a:p>
          <a:p>
            <a:r>
              <a:rPr lang="sl-SI" noProof="0" dirty="0"/>
              <a:t>Pedagoška fakulteta UP</a:t>
            </a:r>
          </a:p>
          <a:p>
            <a:r>
              <a:rPr lang="sl-SI" noProof="0" dirty="0"/>
              <a:t>10. </a:t>
            </a:r>
            <a:r>
              <a:rPr lang="sl-SI" dirty="0"/>
              <a:t>5</a:t>
            </a:r>
            <a:r>
              <a:rPr lang="sl-SI" noProof="0" dirty="0"/>
              <a:t>. 2024</a:t>
            </a:r>
          </a:p>
          <a:p>
            <a:endParaRPr lang="sl-SI" b="1" noProof="0" dirty="0"/>
          </a:p>
          <a:p>
            <a:r>
              <a:rPr lang="sl-SI" b="1" noProof="0" dirty="0"/>
              <a:t>doc. dr. Ana Slavec</a:t>
            </a:r>
          </a:p>
        </p:txBody>
      </p:sp>
    </p:spTree>
    <p:extLst>
      <p:ext uri="{BB962C8B-B14F-4D97-AF65-F5344CB8AC3E}">
        <p14:creationId xmlns:p14="http://schemas.microsoft.com/office/powerpoint/2010/main" val="3179415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8F63-2F44-4B0C-93CE-B1F365350635}"/>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sl-SI" b="1" noProof="0" dirty="0">
                <a:solidFill>
                  <a:srgbClr val="005892"/>
                </a:solidFill>
                <a:latin typeface="Hero New Light"/>
                <a:cs typeface="Arial" panose="020B0604020202020204" pitchFamily="34" charset="0"/>
              </a:rPr>
              <a:t>Razvrščanje v skupine</a:t>
            </a:r>
            <a:endParaRPr lang="sl-SI" noProof="0" dirty="0">
              <a:solidFill>
                <a:schemeClr val="accent6"/>
              </a:solidFill>
            </a:endParaRPr>
          </a:p>
        </p:txBody>
      </p:sp>
      <p:sp>
        <p:nvSpPr>
          <p:cNvPr id="3" name="Content Placeholder 2">
            <a:extLst>
              <a:ext uri="{FF2B5EF4-FFF2-40B4-BE49-F238E27FC236}">
                <a16:creationId xmlns:a16="http://schemas.microsoft.com/office/drawing/2014/main" id="{8074E166-AAFB-4864-AE6D-8EFD138010D1}"/>
              </a:ext>
            </a:extLst>
          </p:cNvPr>
          <p:cNvSpPr>
            <a:spLocks noGrp="1"/>
          </p:cNvSpPr>
          <p:nvPr>
            <p:ph idx="1"/>
          </p:nvPr>
        </p:nvSpPr>
        <p:spPr/>
        <p:txBody>
          <a:bodyPr>
            <a:normAutofit fontScale="92500" lnSpcReduction="20000"/>
          </a:bodyPr>
          <a:lstStyle/>
          <a:p>
            <a:r>
              <a:rPr lang="sl-SI" sz="2400" noProof="0" dirty="0" err="1">
                <a:latin typeface="Hero New Light"/>
              </a:rPr>
              <a:t>Wardova</a:t>
            </a:r>
            <a:r>
              <a:rPr lang="sl-SI" sz="2400" noProof="0" dirty="0">
                <a:latin typeface="Hero New Light"/>
              </a:rPr>
              <a:t> metoda je </a:t>
            </a:r>
            <a:r>
              <a:rPr lang="sl-SI" sz="2400" b="1" noProof="0" dirty="0">
                <a:latin typeface="Hero New Light"/>
              </a:rPr>
              <a:t>hierarhična metoda</a:t>
            </a:r>
            <a:r>
              <a:rPr lang="sl-SI" sz="2400" noProof="0" dirty="0">
                <a:latin typeface="Hero New Light"/>
              </a:rPr>
              <a:t> združevanja. Pri slednjih se v vsakem koraku postopka dve ali več skupin združi v novo skupino, pri čemer ni treba vnaprej določiti števila skupin. </a:t>
            </a:r>
            <a:r>
              <a:rPr lang="sl-SI" sz="2400" dirty="0" err="1">
                <a:latin typeface="Hero New Light"/>
              </a:rPr>
              <a:t>Wardova</a:t>
            </a:r>
            <a:r>
              <a:rPr lang="sl-SI" sz="2400" dirty="0">
                <a:latin typeface="Hero New Light"/>
              </a:rPr>
              <a:t> metoda je v praksi najpogosteje uporabljena, saj je primerna za veliko različnih struktur podatkov. Potek združevanja v skupine grafično prikažemo z drevesom združevanja:</a:t>
            </a:r>
            <a:endParaRPr lang="sl-SI" sz="2400" noProof="0" dirty="0">
              <a:latin typeface="Hero New Light"/>
            </a:endParaRPr>
          </a:p>
          <a:p>
            <a:endParaRPr lang="sl-SI" sz="2400" dirty="0">
              <a:latin typeface="Hero New Light"/>
            </a:endParaRPr>
          </a:p>
          <a:p>
            <a:endParaRPr lang="sl-SI" sz="2400" noProof="0" dirty="0">
              <a:latin typeface="Hero New Light"/>
            </a:endParaRPr>
          </a:p>
          <a:p>
            <a:endParaRPr lang="sl-SI" sz="2400" noProof="0" dirty="0">
              <a:latin typeface="Hero New Light"/>
            </a:endParaRPr>
          </a:p>
          <a:p>
            <a:endParaRPr lang="sl-SI" sz="2400" noProof="0" dirty="0">
              <a:latin typeface="Hero New Light"/>
            </a:endParaRPr>
          </a:p>
          <a:p>
            <a:r>
              <a:rPr lang="sl-SI" sz="2400" noProof="0" dirty="0">
                <a:latin typeface="Hero New Light"/>
              </a:rPr>
              <a:t>Metoda voditeljev je </a:t>
            </a:r>
            <a:r>
              <a:rPr lang="sl-SI" sz="2400" b="1" noProof="0" dirty="0" err="1">
                <a:latin typeface="Hero New Light"/>
              </a:rPr>
              <a:t>nehierarhična</a:t>
            </a:r>
            <a:r>
              <a:rPr lang="sl-SI" sz="2400" b="1" noProof="0" dirty="0">
                <a:latin typeface="Hero New Light"/>
              </a:rPr>
              <a:t> metoda </a:t>
            </a:r>
            <a:r>
              <a:rPr lang="sl-SI" sz="2400" noProof="0" dirty="0">
                <a:latin typeface="Hero New Light"/>
              </a:rPr>
              <a:t>razvrščanja v izbrano število skupin, pri kateri se najprej določi množica predstavnikov posameznih skupin (voditeljev), nato se priredi vsaka enota najbližjemu voditelju in izračuna težišča tako dobljenih skupin, ki so novi voditelji. Postopek se ponavlja dokler se nova množica voditeljev ne razlikuje od množice, dobljene korak pred njo.</a:t>
            </a:r>
            <a:endParaRPr lang="en-GB" sz="2400" noProof="0" dirty="0">
              <a:latin typeface="Hero New Light"/>
            </a:endParaRPr>
          </a:p>
        </p:txBody>
      </p:sp>
      <p:sp>
        <p:nvSpPr>
          <p:cNvPr id="5" name="Slide Number Placeholder 4">
            <a:extLst>
              <a:ext uri="{FF2B5EF4-FFF2-40B4-BE49-F238E27FC236}">
                <a16:creationId xmlns:a16="http://schemas.microsoft.com/office/drawing/2014/main" id="{7C1D4504-CC61-4254-A403-EC64B0D659D6}"/>
              </a:ext>
            </a:extLst>
          </p:cNvPr>
          <p:cNvSpPr>
            <a:spLocks noGrp="1"/>
          </p:cNvSpPr>
          <p:nvPr>
            <p:ph type="sldNum" sz="quarter" idx="12"/>
          </p:nvPr>
        </p:nvSpPr>
        <p:spPr/>
        <p:txBody>
          <a:bodyPr/>
          <a:lstStyle/>
          <a:p>
            <a:fld id="{82683814-1097-40E1-8B57-00353149029C}" type="slidenum">
              <a:rPr lang="en-SI" smtClean="0"/>
              <a:t>10</a:t>
            </a:fld>
            <a:endParaRPr lang="en-SI"/>
          </a:p>
        </p:txBody>
      </p:sp>
      <p:pic>
        <p:nvPicPr>
          <p:cNvPr id="4" name="Picture 3">
            <a:extLst>
              <a:ext uri="{FF2B5EF4-FFF2-40B4-BE49-F238E27FC236}">
                <a16:creationId xmlns:a16="http://schemas.microsoft.com/office/drawing/2014/main" id="{AA2C9BCD-1D08-A800-BAB1-AB09BB270174}"/>
              </a:ext>
            </a:extLst>
          </p:cNvPr>
          <p:cNvPicPr>
            <a:picLocks noChangeAspect="1"/>
          </p:cNvPicPr>
          <p:nvPr/>
        </p:nvPicPr>
        <p:blipFill>
          <a:blip r:embed="rId2"/>
          <a:stretch>
            <a:fillRect/>
          </a:stretch>
        </p:blipFill>
        <p:spPr>
          <a:xfrm rot="16200000">
            <a:off x="5414936" y="-1490929"/>
            <a:ext cx="1357746" cy="10511217"/>
          </a:xfrm>
          <a:prstGeom prst="rect">
            <a:avLst/>
          </a:prstGeom>
        </p:spPr>
      </p:pic>
    </p:spTree>
    <p:extLst>
      <p:ext uri="{BB962C8B-B14F-4D97-AF65-F5344CB8AC3E}">
        <p14:creationId xmlns:p14="http://schemas.microsoft.com/office/powerpoint/2010/main" val="2317355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8F63-2F44-4B0C-93CE-B1F365350635}"/>
              </a:ext>
            </a:extLst>
          </p:cNvPr>
          <p:cNvSpPr>
            <a:spLocks noGrp="1"/>
          </p:cNvSpPr>
          <p:nvPr>
            <p:ph type="title"/>
          </p:nvPr>
        </p:nvSpPr>
        <p:spPr/>
        <p:txBody>
          <a:bodyPr>
            <a:normAutofit/>
          </a:bodyPr>
          <a:lstStyle/>
          <a:p>
            <a:r>
              <a:rPr lang="sl-SI" sz="3600" b="1" noProof="0" dirty="0">
                <a:solidFill>
                  <a:srgbClr val="005892"/>
                </a:solidFill>
                <a:latin typeface="Hero New Light"/>
                <a:cs typeface="Arial" panose="020B0604020202020204" pitchFamily="34" charset="0"/>
              </a:rPr>
              <a:t>Primer </a:t>
            </a:r>
            <a:r>
              <a:rPr lang="sl-SI" sz="3600" b="1" dirty="0">
                <a:solidFill>
                  <a:srgbClr val="005892"/>
                </a:solidFill>
                <a:latin typeface="Hero New Light"/>
                <a:cs typeface="Arial" panose="020B0604020202020204" pitchFamily="34" charset="0"/>
              </a:rPr>
              <a:t>rabe </a:t>
            </a:r>
            <a:r>
              <a:rPr lang="sl-SI" sz="3600" b="1" noProof="0" dirty="0">
                <a:solidFill>
                  <a:srgbClr val="005892"/>
                </a:solidFill>
                <a:latin typeface="Hero New Light"/>
                <a:cs typeface="Arial" panose="020B0604020202020204" pitchFamily="34" charset="0"/>
              </a:rPr>
              <a:t>dvostopenjskega razvrščanja v skupine</a:t>
            </a:r>
            <a:endParaRPr lang="sl-SI" sz="3600" noProof="0" dirty="0">
              <a:solidFill>
                <a:schemeClr val="accent6"/>
              </a:solidFill>
            </a:endParaRPr>
          </a:p>
        </p:txBody>
      </p:sp>
      <p:sp>
        <p:nvSpPr>
          <p:cNvPr id="5" name="Slide Number Placeholder 4">
            <a:extLst>
              <a:ext uri="{FF2B5EF4-FFF2-40B4-BE49-F238E27FC236}">
                <a16:creationId xmlns:a16="http://schemas.microsoft.com/office/drawing/2014/main" id="{7C1D4504-CC61-4254-A403-EC64B0D659D6}"/>
              </a:ext>
            </a:extLst>
          </p:cNvPr>
          <p:cNvSpPr>
            <a:spLocks noGrp="1"/>
          </p:cNvSpPr>
          <p:nvPr>
            <p:ph type="sldNum" sz="quarter" idx="12"/>
          </p:nvPr>
        </p:nvSpPr>
        <p:spPr/>
        <p:txBody>
          <a:bodyPr/>
          <a:lstStyle/>
          <a:p>
            <a:fld id="{82683814-1097-40E1-8B57-00353149029C}" type="slidenum">
              <a:rPr lang="en-SI" smtClean="0"/>
              <a:t>11</a:t>
            </a:fld>
            <a:endParaRPr lang="en-SI"/>
          </a:p>
        </p:txBody>
      </p:sp>
      <p:pic>
        <p:nvPicPr>
          <p:cNvPr id="6" name="Picture 5">
            <a:extLst>
              <a:ext uri="{FF2B5EF4-FFF2-40B4-BE49-F238E27FC236}">
                <a16:creationId xmlns:a16="http://schemas.microsoft.com/office/drawing/2014/main" id="{7D0DA88E-02F4-EB87-B2F5-1577F51B4448}"/>
              </a:ext>
            </a:extLst>
          </p:cNvPr>
          <p:cNvPicPr>
            <a:picLocks noChangeAspect="1"/>
          </p:cNvPicPr>
          <p:nvPr/>
        </p:nvPicPr>
        <p:blipFill>
          <a:blip r:embed="rId3"/>
          <a:stretch>
            <a:fillRect/>
          </a:stretch>
        </p:blipFill>
        <p:spPr>
          <a:xfrm>
            <a:off x="2687782" y="1588719"/>
            <a:ext cx="7509510" cy="4054793"/>
          </a:xfrm>
          <a:prstGeom prst="rect">
            <a:avLst/>
          </a:prstGeom>
        </p:spPr>
      </p:pic>
      <p:sp>
        <p:nvSpPr>
          <p:cNvPr id="9" name="Content Placeholder 2">
            <a:extLst>
              <a:ext uri="{FF2B5EF4-FFF2-40B4-BE49-F238E27FC236}">
                <a16:creationId xmlns:a16="http://schemas.microsoft.com/office/drawing/2014/main" id="{1D788ACF-74F0-258A-E793-4402765E327A}"/>
              </a:ext>
            </a:extLst>
          </p:cNvPr>
          <p:cNvSpPr>
            <a:spLocks noGrp="1"/>
          </p:cNvSpPr>
          <p:nvPr>
            <p:ph idx="1"/>
          </p:nvPr>
        </p:nvSpPr>
        <p:spPr>
          <a:xfrm>
            <a:off x="838200" y="5825691"/>
            <a:ext cx="10515600" cy="365126"/>
          </a:xfrm>
        </p:spPr>
        <p:txBody>
          <a:bodyPr>
            <a:noAutofit/>
          </a:bodyPr>
          <a:lstStyle/>
          <a:p>
            <a:pPr marL="0" indent="0" algn="l">
              <a:buNone/>
            </a:pPr>
            <a:r>
              <a:rPr lang="it-IT" sz="1600" b="0" i="0" dirty="0">
                <a:solidFill>
                  <a:srgbClr val="333333"/>
                </a:solidFill>
                <a:effectLst/>
                <a:latin typeface="Hero New Light"/>
              </a:rPr>
              <a:t>Andraž Petrovčič, Ana Slavec &amp; Vesna Dolničar (2018) The </a:t>
            </a:r>
            <a:r>
              <a:rPr lang="it-IT" sz="1600" b="0" i="0" dirty="0" err="1">
                <a:solidFill>
                  <a:srgbClr val="333333"/>
                </a:solidFill>
                <a:effectLst/>
                <a:latin typeface="Hero New Light"/>
              </a:rPr>
              <a:t>Ten</a:t>
            </a:r>
            <a:r>
              <a:rPr lang="it-IT" sz="1600" b="0" i="0" dirty="0">
                <a:solidFill>
                  <a:srgbClr val="333333"/>
                </a:solidFill>
                <a:effectLst/>
                <a:latin typeface="Hero New Light"/>
              </a:rPr>
              <a:t> </a:t>
            </a:r>
            <a:r>
              <a:rPr lang="it-IT" sz="1600" b="0" i="0" dirty="0" err="1">
                <a:solidFill>
                  <a:srgbClr val="333333"/>
                </a:solidFill>
                <a:effectLst/>
                <a:latin typeface="Hero New Light"/>
              </a:rPr>
              <a:t>Shades</a:t>
            </a:r>
            <a:r>
              <a:rPr lang="it-IT" sz="1600" b="0" i="0" dirty="0">
                <a:solidFill>
                  <a:srgbClr val="333333"/>
                </a:solidFill>
                <a:effectLst/>
                <a:latin typeface="Hero New Light"/>
              </a:rPr>
              <a:t> of Silver: </a:t>
            </a:r>
            <a:r>
              <a:rPr lang="it-IT" sz="1600" b="0" i="0" dirty="0" err="1">
                <a:solidFill>
                  <a:srgbClr val="333333"/>
                </a:solidFill>
                <a:effectLst/>
                <a:latin typeface="Hero New Light"/>
              </a:rPr>
              <a:t>Segmentation</a:t>
            </a:r>
            <a:r>
              <a:rPr lang="it-IT" sz="1600" b="0" i="0" dirty="0">
                <a:solidFill>
                  <a:srgbClr val="333333"/>
                </a:solidFill>
                <a:effectLst/>
                <a:latin typeface="Hero New Light"/>
              </a:rPr>
              <a:t> of </a:t>
            </a:r>
            <a:r>
              <a:rPr lang="it-IT" sz="1600" b="0" i="0" dirty="0" err="1">
                <a:solidFill>
                  <a:srgbClr val="333333"/>
                </a:solidFill>
                <a:effectLst/>
                <a:latin typeface="Hero New Light"/>
              </a:rPr>
              <a:t>Older</a:t>
            </a:r>
            <a:r>
              <a:rPr lang="it-IT" sz="1600" b="0" i="0" dirty="0">
                <a:solidFill>
                  <a:srgbClr val="333333"/>
                </a:solidFill>
                <a:effectLst/>
                <a:latin typeface="Hero New Light"/>
              </a:rPr>
              <a:t> </a:t>
            </a:r>
            <a:r>
              <a:rPr lang="it-IT" sz="1600" b="0" i="0" dirty="0" err="1">
                <a:solidFill>
                  <a:srgbClr val="333333"/>
                </a:solidFill>
                <a:effectLst/>
                <a:latin typeface="Hero New Light"/>
              </a:rPr>
              <a:t>Adults</a:t>
            </a:r>
            <a:r>
              <a:rPr lang="it-IT" sz="1600" b="0" i="0" dirty="0">
                <a:solidFill>
                  <a:srgbClr val="333333"/>
                </a:solidFill>
                <a:effectLst/>
                <a:latin typeface="Hero New Light"/>
              </a:rPr>
              <a:t> in the Mobile Phone Market, International Journal of Human–Computer Interaction, 34:9, 845-860, DOI: </a:t>
            </a:r>
            <a:r>
              <a:rPr lang="it-IT" sz="1600" b="0" i="0" u="sng" dirty="0">
                <a:solidFill>
                  <a:schemeClr val="accent1"/>
                </a:solidFill>
                <a:effectLst/>
                <a:latin typeface="Hero New Light"/>
                <a:hlinkClick r:id="rId4">
                  <a:extLst>
                    <a:ext uri="{A12FA001-AC4F-418D-AE19-62706E023703}">
                      <ahyp:hlinkClr xmlns:ahyp="http://schemas.microsoft.com/office/drawing/2018/hyperlinkcolor" val="tx"/>
                    </a:ext>
                  </a:extLst>
                </a:hlinkClick>
              </a:rPr>
              <a:t>10.1080/10447318.2017.1399328</a:t>
            </a:r>
            <a:endParaRPr lang="it-IT" sz="1600" b="0" i="0" dirty="0">
              <a:solidFill>
                <a:schemeClr val="accent1"/>
              </a:solidFill>
              <a:effectLst/>
              <a:latin typeface="Hero New Light"/>
            </a:endParaRPr>
          </a:p>
        </p:txBody>
      </p:sp>
    </p:spTree>
    <p:extLst>
      <p:ext uri="{BB962C8B-B14F-4D97-AF65-F5344CB8AC3E}">
        <p14:creationId xmlns:p14="http://schemas.microsoft.com/office/powerpoint/2010/main" val="1319895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8F63-2F44-4B0C-93CE-B1F365350635}"/>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sl-SI" b="1" noProof="0" dirty="0">
                <a:solidFill>
                  <a:srgbClr val="005892"/>
                </a:solidFill>
                <a:latin typeface="Hero New Light"/>
                <a:cs typeface="Arial" panose="020B0604020202020204" pitchFamily="34" charset="0"/>
              </a:rPr>
              <a:t>Metode zmanjšanja dimenzionalnosti podatkov</a:t>
            </a:r>
            <a:endParaRPr lang="sl-SI" noProof="0" dirty="0">
              <a:solidFill>
                <a:schemeClr val="accent6"/>
              </a:solidFill>
            </a:endParaRPr>
          </a:p>
        </p:txBody>
      </p:sp>
      <p:sp>
        <p:nvSpPr>
          <p:cNvPr id="4" name="Text Placeholder 3">
            <a:extLst>
              <a:ext uri="{FF2B5EF4-FFF2-40B4-BE49-F238E27FC236}">
                <a16:creationId xmlns:a16="http://schemas.microsoft.com/office/drawing/2014/main" id="{4F6BF48D-3464-8C9E-DA5D-E12EF110C9F3}"/>
              </a:ext>
            </a:extLst>
          </p:cNvPr>
          <p:cNvSpPr>
            <a:spLocks noGrp="1"/>
          </p:cNvSpPr>
          <p:nvPr>
            <p:ph type="body" idx="1"/>
          </p:nvPr>
        </p:nvSpPr>
        <p:spPr/>
        <p:txBody>
          <a:bodyPr/>
          <a:lstStyle/>
          <a:p>
            <a:r>
              <a:rPr lang="sl-SI" dirty="0"/>
              <a:t>Metoda glavnih komponent</a:t>
            </a:r>
            <a:endParaRPr lang="en-SI" dirty="0"/>
          </a:p>
        </p:txBody>
      </p:sp>
      <p:sp>
        <p:nvSpPr>
          <p:cNvPr id="3" name="Content Placeholder 2">
            <a:extLst>
              <a:ext uri="{FF2B5EF4-FFF2-40B4-BE49-F238E27FC236}">
                <a16:creationId xmlns:a16="http://schemas.microsoft.com/office/drawing/2014/main" id="{8074E166-AAFB-4864-AE6D-8EFD138010D1}"/>
              </a:ext>
            </a:extLst>
          </p:cNvPr>
          <p:cNvSpPr>
            <a:spLocks noGrp="1"/>
          </p:cNvSpPr>
          <p:nvPr>
            <p:ph sz="half" idx="2"/>
          </p:nvPr>
        </p:nvSpPr>
        <p:spPr/>
        <p:txBody>
          <a:bodyPr>
            <a:normAutofit/>
          </a:bodyPr>
          <a:lstStyle/>
          <a:p>
            <a:pPr marL="0" indent="0">
              <a:buNone/>
            </a:pPr>
            <a:r>
              <a:rPr lang="sl-SI" sz="1800" dirty="0">
                <a:latin typeface="Hero New Light"/>
              </a:rPr>
              <a:t>Iskanje linearne kombinacije skupine spremenljivk, ki </a:t>
            </a:r>
            <a:r>
              <a:rPr lang="sl-SI" sz="1800" dirty="0" err="1">
                <a:latin typeface="Hero New Light"/>
              </a:rPr>
              <a:t>maksimizira</a:t>
            </a:r>
            <a:r>
              <a:rPr lang="sl-SI" sz="1800" dirty="0">
                <a:latin typeface="Hero New Light"/>
              </a:rPr>
              <a:t> varianco podatkov. Komponente so linearno neodvisne in pojasnjujejo največjo možno količino variance v podatkih.</a:t>
            </a:r>
          </a:p>
        </p:txBody>
      </p:sp>
      <p:sp>
        <p:nvSpPr>
          <p:cNvPr id="6" name="Text Placeholder 5">
            <a:extLst>
              <a:ext uri="{FF2B5EF4-FFF2-40B4-BE49-F238E27FC236}">
                <a16:creationId xmlns:a16="http://schemas.microsoft.com/office/drawing/2014/main" id="{5F0130AD-9420-D334-765F-C5596AE2E095}"/>
              </a:ext>
            </a:extLst>
          </p:cNvPr>
          <p:cNvSpPr>
            <a:spLocks noGrp="1"/>
          </p:cNvSpPr>
          <p:nvPr>
            <p:ph type="body" sz="quarter" idx="3"/>
          </p:nvPr>
        </p:nvSpPr>
        <p:spPr/>
        <p:txBody>
          <a:bodyPr/>
          <a:lstStyle/>
          <a:p>
            <a:r>
              <a:rPr lang="sl-SI" dirty="0"/>
              <a:t>Faktorska analiza</a:t>
            </a:r>
            <a:endParaRPr lang="en-SI" dirty="0"/>
          </a:p>
        </p:txBody>
      </p:sp>
      <p:sp>
        <p:nvSpPr>
          <p:cNvPr id="7" name="Content Placeholder 6">
            <a:extLst>
              <a:ext uri="{FF2B5EF4-FFF2-40B4-BE49-F238E27FC236}">
                <a16:creationId xmlns:a16="http://schemas.microsoft.com/office/drawing/2014/main" id="{3E15FE62-7932-B8EC-4A67-BB90F3B8F6B8}"/>
              </a:ext>
            </a:extLst>
          </p:cNvPr>
          <p:cNvSpPr>
            <a:spLocks noGrp="1"/>
          </p:cNvSpPr>
          <p:nvPr>
            <p:ph sz="quarter" idx="4"/>
          </p:nvPr>
        </p:nvSpPr>
        <p:spPr/>
        <p:txBody>
          <a:bodyPr>
            <a:normAutofit/>
          </a:bodyPr>
          <a:lstStyle/>
          <a:p>
            <a:pPr marL="0" indent="0">
              <a:buNone/>
            </a:pPr>
            <a:r>
              <a:rPr lang="sl-SI" sz="1800" noProof="0" dirty="0">
                <a:latin typeface="Hero New Light"/>
              </a:rPr>
              <a:t>Uporablja se za identifikacijo latentnih (skritih) faktorjev, ki pojasnjujejo korelacije med opazovanimi spremenljivkami. Faktorski koeficienti </a:t>
            </a:r>
            <a:r>
              <a:rPr lang="sl-SI" sz="1800" noProof="0" dirty="0" err="1">
                <a:latin typeface="Hero New Light"/>
              </a:rPr>
              <a:t>merij</a:t>
            </a:r>
            <a:r>
              <a:rPr lang="sl-SI" sz="1800" dirty="0">
                <a:latin typeface="Hero New Light"/>
              </a:rPr>
              <a:t>o prispevek posameznih spremenljivk.</a:t>
            </a:r>
            <a:endParaRPr lang="en-GB" sz="1800" noProof="0" dirty="0">
              <a:latin typeface="Hero New Light"/>
            </a:endParaRPr>
          </a:p>
          <a:p>
            <a:pPr marL="0" indent="0">
              <a:buNone/>
            </a:pPr>
            <a:endParaRPr lang="en-SI" sz="1800" dirty="0"/>
          </a:p>
        </p:txBody>
      </p:sp>
      <p:sp>
        <p:nvSpPr>
          <p:cNvPr id="5" name="Slide Number Placeholder 4">
            <a:extLst>
              <a:ext uri="{FF2B5EF4-FFF2-40B4-BE49-F238E27FC236}">
                <a16:creationId xmlns:a16="http://schemas.microsoft.com/office/drawing/2014/main" id="{7C1D4504-CC61-4254-A403-EC64B0D659D6}"/>
              </a:ext>
            </a:extLst>
          </p:cNvPr>
          <p:cNvSpPr>
            <a:spLocks noGrp="1"/>
          </p:cNvSpPr>
          <p:nvPr>
            <p:ph type="sldNum" sz="quarter" idx="12"/>
          </p:nvPr>
        </p:nvSpPr>
        <p:spPr/>
        <p:txBody>
          <a:bodyPr/>
          <a:lstStyle/>
          <a:p>
            <a:fld id="{82683814-1097-40E1-8B57-00353149029C}" type="slidenum">
              <a:rPr lang="en-SI" smtClean="0"/>
              <a:t>12</a:t>
            </a:fld>
            <a:endParaRPr lang="en-SI"/>
          </a:p>
        </p:txBody>
      </p:sp>
      <p:pic>
        <p:nvPicPr>
          <p:cNvPr id="9" name="Picture 8">
            <a:extLst>
              <a:ext uri="{FF2B5EF4-FFF2-40B4-BE49-F238E27FC236}">
                <a16:creationId xmlns:a16="http://schemas.microsoft.com/office/drawing/2014/main" id="{CA6B6CF7-3F0D-6917-894C-8289A7BA0C5F}"/>
              </a:ext>
            </a:extLst>
          </p:cNvPr>
          <p:cNvPicPr>
            <a:picLocks noChangeAspect="1"/>
          </p:cNvPicPr>
          <p:nvPr/>
        </p:nvPicPr>
        <p:blipFill>
          <a:blip r:embed="rId3"/>
          <a:stretch>
            <a:fillRect/>
          </a:stretch>
        </p:blipFill>
        <p:spPr>
          <a:xfrm>
            <a:off x="1670843" y="3560198"/>
            <a:ext cx="3495675" cy="3067050"/>
          </a:xfrm>
          <a:prstGeom prst="rect">
            <a:avLst/>
          </a:prstGeom>
        </p:spPr>
      </p:pic>
      <p:pic>
        <p:nvPicPr>
          <p:cNvPr id="11" name="Picture 10">
            <a:extLst>
              <a:ext uri="{FF2B5EF4-FFF2-40B4-BE49-F238E27FC236}">
                <a16:creationId xmlns:a16="http://schemas.microsoft.com/office/drawing/2014/main" id="{FCA344E2-41E2-A07F-F3C2-E7769D16AC78}"/>
              </a:ext>
            </a:extLst>
          </p:cNvPr>
          <p:cNvPicPr>
            <a:picLocks noChangeAspect="1"/>
          </p:cNvPicPr>
          <p:nvPr/>
        </p:nvPicPr>
        <p:blipFill>
          <a:blip r:embed="rId4"/>
          <a:stretch>
            <a:fillRect/>
          </a:stretch>
        </p:blipFill>
        <p:spPr>
          <a:xfrm>
            <a:off x="6762750" y="3513138"/>
            <a:ext cx="3219450" cy="2676525"/>
          </a:xfrm>
          <a:prstGeom prst="rect">
            <a:avLst/>
          </a:prstGeom>
        </p:spPr>
      </p:pic>
      <p:sp>
        <p:nvSpPr>
          <p:cNvPr id="15" name="TextBox 14">
            <a:extLst>
              <a:ext uri="{FF2B5EF4-FFF2-40B4-BE49-F238E27FC236}">
                <a16:creationId xmlns:a16="http://schemas.microsoft.com/office/drawing/2014/main" id="{466DF1EA-6DB2-A03A-70AD-968CB06D32EF}"/>
              </a:ext>
            </a:extLst>
          </p:cNvPr>
          <p:cNvSpPr txBox="1"/>
          <p:nvPr/>
        </p:nvSpPr>
        <p:spPr>
          <a:xfrm>
            <a:off x="1814594" y="6320888"/>
            <a:ext cx="8167606" cy="461665"/>
          </a:xfrm>
          <a:prstGeom prst="rect">
            <a:avLst/>
          </a:prstGeom>
          <a:noFill/>
        </p:spPr>
        <p:txBody>
          <a:bodyPr wrap="square">
            <a:spAutoFit/>
          </a:bodyPr>
          <a:lstStyle/>
          <a:p>
            <a:r>
              <a:rPr lang="sl-SI" sz="1200" b="0" i="0" dirty="0" err="1">
                <a:solidFill>
                  <a:srgbClr val="212529"/>
                </a:solidFill>
                <a:effectLst/>
                <a:latin typeface="Roboto" panose="02000000000000000000" pitchFamily="2" charset="0"/>
              </a:rPr>
              <a:t>Source</a:t>
            </a:r>
            <a:r>
              <a:rPr lang="sl-SI" sz="1200" dirty="0">
                <a:solidFill>
                  <a:srgbClr val="212529"/>
                </a:solidFill>
                <a:latin typeface="Roboto" panose="02000000000000000000" pitchFamily="2" charset="0"/>
              </a:rPr>
              <a:t> </a:t>
            </a:r>
            <a:r>
              <a:rPr lang="sl-SI" sz="1200" dirty="0" err="1">
                <a:solidFill>
                  <a:srgbClr val="212529"/>
                </a:solidFill>
                <a:latin typeface="Roboto" panose="02000000000000000000" pitchFamily="2" charset="0"/>
              </a:rPr>
              <a:t>of</a:t>
            </a:r>
            <a:r>
              <a:rPr lang="sl-SI" sz="1200" dirty="0">
                <a:solidFill>
                  <a:srgbClr val="212529"/>
                </a:solidFill>
                <a:latin typeface="Roboto" panose="02000000000000000000" pitchFamily="2" charset="0"/>
              </a:rPr>
              <a:t> figure: </a:t>
            </a:r>
            <a:r>
              <a:rPr lang="en-US" sz="1200" b="0" i="0" dirty="0">
                <a:solidFill>
                  <a:srgbClr val="212529"/>
                </a:solidFill>
                <a:effectLst/>
                <a:latin typeface="Roboto" panose="02000000000000000000" pitchFamily="2" charset="0"/>
              </a:rPr>
              <a:t>Matsunaga, M. (2010). How to factor-analyze your data right: do’s, don’ts, and how-</a:t>
            </a:r>
            <a:r>
              <a:rPr lang="en-US" sz="1200" b="0" i="0" dirty="0" err="1">
                <a:solidFill>
                  <a:srgbClr val="212529"/>
                </a:solidFill>
                <a:effectLst/>
                <a:latin typeface="Roboto" panose="02000000000000000000" pitchFamily="2" charset="0"/>
              </a:rPr>
              <a:t>to’s</a:t>
            </a:r>
            <a:r>
              <a:rPr lang="en-US" sz="1200" b="0" i="0" dirty="0">
                <a:solidFill>
                  <a:srgbClr val="212529"/>
                </a:solidFill>
                <a:effectLst/>
                <a:latin typeface="Roboto" panose="02000000000000000000" pitchFamily="2" charset="0"/>
              </a:rPr>
              <a:t>. </a:t>
            </a:r>
            <a:r>
              <a:rPr lang="en-US" sz="1200" b="0" i="1" dirty="0">
                <a:solidFill>
                  <a:srgbClr val="212529"/>
                </a:solidFill>
                <a:effectLst/>
                <a:latin typeface="Roboto" panose="02000000000000000000" pitchFamily="2" charset="0"/>
              </a:rPr>
              <a:t>International Journal of Psychological Research</a:t>
            </a:r>
            <a:r>
              <a:rPr lang="en-US" sz="1200" b="0" i="0" dirty="0">
                <a:solidFill>
                  <a:srgbClr val="212529"/>
                </a:solidFill>
                <a:effectLst/>
                <a:latin typeface="Roboto" panose="02000000000000000000" pitchFamily="2" charset="0"/>
              </a:rPr>
              <a:t>, </a:t>
            </a:r>
            <a:r>
              <a:rPr lang="en-US" sz="1200" b="0" i="1" dirty="0">
                <a:solidFill>
                  <a:srgbClr val="212529"/>
                </a:solidFill>
                <a:effectLst/>
                <a:latin typeface="Roboto" panose="02000000000000000000" pitchFamily="2" charset="0"/>
              </a:rPr>
              <a:t>3</a:t>
            </a:r>
            <a:r>
              <a:rPr lang="en-US" sz="1200" b="0" i="0" dirty="0">
                <a:solidFill>
                  <a:srgbClr val="212529"/>
                </a:solidFill>
                <a:effectLst/>
                <a:latin typeface="Roboto" panose="02000000000000000000" pitchFamily="2" charset="0"/>
              </a:rPr>
              <a:t>(1), 97–110. https://doi.org/10.21500/20112084.854</a:t>
            </a:r>
            <a:endParaRPr lang="en-SI" sz="1200" dirty="0"/>
          </a:p>
        </p:txBody>
      </p:sp>
    </p:spTree>
    <p:extLst>
      <p:ext uri="{BB962C8B-B14F-4D97-AF65-F5344CB8AC3E}">
        <p14:creationId xmlns:p14="http://schemas.microsoft.com/office/powerpoint/2010/main" val="132084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8F63-2F44-4B0C-93CE-B1F365350635}"/>
              </a:ext>
            </a:extLst>
          </p:cNvPr>
          <p:cNvSpPr>
            <a:spLocks noGrp="1"/>
          </p:cNvSpPr>
          <p:nvPr>
            <p:ph type="title"/>
          </p:nvPr>
        </p:nvSpPr>
        <p:spPr/>
        <p:txBody>
          <a:bodyPr>
            <a:normAutofit/>
          </a:bodyPr>
          <a:lstStyle/>
          <a:p>
            <a:r>
              <a:rPr lang="sl-SI" sz="3600" b="1" noProof="0" dirty="0">
                <a:solidFill>
                  <a:srgbClr val="005892"/>
                </a:solidFill>
                <a:latin typeface="Hero New Light"/>
                <a:cs typeface="Arial" panose="020B0604020202020204" pitchFamily="34" charset="0"/>
              </a:rPr>
              <a:t>Primer rabe metode glavnih komponent</a:t>
            </a:r>
            <a:endParaRPr lang="sl-SI" sz="3600" noProof="0" dirty="0">
              <a:solidFill>
                <a:schemeClr val="accent6"/>
              </a:solidFill>
            </a:endParaRPr>
          </a:p>
        </p:txBody>
      </p:sp>
      <p:sp>
        <p:nvSpPr>
          <p:cNvPr id="5" name="Slide Number Placeholder 4">
            <a:extLst>
              <a:ext uri="{FF2B5EF4-FFF2-40B4-BE49-F238E27FC236}">
                <a16:creationId xmlns:a16="http://schemas.microsoft.com/office/drawing/2014/main" id="{7C1D4504-CC61-4254-A403-EC64B0D659D6}"/>
              </a:ext>
            </a:extLst>
          </p:cNvPr>
          <p:cNvSpPr>
            <a:spLocks noGrp="1"/>
          </p:cNvSpPr>
          <p:nvPr>
            <p:ph type="sldNum" sz="quarter" idx="12"/>
          </p:nvPr>
        </p:nvSpPr>
        <p:spPr/>
        <p:txBody>
          <a:bodyPr/>
          <a:lstStyle/>
          <a:p>
            <a:fld id="{82683814-1097-40E1-8B57-00353149029C}" type="slidenum">
              <a:rPr lang="en-SI" smtClean="0"/>
              <a:t>13</a:t>
            </a:fld>
            <a:endParaRPr lang="en-SI"/>
          </a:p>
        </p:txBody>
      </p:sp>
      <p:pic>
        <p:nvPicPr>
          <p:cNvPr id="3" name="Picture 2" descr="Vaccines 09 00247 g004">
            <a:extLst>
              <a:ext uri="{FF2B5EF4-FFF2-40B4-BE49-F238E27FC236}">
                <a16:creationId xmlns:a16="http://schemas.microsoft.com/office/drawing/2014/main" id="{A3117B8B-86DC-7031-457E-E07ED0542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8581" y="1528771"/>
            <a:ext cx="5194838" cy="380045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26FD29E0-123F-8803-5B65-F9725B85F4BA}"/>
              </a:ext>
            </a:extLst>
          </p:cNvPr>
          <p:cNvSpPr txBox="1">
            <a:spLocks/>
          </p:cNvSpPr>
          <p:nvPr/>
        </p:nvSpPr>
        <p:spPr>
          <a:xfrm>
            <a:off x="838200" y="5604163"/>
            <a:ext cx="10515600" cy="5866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1600" dirty="0" err="1">
                <a:solidFill>
                  <a:srgbClr val="222222"/>
                </a:solidFill>
                <a:latin typeface="+mj-lt"/>
              </a:rPr>
              <a:t>Petravić</a:t>
            </a:r>
            <a:r>
              <a:rPr lang="it-IT" sz="1600" dirty="0">
                <a:solidFill>
                  <a:srgbClr val="222222"/>
                </a:solidFill>
                <a:latin typeface="+mj-lt"/>
              </a:rPr>
              <a:t>, Luka, Rok </a:t>
            </a:r>
            <a:r>
              <a:rPr lang="it-IT" sz="1600" dirty="0" err="1">
                <a:solidFill>
                  <a:srgbClr val="222222"/>
                </a:solidFill>
                <a:latin typeface="+mj-lt"/>
              </a:rPr>
              <a:t>Arh</a:t>
            </a:r>
            <a:r>
              <a:rPr lang="it-IT" sz="1600" dirty="0">
                <a:solidFill>
                  <a:srgbClr val="222222"/>
                </a:solidFill>
                <a:latin typeface="+mj-lt"/>
              </a:rPr>
              <a:t>, Tina </a:t>
            </a:r>
            <a:r>
              <a:rPr lang="it-IT" sz="1600" dirty="0" err="1">
                <a:solidFill>
                  <a:srgbClr val="222222"/>
                </a:solidFill>
                <a:latin typeface="+mj-lt"/>
              </a:rPr>
              <a:t>Gabrovec</a:t>
            </a:r>
            <a:r>
              <a:rPr lang="it-IT" sz="1600" dirty="0">
                <a:solidFill>
                  <a:srgbClr val="222222"/>
                </a:solidFill>
                <a:latin typeface="+mj-lt"/>
              </a:rPr>
              <a:t>, </a:t>
            </a:r>
            <a:r>
              <a:rPr lang="it-IT" sz="1600" dirty="0" err="1">
                <a:solidFill>
                  <a:srgbClr val="222222"/>
                </a:solidFill>
                <a:latin typeface="+mj-lt"/>
              </a:rPr>
              <a:t>Lucija</a:t>
            </a:r>
            <a:r>
              <a:rPr lang="it-IT" sz="1600" dirty="0">
                <a:solidFill>
                  <a:srgbClr val="222222"/>
                </a:solidFill>
                <a:latin typeface="+mj-lt"/>
              </a:rPr>
              <a:t> </a:t>
            </a:r>
            <a:r>
              <a:rPr lang="it-IT" sz="1600" dirty="0" err="1">
                <a:solidFill>
                  <a:srgbClr val="222222"/>
                </a:solidFill>
                <a:latin typeface="+mj-lt"/>
              </a:rPr>
              <a:t>Jazbec</a:t>
            </a:r>
            <a:r>
              <a:rPr lang="it-IT" sz="1600" dirty="0">
                <a:solidFill>
                  <a:srgbClr val="222222"/>
                </a:solidFill>
                <a:latin typeface="+mj-lt"/>
              </a:rPr>
              <a:t>, Nika </a:t>
            </a:r>
            <a:r>
              <a:rPr lang="it-IT" sz="1600" dirty="0" err="1">
                <a:solidFill>
                  <a:srgbClr val="222222"/>
                </a:solidFill>
                <a:latin typeface="+mj-lt"/>
              </a:rPr>
              <a:t>Rupčić</a:t>
            </a:r>
            <a:r>
              <a:rPr lang="it-IT" sz="1600" dirty="0">
                <a:solidFill>
                  <a:srgbClr val="222222"/>
                </a:solidFill>
                <a:latin typeface="+mj-lt"/>
              </a:rPr>
              <a:t>, Nina </a:t>
            </a:r>
            <a:r>
              <a:rPr lang="it-IT" sz="1600" dirty="0" err="1">
                <a:solidFill>
                  <a:srgbClr val="222222"/>
                </a:solidFill>
                <a:latin typeface="+mj-lt"/>
              </a:rPr>
              <a:t>Starešinič</a:t>
            </a:r>
            <a:r>
              <a:rPr lang="it-IT" sz="1600" dirty="0">
                <a:solidFill>
                  <a:srgbClr val="222222"/>
                </a:solidFill>
                <a:latin typeface="+mj-lt"/>
              </a:rPr>
              <a:t>, Lea </a:t>
            </a:r>
            <a:r>
              <a:rPr lang="it-IT" sz="1600" dirty="0" err="1">
                <a:solidFill>
                  <a:srgbClr val="222222"/>
                </a:solidFill>
                <a:latin typeface="+mj-lt"/>
              </a:rPr>
              <a:t>Zorman</a:t>
            </a:r>
            <a:r>
              <a:rPr lang="it-IT" sz="1600" dirty="0">
                <a:solidFill>
                  <a:srgbClr val="222222"/>
                </a:solidFill>
                <a:latin typeface="+mj-lt"/>
              </a:rPr>
              <a:t>, </a:t>
            </a:r>
            <a:r>
              <a:rPr lang="it-IT" sz="1600" dirty="0" err="1">
                <a:solidFill>
                  <a:srgbClr val="222222"/>
                </a:solidFill>
                <a:latin typeface="+mj-lt"/>
              </a:rPr>
              <a:t>Ajda</a:t>
            </a:r>
            <a:r>
              <a:rPr lang="it-IT" sz="1600" dirty="0">
                <a:solidFill>
                  <a:srgbClr val="222222"/>
                </a:solidFill>
                <a:latin typeface="+mj-lt"/>
              </a:rPr>
              <a:t> </a:t>
            </a:r>
            <a:r>
              <a:rPr lang="it-IT" sz="1600" dirty="0" err="1">
                <a:solidFill>
                  <a:srgbClr val="222222"/>
                </a:solidFill>
                <a:latin typeface="+mj-lt"/>
              </a:rPr>
              <a:t>Pretnar</a:t>
            </a:r>
            <a:r>
              <a:rPr lang="it-IT" sz="1600" dirty="0">
                <a:solidFill>
                  <a:srgbClr val="222222"/>
                </a:solidFill>
                <a:latin typeface="+mj-lt"/>
              </a:rPr>
              <a:t>, Andrej </a:t>
            </a:r>
            <a:r>
              <a:rPr lang="it-IT" sz="1600" dirty="0" err="1">
                <a:solidFill>
                  <a:srgbClr val="222222"/>
                </a:solidFill>
                <a:latin typeface="+mj-lt"/>
              </a:rPr>
              <a:t>Srakar</a:t>
            </a:r>
            <a:r>
              <a:rPr lang="it-IT" sz="1600" dirty="0">
                <a:solidFill>
                  <a:srgbClr val="222222"/>
                </a:solidFill>
                <a:latin typeface="+mj-lt"/>
              </a:rPr>
              <a:t>, </a:t>
            </a:r>
            <a:r>
              <a:rPr lang="it-IT" sz="1600" dirty="0" err="1">
                <a:solidFill>
                  <a:srgbClr val="222222"/>
                </a:solidFill>
                <a:latin typeface="+mj-lt"/>
              </a:rPr>
              <a:t>Matjaž</a:t>
            </a:r>
            <a:r>
              <a:rPr lang="it-IT" sz="1600" dirty="0">
                <a:solidFill>
                  <a:srgbClr val="222222"/>
                </a:solidFill>
                <a:latin typeface="+mj-lt"/>
              </a:rPr>
              <a:t> </a:t>
            </a:r>
            <a:r>
              <a:rPr lang="it-IT" sz="1600" dirty="0" err="1">
                <a:solidFill>
                  <a:srgbClr val="222222"/>
                </a:solidFill>
                <a:latin typeface="+mj-lt"/>
              </a:rPr>
              <a:t>Zwitter</a:t>
            </a:r>
            <a:r>
              <a:rPr lang="it-IT" sz="1600" dirty="0">
                <a:solidFill>
                  <a:srgbClr val="222222"/>
                </a:solidFill>
                <a:latin typeface="+mj-lt"/>
              </a:rPr>
              <a:t>, and Ana Slavec. 2021. "</a:t>
            </a:r>
            <a:r>
              <a:rPr lang="it-IT" sz="1600" dirty="0" err="1">
                <a:solidFill>
                  <a:srgbClr val="222222"/>
                </a:solidFill>
                <a:latin typeface="+mj-lt"/>
              </a:rPr>
              <a:t>Factors</a:t>
            </a:r>
            <a:r>
              <a:rPr lang="it-IT" sz="1600" dirty="0">
                <a:solidFill>
                  <a:srgbClr val="222222"/>
                </a:solidFill>
                <a:latin typeface="+mj-lt"/>
              </a:rPr>
              <a:t> </a:t>
            </a:r>
            <a:r>
              <a:rPr lang="it-IT" sz="1600" dirty="0" err="1">
                <a:solidFill>
                  <a:srgbClr val="222222"/>
                </a:solidFill>
                <a:latin typeface="+mj-lt"/>
              </a:rPr>
              <a:t>Affecting</a:t>
            </a:r>
            <a:r>
              <a:rPr lang="it-IT" sz="1600" dirty="0">
                <a:solidFill>
                  <a:srgbClr val="222222"/>
                </a:solidFill>
                <a:latin typeface="+mj-lt"/>
              </a:rPr>
              <a:t> </a:t>
            </a:r>
            <a:r>
              <a:rPr lang="it-IT" sz="1600" dirty="0" err="1">
                <a:solidFill>
                  <a:srgbClr val="222222"/>
                </a:solidFill>
                <a:latin typeface="+mj-lt"/>
              </a:rPr>
              <a:t>Attitudes</a:t>
            </a:r>
            <a:r>
              <a:rPr lang="it-IT" sz="1600" dirty="0">
                <a:solidFill>
                  <a:srgbClr val="222222"/>
                </a:solidFill>
                <a:latin typeface="+mj-lt"/>
              </a:rPr>
              <a:t> </a:t>
            </a:r>
            <a:r>
              <a:rPr lang="it-IT" sz="1600" dirty="0" err="1">
                <a:solidFill>
                  <a:srgbClr val="222222"/>
                </a:solidFill>
                <a:latin typeface="+mj-lt"/>
              </a:rPr>
              <a:t>towards</a:t>
            </a:r>
            <a:r>
              <a:rPr lang="it-IT" sz="1600" dirty="0">
                <a:solidFill>
                  <a:srgbClr val="222222"/>
                </a:solidFill>
                <a:latin typeface="+mj-lt"/>
              </a:rPr>
              <a:t> COVID-19 </a:t>
            </a:r>
            <a:r>
              <a:rPr lang="it-IT" sz="1600" dirty="0" err="1">
                <a:solidFill>
                  <a:srgbClr val="222222"/>
                </a:solidFill>
                <a:latin typeface="+mj-lt"/>
              </a:rPr>
              <a:t>Vaccination</a:t>
            </a:r>
            <a:r>
              <a:rPr lang="it-IT" sz="1600" dirty="0">
                <a:solidFill>
                  <a:srgbClr val="222222"/>
                </a:solidFill>
                <a:latin typeface="+mj-lt"/>
              </a:rPr>
              <a:t>: An Online Survey in Slovenia" </a:t>
            </a:r>
            <a:r>
              <a:rPr lang="it-IT" sz="1600" i="1" dirty="0" err="1">
                <a:solidFill>
                  <a:srgbClr val="222222"/>
                </a:solidFill>
                <a:latin typeface="+mj-lt"/>
              </a:rPr>
              <a:t>Vaccines</a:t>
            </a:r>
            <a:r>
              <a:rPr lang="it-IT" sz="1600" dirty="0">
                <a:solidFill>
                  <a:srgbClr val="222222"/>
                </a:solidFill>
                <a:latin typeface="+mj-lt"/>
              </a:rPr>
              <a:t> 9, no. 3: 247. </a:t>
            </a:r>
            <a:r>
              <a:rPr lang="it-IT" sz="1600" dirty="0">
                <a:solidFill>
                  <a:schemeClr val="accent6"/>
                </a:solidFill>
                <a:latin typeface="+mj-lt"/>
                <a:hlinkClick r:id="rId4">
                  <a:extLst>
                    <a:ext uri="{A12FA001-AC4F-418D-AE19-62706E023703}">
                      <ahyp:hlinkClr xmlns:ahyp="http://schemas.microsoft.com/office/drawing/2018/hyperlinkcolor" val="tx"/>
                    </a:ext>
                  </a:extLst>
                </a:hlinkClick>
              </a:rPr>
              <a:t>https://doi.org/10.3390/vaccines9030247</a:t>
            </a:r>
            <a:endParaRPr lang="en-GB" sz="1600" dirty="0">
              <a:solidFill>
                <a:schemeClr val="accent6"/>
              </a:solidFill>
              <a:latin typeface="+mj-lt"/>
            </a:endParaRPr>
          </a:p>
        </p:txBody>
      </p:sp>
    </p:spTree>
    <p:extLst>
      <p:ext uri="{BB962C8B-B14F-4D97-AF65-F5344CB8AC3E}">
        <p14:creationId xmlns:p14="http://schemas.microsoft.com/office/powerpoint/2010/main" val="91815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8F63-2F44-4B0C-93CE-B1F365350635}"/>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sl-SI" b="1" noProof="0" dirty="0">
                <a:solidFill>
                  <a:srgbClr val="005892"/>
                </a:solidFill>
                <a:latin typeface="Hero New Light"/>
                <a:cs typeface="Arial" panose="020B0604020202020204" pitchFamily="34" charset="0"/>
              </a:rPr>
              <a:t>Analiza zanesljivosti</a:t>
            </a:r>
            <a:endParaRPr lang="sl-SI" noProof="0" dirty="0">
              <a:solidFill>
                <a:schemeClr val="accent6"/>
              </a:solidFill>
            </a:endParaRPr>
          </a:p>
        </p:txBody>
      </p:sp>
      <p:sp>
        <p:nvSpPr>
          <p:cNvPr id="3" name="Content Placeholder 2">
            <a:extLst>
              <a:ext uri="{FF2B5EF4-FFF2-40B4-BE49-F238E27FC236}">
                <a16:creationId xmlns:a16="http://schemas.microsoft.com/office/drawing/2014/main" id="{8074E166-AAFB-4864-AE6D-8EFD138010D1}"/>
              </a:ext>
            </a:extLst>
          </p:cNvPr>
          <p:cNvSpPr>
            <a:spLocks noGrp="1"/>
          </p:cNvSpPr>
          <p:nvPr>
            <p:ph idx="1"/>
          </p:nvPr>
        </p:nvSpPr>
        <p:spPr/>
        <p:txBody>
          <a:bodyPr>
            <a:normAutofit/>
          </a:bodyPr>
          <a:lstStyle/>
          <a:p>
            <a:r>
              <a:rPr lang="sl-SI" altLang="en-US" b="1" dirty="0" err="1">
                <a:latin typeface="Hero New Light"/>
              </a:rPr>
              <a:t>Cronbachov</a:t>
            </a:r>
            <a:r>
              <a:rPr lang="sl-SI" altLang="en-US" b="1" dirty="0">
                <a:latin typeface="Hero New Light"/>
              </a:rPr>
              <a:t> koeficient </a:t>
            </a:r>
            <a:r>
              <a:rPr lang="el-GR" altLang="en-US" b="1" dirty="0">
                <a:latin typeface="Hero New Light"/>
              </a:rPr>
              <a:t>α</a:t>
            </a:r>
            <a:r>
              <a:rPr lang="sl-SI" altLang="en-US" b="1" dirty="0">
                <a:latin typeface="Hero New Light"/>
              </a:rPr>
              <a:t> </a:t>
            </a:r>
            <a:r>
              <a:rPr lang="sl-SI" altLang="en-US" dirty="0">
                <a:latin typeface="Hero New Light"/>
              </a:rPr>
              <a:t>je statistična mera notranje konsistentnosti vprašalnikov ali lestvic.</a:t>
            </a:r>
          </a:p>
          <a:p>
            <a:r>
              <a:rPr lang="sl-SI" altLang="en-US" dirty="0">
                <a:latin typeface="Hero New Light"/>
              </a:rPr>
              <a:t>Ocenjuje, zanesljivo niz spremenljivk meri isti konstrukt.</a:t>
            </a:r>
          </a:p>
          <a:p>
            <a:r>
              <a:rPr lang="sl-SI" altLang="en-US" dirty="0">
                <a:latin typeface="Hero New Light"/>
              </a:rPr>
              <a:t>Izračuna se kot povprečna korelacija med vsemi pari vprašanj ter številom vprašanj.</a:t>
            </a:r>
          </a:p>
          <a:p>
            <a:r>
              <a:rPr lang="sl-SI" altLang="en-US" dirty="0">
                <a:latin typeface="Hero New Light"/>
              </a:rPr>
              <a:t>Pogoj je, da so spremenljivke </a:t>
            </a:r>
            <a:r>
              <a:rPr lang="sl-SI" altLang="en-US" dirty="0" err="1">
                <a:latin typeface="Hero New Light"/>
              </a:rPr>
              <a:t>noramlno</a:t>
            </a:r>
            <a:r>
              <a:rPr lang="sl-SI" altLang="en-US" dirty="0">
                <a:latin typeface="Hero New Light"/>
              </a:rPr>
              <a:t> porazdeljene in linearne ter neodvisne.</a:t>
            </a:r>
          </a:p>
          <a:p>
            <a:r>
              <a:rPr lang="sl-SI" altLang="en-US" dirty="0">
                <a:latin typeface="Hero New Light"/>
              </a:rPr>
              <a:t>Interpretacija vrednosti: &gt; 0,9 (odličen); &gt; 0,8 (dober); &gt; 0,7 (sprejemljiv); &gt; 0,6 vprašljiv; &gt; 0,5 (slab); &lt; 0,5 (nesprejemljiv)</a:t>
            </a:r>
          </a:p>
        </p:txBody>
      </p:sp>
      <p:sp>
        <p:nvSpPr>
          <p:cNvPr id="5" name="Slide Number Placeholder 4">
            <a:extLst>
              <a:ext uri="{FF2B5EF4-FFF2-40B4-BE49-F238E27FC236}">
                <a16:creationId xmlns:a16="http://schemas.microsoft.com/office/drawing/2014/main" id="{7C1D4504-CC61-4254-A403-EC64B0D659D6}"/>
              </a:ext>
            </a:extLst>
          </p:cNvPr>
          <p:cNvSpPr>
            <a:spLocks noGrp="1"/>
          </p:cNvSpPr>
          <p:nvPr>
            <p:ph type="sldNum" sz="quarter" idx="12"/>
          </p:nvPr>
        </p:nvSpPr>
        <p:spPr/>
        <p:txBody>
          <a:bodyPr/>
          <a:lstStyle/>
          <a:p>
            <a:fld id="{82683814-1097-40E1-8B57-00353149029C}" type="slidenum">
              <a:rPr lang="en-SI" smtClean="0"/>
              <a:t>14</a:t>
            </a:fld>
            <a:endParaRPr lang="en-SI"/>
          </a:p>
        </p:txBody>
      </p:sp>
    </p:spTree>
    <p:extLst>
      <p:ext uri="{BB962C8B-B14F-4D97-AF65-F5344CB8AC3E}">
        <p14:creationId xmlns:p14="http://schemas.microsoft.com/office/powerpoint/2010/main" val="247401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n example structural equation model">
            <a:extLst>
              <a:ext uri="{FF2B5EF4-FFF2-40B4-BE49-F238E27FC236}">
                <a16:creationId xmlns:a16="http://schemas.microsoft.com/office/drawing/2014/main" id="{7E5CD82F-D298-D9B7-426B-CFB07A217D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462691"/>
            <a:ext cx="5394607" cy="32073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018F63-2F44-4B0C-93CE-B1F365350635}"/>
              </a:ext>
            </a:extLst>
          </p:cNvPr>
          <p:cNvSpPr>
            <a:spLocks noGrp="1"/>
          </p:cNvSpPr>
          <p:nvPr>
            <p:ph type="title"/>
          </p:nvPr>
        </p:nvSpPr>
        <p:spPr/>
        <p:txBody>
          <a:bodyPr/>
          <a:lstStyle/>
          <a:p>
            <a:r>
              <a:rPr lang="sl-SI" b="1" noProof="0" dirty="0">
                <a:solidFill>
                  <a:srgbClr val="005892"/>
                </a:solidFill>
                <a:latin typeface="Hero New Light"/>
                <a:cs typeface="Arial" panose="020B0604020202020204" pitchFamily="34" charset="0"/>
              </a:rPr>
              <a:t>Druge </a:t>
            </a:r>
            <a:r>
              <a:rPr lang="sl-SI" b="1" noProof="0" dirty="0" err="1">
                <a:solidFill>
                  <a:srgbClr val="005892"/>
                </a:solidFill>
                <a:latin typeface="Hero New Light"/>
                <a:cs typeface="Arial" panose="020B0604020202020204" pitchFamily="34" charset="0"/>
              </a:rPr>
              <a:t>multivariatne</a:t>
            </a:r>
            <a:r>
              <a:rPr lang="sl-SI" b="1" noProof="0" dirty="0">
                <a:solidFill>
                  <a:srgbClr val="005892"/>
                </a:solidFill>
                <a:latin typeface="Hero New Light"/>
                <a:cs typeface="Arial" panose="020B0604020202020204" pitchFamily="34" charset="0"/>
              </a:rPr>
              <a:t> metode</a:t>
            </a:r>
            <a:endParaRPr lang="sl-SI" noProof="0" dirty="0">
              <a:solidFill>
                <a:schemeClr val="accent6"/>
              </a:solidFill>
            </a:endParaRPr>
          </a:p>
        </p:txBody>
      </p:sp>
      <p:sp>
        <p:nvSpPr>
          <p:cNvPr id="3" name="Content Placeholder 2">
            <a:extLst>
              <a:ext uri="{FF2B5EF4-FFF2-40B4-BE49-F238E27FC236}">
                <a16:creationId xmlns:a16="http://schemas.microsoft.com/office/drawing/2014/main" id="{8074E166-AAFB-4864-AE6D-8EFD138010D1}"/>
              </a:ext>
            </a:extLst>
          </p:cNvPr>
          <p:cNvSpPr>
            <a:spLocks noGrp="1"/>
          </p:cNvSpPr>
          <p:nvPr>
            <p:ph idx="1"/>
          </p:nvPr>
        </p:nvSpPr>
        <p:spPr/>
        <p:txBody>
          <a:bodyPr>
            <a:normAutofit/>
          </a:bodyPr>
          <a:lstStyle/>
          <a:p>
            <a:r>
              <a:rPr lang="sl-SI" altLang="en-US" dirty="0">
                <a:latin typeface="Hero New Light"/>
              </a:rPr>
              <a:t>Kanonična korelacijska analiza</a:t>
            </a:r>
          </a:p>
          <a:p>
            <a:r>
              <a:rPr lang="sl-SI" altLang="en-US" dirty="0" err="1">
                <a:latin typeface="Hero New Light"/>
              </a:rPr>
              <a:t>Diskriminantna</a:t>
            </a:r>
            <a:r>
              <a:rPr lang="sl-SI" altLang="en-US" dirty="0">
                <a:latin typeface="Hero New Light"/>
              </a:rPr>
              <a:t> analiza</a:t>
            </a:r>
          </a:p>
          <a:p>
            <a:r>
              <a:rPr lang="sl-SI" altLang="en-US" dirty="0">
                <a:latin typeface="Hero New Light"/>
              </a:rPr>
              <a:t>Strukturni modeli (primer na sliki)</a:t>
            </a:r>
            <a:endParaRPr lang="en-GB" altLang="en-US" dirty="0">
              <a:latin typeface="Hero New Light"/>
            </a:endParaRPr>
          </a:p>
        </p:txBody>
      </p:sp>
      <p:sp>
        <p:nvSpPr>
          <p:cNvPr id="5" name="Slide Number Placeholder 4">
            <a:extLst>
              <a:ext uri="{FF2B5EF4-FFF2-40B4-BE49-F238E27FC236}">
                <a16:creationId xmlns:a16="http://schemas.microsoft.com/office/drawing/2014/main" id="{7C1D4504-CC61-4254-A403-EC64B0D659D6}"/>
              </a:ext>
            </a:extLst>
          </p:cNvPr>
          <p:cNvSpPr>
            <a:spLocks noGrp="1"/>
          </p:cNvSpPr>
          <p:nvPr>
            <p:ph type="sldNum" sz="quarter" idx="12"/>
          </p:nvPr>
        </p:nvSpPr>
        <p:spPr/>
        <p:txBody>
          <a:bodyPr/>
          <a:lstStyle/>
          <a:p>
            <a:fld id="{82683814-1097-40E1-8B57-00353149029C}" type="slidenum">
              <a:rPr lang="en-SI" smtClean="0"/>
              <a:t>15</a:t>
            </a:fld>
            <a:endParaRPr lang="en-SI"/>
          </a:p>
        </p:txBody>
      </p:sp>
      <p:sp>
        <p:nvSpPr>
          <p:cNvPr id="6" name="TextBox 5">
            <a:extLst>
              <a:ext uri="{FF2B5EF4-FFF2-40B4-BE49-F238E27FC236}">
                <a16:creationId xmlns:a16="http://schemas.microsoft.com/office/drawing/2014/main" id="{6669A0C8-1090-5090-7499-660F3346CFE3}"/>
              </a:ext>
            </a:extLst>
          </p:cNvPr>
          <p:cNvSpPr txBox="1"/>
          <p:nvPr/>
        </p:nvSpPr>
        <p:spPr>
          <a:xfrm>
            <a:off x="6095999" y="5804991"/>
            <a:ext cx="5394607" cy="461665"/>
          </a:xfrm>
          <a:prstGeom prst="rect">
            <a:avLst/>
          </a:prstGeom>
          <a:noFill/>
        </p:spPr>
        <p:txBody>
          <a:bodyPr wrap="square">
            <a:spAutoFit/>
          </a:bodyPr>
          <a:lstStyle/>
          <a:p>
            <a:r>
              <a:rPr lang="sl-SI" sz="1200" dirty="0">
                <a:solidFill>
                  <a:srgbClr val="202122"/>
                </a:solidFill>
                <a:latin typeface="Arial" panose="020B0604020202020204" pitchFamily="34" charset="0"/>
              </a:rPr>
              <a:t>Vir: </a:t>
            </a:r>
            <a:r>
              <a:rPr lang="en-US" sz="1200" b="0" i="0" dirty="0">
                <a:solidFill>
                  <a:srgbClr val="202122"/>
                </a:solidFill>
                <a:effectLst/>
                <a:latin typeface="Arial" panose="020B0604020202020204" pitchFamily="34" charset="0"/>
              </a:rPr>
              <a:t>Salkind, Neil J. (2007). "Intelligence Tests". </a:t>
            </a:r>
            <a:r>
              <a:rPr lang="en-US" sz="1200" b="0" i="1" dirty="0">
                <a:solidFill>
                  <a:srgbClr val="202122"/>
                </a:solidFill>
                <a:effectLst/>
                <a:latin typeface="Arial" panose="020B0604020202020204" pitchFamily="34" charset="0"/>
              </a:rPr>
              <a:t>Encyclopedia of Measurement and Statistics</a:t>
            </a:r>
            <a:r>
              <a:rPr lang="en-US" sz="1200" b="0" i="0" dirty="0">
                <a:solidFill>
                  <a:srgbClr val="202122"/>
                </a:solidFill>
                <a:effectLst/>
                <a:latin typeface="Arial" panose="020B0604020202020204" pitchFamily="34" charset="0"/>
              </a:rPr>
              <a:t>. </a:t>
            </a:r>
            <a:r>
              <a:rPr lang="en-US" sz="1200" b="0" i="0" u="none" strike="noStrike" dirty="0">
                <a:effectLst/>
                <a:latin typeface="Arial" panose="020B0604020202020204" pitchFamily="34" charset="0"/>
                <a:hlinkClick r:id="rId4" tooltip="Doi (identifier)"/>
              </a:rPr>
              <a:t>doi</a:t>
            </a:r>
            <a:r>
              <a:rPr lang="en-US" sz="1200" b="0" i="0" dirty="0">
                <a:solidFill>
                  <a:srgbClr val="202122"/>
                </a:solidFill>
                <a:effectLst/>
                <a:latin typeface="Arial" panose="020B0604020202020204" pitchFamily="34" charset="0"/>
              </a:rPr>
              <a:t>:</a:t>
            </a:r>
            <a:r>
              <a:rPr lang="en-US" sz="1200" b="0" i="0" u="none" strike="noStrike" dirty="0">
                <a:effectLst/>
                <a:latin typeface="Arial" panose="020B0604020202020204" pitchFamily="34" charset="0"/>
                <a:hlinkClick r:id="rId5"/>
              </a:rPr>
              <a:t>10.4135/9781412952644.n220</a:t>
            </a:r>
            <a:endParaRPr lang="en-SI" sz="1200" dirty="0"/>
          </a:p>
        </p:txBody>
      </p:sp>
    </p:spTree>
    <p:extLst>
      <p:ext uri="{BB962C8B-B14F-4D97-AF65-F5344CB8AC3E}">
        <p14:creationId xmlns:p14="http://schemas.microsoft.com/office/powerpoint/2010/main" val="3106754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8F63-2F44-4B0C-93CE-B1F365350635}"/>
              </a:ext>
            </a:extLst>
          </p:cNvPr>
          <p:cNvSpPr>
            <a:spLocks noGrp="1"/>
          </p:cNvSpPr>
          <p:nvPr>
            <p:ph type="title"/>
          </p:nvPr>
        </p:nvSpPr>
        <p:spPr/>
        <p:txBody>
          <a:bodyPr/>
          <a:lstStyle/>
          <a:p>
            <a:r>
              <a:rPr lang="sl-SI" b="1" noProof="0" dirty="0">
                <a:solidFill>
                  <a:srgbClr val="005892"/>
                </a:solidFill>
                <a:latin typeface="Hero New Light"/>
                <a:cs typeface="Arial" panose="020B0604020202020204" pitchFamily="34" charset="0"/>
              </a:rPr>
              <a:t>Vsebina</a:t>
            </a:r>
            <a:endParaRPr lang="sl-SI" noProof="0" dirty="0">
              <a:solidFill>
                <a:schemeClr val="accent6"/>
              </a:solidFill>
            </a:endParaRPr>
          </a:p>
        </p:txBody>
      </p:sp>
      <p:sp>
        <p:nvSpPr>
          <p:cNvPr id="3" name="Content Placeholder 2">
            <a:extLst>
              <a:ext uri="{FF2B5EF4-FFF2-40B4-BE49-F238E27FC236}">
                <a16:creationId xmlns:a16="http://schemas.microsoft.com/office/drawing/2014/main" id="{8074E166-AAFB-4864-AE6D-8EFD138010D1}"/>
              </a:ext>
            </a:extLst>
          </p:cNvPr>
          <p:cNvSpPr>
            <a:spLocks noGrp="1"/>
          </p:cNvSpPr>
          <p:nvPr>
            <p:ph idx="1"/>
          </p:nvPr>
        </p:nvSpPr>
        <p:spPr/>
        <p:txBody>
          <a:bodyPr>
            <a:normAutofit/>
          </a:bodyPr>
          <a:lstStyle/>
          <a:p>
            <a:pPr>
              <a:lnSpc>
                <a:spcPct val="100000"/>
              </a:lnSpc>
            </a:pPr>
            <a:r>
              <a:rPr lang="sl-SI" dirty="0">
                <a:latin typeface="Hero New Light"/>
              </a:rPr>
              <a:t>Odnosi med spremenljivkami</a:t>
            </a:r>
          </a:p>
          <a:p>
            <a:pPr>
              <a:lnSpc>
                <a:spcPct val="100000"/>
              </a:lnSpc>
            </a:pPr>
            <a:r>
              <a:rPr lang="sl-SI" dirty="0">
                <a:latin typeface="Hero New Light"/>
              </a:rPr>
              <a:t>Multipla regresijska analiza</a:t>
            </a:r>
          </a:p>
          <a:p>
            <a:pPr>
              <a:lnSpc>
                <a:spcPct val="100000"/>
              </a:lnSpc>
            </a:pPr>
            <a:r>
              <a:rPr lang="sl-SI" dirty="0">
                <a:latin typeface="Hero New Light"/>
              </a:rPr>
              <a:t>Logistična regresija</a:t>
            </a:r>
          </a:p>
          <a:p>
            <a:pPr>
              <a:lnSpc>
                <a:spcPct val="100000"/>
              </a:lnSpc>
            </a:pPr>
            <a:r>
              <a:rPr lang="sl-SI" dirty="0">
                <a:latin typeface="Hero New Light"/>
              </a:rPr>
              <a:t>Razvrščanje v skupine</a:t>
            </a:r>
          </a:p>
          <a:p>
            <a:pPr>
              <a:lnSpc>
                <a:spcPct val="100000"/>
              </a:lnSpc>
            </a:pPr>
            <a:r>
              <a:rPr lang="sl-SI" dirty="0">
                <a:latin typeface="Hero New Light"/>
              </a:rPr>
              <a:t>Metode zmanjšanja dimenzionalnosti</a:t>
            </a:r>
          </a:p>
          <a:p>
            <a:pPr>
              <a:lnSpc>
                <a:spcPct val="100000"/>
              </a:lnSpc>
            </a:pPr>
            <a:r>
              <a:rPr lang="sl-SI" dirty="0">
                <a:latin typeface="Hero New Light"/>
              </a:rPr>
              <a:t>Druge </a:t>
            </a:r>
            <a:r>
              <a:rPr lang="sl-SI" dirty="0" err="1">
                <a:latin typeface="Hero New Light"/>
              </a:rPr>
              <a:t>multivariatne</a:t>
            </a:r>
            <a:r>
              <a:rPr lang="sl-SI" dirty="0">
                <a:latin typeface="Hero New Light"/>
              </a:rPr>
              <a:t> metode</a:t>
            </a:r>
          </a:p>
        </p:txBody>
      </p:sp>
      <p:sp>
        <p:nvSpPr>
          <p:cNvPr id="5" name="Slide Number Placeholder 4">
            <a:extLst>
              <a:ext uri="{FF2B5EF4-FFF2-40B4-BE49-F238E27FC236}">
                <a16:creationId xmlns:a16="http://schemas.microsoft.com/office/drawing/2014/main" id="{7C1D4504-CC61-4254-A403-EC64B0D659D6}"/>
              </a:ext>
            </a:extLst>
          </p:cNvPr>
          <p:cNvSpPr>
            <a:spLocks noGrp="1"/>
          </p:cNvSpPr>
          <p:nvPr>
            <p:ph type="sldNum" sz="quarter" idx="12"/>
          </p:nvPr>
        </p:nvSpPr>
        <p:spPr/>
        <p:txBody>
          <a:bodyPr/>
          <a:lstStyle/>
          <a:p>
            <a:fld id="{82683814-1097-40E1-8B57-00353149029C}" type="slidenum">
              <a:rPr lang="en-SI" smtClean="0"/>
              <a:t>2</a:t>
            </a:fld>
            <a:endParaRPr lang="en-SI"/>
          </a:p>
        </p:txBody>
      </p:sp>
    </p:spTree>
    <p:extLst>
      <p:ext uri="{BB962C8B-B14F-4D97-AF65-F5344CB8AC3E}">
        <p14:creationId xmlns:p14="http://schemas.microsoft.com/office/powerpoint/2010/main" val="1528655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8F63-2F44-4B0C-93CE-B1F365350635}"/>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sl-SI" b="1" dirty="0">
                <a:solidFill>
                  <a:srgbClr val="005892"/>
                </a:solidFill>
                <a:latin typeface="Hero New Light"/>
                <a:cs typeface="Arial" panose="020B0604020202020204" pitchFamily="34" charset="0"/>
              </a:rPr>
              <a:t>Vzročno sklepanje</a:t>
            </a:r>
            <a:endParaRPr lang="sl-SI" noProof="0" dirty="0">
              <a:solidFill>
                <a:schemeClr val="accent6"/>
              </a:solidFill>
            </a:endParaRPr>
          </a:p>
        </p:txBody>
      </p:sp>
      <p:sp>
        <p:nvSpPr>
          <p:cNvPr id="3" name="Content Placeholder 2">
            <a:extLst>
              <a:ext uri="{FF2B5EF4-FFF2-40B4-BE49-F238E27FC236}">
                <a16:creationId xmlns:a16="http://schemas.microsoft.com/office/drawing/2014/main" id="{8074E166-AAFB-4864-AE6D-8EFD138010D1}"/>
              </a:ext>
            </a:extLst>
          </p:cNvPr>
          <p:cNvSpPr>
            <a:spLocks noGrp="1"/>
          </p:cNvSpPr>
          <p:nvPr>
            <p:ph idx="1"/>
          </p:nvPr>
        </p:nvSpPr>
        <p:spPr/>
        <p:txBody>
          <a:bodyPr>
            <a:normAutofit/>
          </a:bodyPr>
          <a:lstStyle/>
          <a:p>
            <a:r>
              <a:rPr lang="sl-SI" sz="2400" noProof="0" dirty="0">
                <a:latin typeface="Hero New Light"/>
              </a:rPr>
              <a:t>V okviru </a:t>
            </a:r>
            <a:r>
              <a:rPr lang="sl-SI" sz="2400" noProof="0" dirty="0" err="1">
                <a:latin typeface="Hero New Light"/>
              </a:rPr>
              <a:t>bivariatne</a:t>
            </a:r>
            <a:r>
              <a:rPr lang="sl-SI" sz="2400" noProof="0" dirty="0">
                <a:latin typeface="Hero New Light"/>
              </a:rPr>
              <a:t> analize, smo ugotavljali, da povezanost (korelacija) med spremenljivkama ne pomeni, da med njima obstaja vzročna povezava.</a:t>
            </a:r>
          </a:p>
          <a:p>
            <a:r>
              <a:rPr lang="sl-SI" sz="2400" dirty="0">
                <a:latin typeface="Hero New Light"/>
              </a:rPr>
              <a:t>Poleg vzorčna povezave, ki jo ugotavljamo z regresijsko analizo, sta dve spremenljivke lahko tudi le </a:t>
            </a:r>
            <a:r>
              <a:rPr lang="sl-SI" sz="2400" b="1" dirty="0">
                <a:latin typeface="Hero New Light"/>
              </a:rPr>
              <a:t>navidezno povezan</a:t>
            </a:r>
            <a:r>
              <a:rPr lang="sl-SI" sz="2400" dirty="0">
                <a:latin typeface="Hero New Light"/>
              </a:rPr>
              <a:t>i </a:t>
            </a:r>
            <a:r>
              <a:rPr lang="sl-SI" sz="2400" b="1" dirty="0">
                <a:latin typeface="Hero New Light"/>
              </a:rPr>
              <a:t>(angl. </a:t>
            </a:r>
            <a:r>
              <a:rPr lang="sl-SI" sz="2400" b="1" dirty="0" err="1">
                <a:latin typeface="Hero New Light"/>
              </a:rPr>
              <a:t>spurious</a:t>
            </a:r>
            <a:r>
              <a:rPr lang="sl-SI" sz="2400" b="1" dirty="0">
                <a:latin typeface="Hero New Light"/>
              </a:rPr>
              <a:t> </a:t>
            </a:r>
            <a:r>
              <a:rPr lang="sl-SI" sz="2400" b="1" dirty="0" err="1">
                <a:latin typeface="Hero New Light"/>
              </a:rPr>
              <a:t>relationship</a:t>
            </a:r>
            <a:r>
              <a:rPr lang="sl-SI" sz="2400" b="1" dirty="0">
                <a:latin typeface="Hero New Light"/>
              </a:rPr>
              <a:t>) </a:t>
            </a:r>
            <a:r>
              <a:rPr lang="sl-SI" sz="2400" dirty="0">
                <a:latin typeface="Hero New Light"/>
              </a:rPr>
              <a:t>in jih pojasni uvedba tretje spremenljivke (npr. poletni čas za povezavo med napadi morskih psov in prodajo sladoleda ter </a:t>
            </a:r>
            <a:r>
              <a:rPr lang="sl-SI" sz="2400" dirty="0">
                <a:solidFill>
                  <a:schemeClr val="accent1"/>
                </a:solidFill>
                <a:latin typeface="Hero New Light"/>
                <a:hlinkClick r:id="rId2">
                  <a:extLst>
                    <a:ext uri="{A12FA001-AC4F-418D-AE19-62706E023703}">
                      <ahyp:hlinkClr xmlns:ahyp="http://schemas.microsoft.com/office/drawing/2018/hyperlinkcolor" val="tx"/>
                    </a:ext>
                  </a:extLst>
                </a:hlinkClick>
              </a:rPr>
              <a:t>drugi primeri</a:t>
            </a:r>
            <a:r>
              <a:rPr lang="sl-SI" sz="2400" dirty="0">
                <a:latin typeface="Hero New Light"/>
              </a:rPr>
              <a:t>). </a:t>
            </a:r>
            <a:endParaRPr lang="en-GB" sz="2400" noProof="0" dirty="0">
              <a:latin typeface="Hero New Light"/>
            </a:endParaRPr>
          </a:p>
        </p:txBody>
      </p:sp>
      <p:sp>
        <p:nvSpPr>
          <p:cNvPr id="5" name="Slide Number Placeholder 4">
            <a:extLst>
              <a:ext uri="{FF2B5EF4-FFF2-40B4-BE49-F238E27FC236}">
                <a16:creationId xmlns:a16="http://schemas.microsoft.com/office/drawing/2014/main" id="{7C1D4504-CC61-4254-A403-EC64B0D659D6}"/>
              </a:ext>
            </a:extLst>
          </p:cNvPr>
          <p:cNvSpPr>
            <a:spLocks noGrp="1"/>
          </p:cNvSpPr>
          <p:nvPr>
            <p:ph type="sldNum" sz="quarter" idx="12"/>
          </p:nvPr>
        </p:nvSpPr>
        <p:spPr/>
        <p:txBody>
          <a:bodyPr/>
          <a:lstStyle/>
          <a:p>
            <a:fld id="{82683814-1097-40E1-8B57-00353149029C}" type="slidenum">
              <a:rPr lang="en-SI" smtClean="0"/>
              <a:t>3</a:t>
            </a:fld>
            <a:endParaRPr lang="en-SI"/>
          </a:p>
        </p:txBody>
      </p:sp>
      <p:sp>
        <p:nvSpPr>
          <p:cNvPr id="4" name="TextBox 3">
            <a:extLst>
              <a:ext uri="{FF2B5EF4-FFF2-40B4-BE49-F238E27FC236}">
                <a16:creationId xmlns:a16="http://schemas.microsoft.com/office/drawing/2014/main" id="{B31BF247-B51B-EB5F-26C5-EA593DC70626}"/>
              </a:ext>
            </a:extLst>
          </p:cNvPr>
          <p:cNvSpPr txBox="1"/>
          <p:nvPr/>
        </p:nvSpPr>
        <p:spPr>
          <a:xfrm>
            <a:off x="2510725" y="4583736"/>
            <a:ext cx="2331850" cy="646331"/>
          </a:xfrm>
          <a:prstGeom prst="rect">
            <a:avLst/>
          </a:prstGeom>
          <a:solidFill>
            <a:schemeClr val="accent1"/>
          </a:solidFill>
        </p:spPr>
        <p:txBody>
          <a:bodyPr wrap="square" rtlCol="0">
            <a:spAutoFit/>
          </a:bodyPr>
          <a:lstStyle/>
          <a:p>
            <a:pPr algn="ctr"/>
            <a:r>
              <a:rPr lang="sl-SI" dirty="0">
                <a:solidFill>
                  <a:schemeClr val="bg1"/>
                </a:solidFill>
              </a:rPr>
              <a:t>X</a:t>
            </a:r>
          </a:p>
          <a:p>
            <a:pPr algn="ctr"/>
            <a:r>
              <a:rPr lang="sl-SI" dirty="0">
                <a:solidFill>
                  <a:schemeClr val="bg1"/>
                </a:solidFill>
              </a:rPr>
              <a:t>(napadi morskih psov)</a:t>
            </a:r>
            <a:endParaRPr lang="en-SI" dirty="0">
              <a:solidFill>
                <a:schemeClr val="bg1"/>
              </a:solidFill>
            </a:endParaRPr>
          </a:p>
        </p:txBody>
      </p:sp>
      <p:sp>
        <p:nvSpPr>
          <p:cNvPr id="6" name="TextBox 5">
            <a:extLst>
              <a:ext uri="{FF2B5EF4-FFF2-40B4-BE49-F238E27FC236}">
                <a16:creationId xmlns:a16="http://schemas.microsoft.com/office/drawing/2014/main" id="{D1662649-3903-DCB1-F421-7FC5A61A6865}"/>
              </a:ext>
            </a:extLst>
          </p:cNvPr>
          <p:cNvSpPr txBox="1"/>
          <p:nvPr/>
        </p:nvSpPr>
        <p:spPr>
          <a:xfrm>
            <a:off x="7031706" y="4583736"/>
            <a:ext cx="2051588" cy="646331"/>
          </a:xfrm>
          <a:prstGeom prst="rect">
            <a:avLst/>
          </a:prstGeom>
          <a:solidFill>
            <a:schemeClr val="accent1"/>
          </a:solidFill>
        </p:spPr>
        <p:txBody>
          <a:bodyPr wrap="square" rtlCol="0">
            <a:spAutoFit/>
          </a:bodyPr>
          <a:lstStyle/>
          <a:p>
            <a:pPr algn="ctr"/>
            <a:r>
              <a:rPr lang="sl-SI" dirty="0">
                <a:solidFill>
                  <a:schemeClr val="bg1"/>
                </a:solidFill>
              </a:rPr>
              <a:t>Y</a:t>
            </a:r>
          </a:p>
          <a:p>
            <a:pPr algn="ctr"/>
            <a:r>
              <a:rPr lang="sl-SI" dirty="0">
                <a:solidFill>
                  <a:schemeClr val="bg1"/>
                </a:solidFill>
              </a:rPr>
              <a:t>(prodaja sladoleda)</a:t>
            </a:r>
          </a:p>
        </p:txBody>
      </p:sp>
      <p:sp>
        <p:nvSpPr>
          <p:cNvPr id="7" name="TextBox 6">
            <a:extLst>
              <a:ext uri="{FF2B5EF4-FFF2-40B4-BE49-F238E27FC236}">
                <a16:creationId xmlns:a16="http://schemas.microsoft.com/office/drawing/2014/main" id="{BCFC6071-C31D-0EFB-4B57-87377332D06B}"/>
              </a:ext>
            </a:extLst>
          </p:cNvPr>
          <p:cNvSpPr txBox="1"/>
          <p:nvPr/>
        </p:nvSpPr>
        <p:spPr>
          <a:xfrm>
            <a:off x="5052447" y="5710019"/>
            <a:ext cx="1477505" cy="646331"/>
          </a:xfrm>
          <a:prstGeom prst="rect">
            <a:avLst/>
          </a:prstGeom>
          <a:solidFill>
            <a:schemeClr val="accent1"/>
          </a:solidFill>
        </p:spPr>
        <p:txBody>
          <a:bodyPr wrap="square" rtlCol="0">
            <a:spAutoFit/>
          </a:bodyPr>
          <a:lstStyle/>
          <a:p>
            <a:pPr algn="ctr"/>
            <a:r>
              <a:rPr lang="sl-SI" dirty="0">
                <a:solidFill>
                  <a:schemeClr val="bg1"/>
                </a:solidFill>
              </a:rPr>
              <a:t>Z</a:t>
            </a:r>
          </a:p>
          <a:p>
            <a:pPr algn="ctr"/>
            <a:r>
              <a:rPr lang="sl-SI" dirty="0">
                <a:solidFill>
                  <a:schemeClr val="bg1"/>
                </a:solidFill>
              </a:rPr>
              <a:t>(poletni čas)</a:t>
            </a:r>
            <a:endParaRPr lang="en-SI" dirty="0">
              <a:solidFill>
                <a:schemeClr val="bg1"/>
              </a:solidFill>
            </a:endParaRPr>
          </a:p>
        </p:txBody>
      </p:sp>
      <p:cxnSp>
        <p:nvCxnSpPr>
          <p:cNvPr id="8" name="Straight Arrow Connector 7">
            <a:extLst>
              <a:ext uri="{FF2B5EF4-FFF2-40B4-BE49-F238E27FC236}">
                <a16:creationId xmlns:a16="http://schemas.microsoft.com/office/drawing/2014/main" id="{0530C423-0144-671F-F6E2-3B0A5925747C}"/>
              </a:ext>
            </a:extLst>
          </p:cNvPr>
          <p:cNvCxnSpPr>
            <a:cxnSpLocks/>
            <a:stCxn id="7" idx="3"/>
          </p:cNvCxnSpPr>
          <p:nvPr/>
        </p:nvCxnSpPr>
        <p:spPr>
          <a:xfrm flipV="1">
            <a:off x="6529952" y="5230067"/>
            <a:ext cx="1715146" cy="8031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93F67E-91FE-8B32-9831-DB480F939627}"/>
              </a:ext>
            </a:extLst>
          </p:cNvPr>
          <p:cNvCxnSpPr>
            <a:cxnSpLocks/>
            <a:stCxn id="7" idx="1"/>
          </p:cNvCxnSpPr>
          <p:nvPr/>
        </p:nvCxnSpPr>
        <p:spPr>
          <a:xfrm flipH="1" flipV="1">
            <a:off x="3540716" y="5230067"/>
            <a:ext cx="1511731" cy="8031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03729C-0286-19E5-3540-4DA5774A34C6}"/>
              </a:ext>
            </a:extLst>
          </p:cNvPr>
          <p:cNvCxnSpPr>
            <a:cxnSpLocks/>
          </p:cNvCxnSpPr>
          <p:nvPr/>
        </p:nvCxnSpPr>
        <p:spPr>
          <a:xfrm>
            <a:off x="4842574" y="5045401"/>
            <a:ext cx="21891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325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8F63-2F44-4B0C-93CE-B1F365350635}"/>
              </a:ext>
            </a:extLst>
          </p:cNvPr>
          <p:cNvSpPr>
            <a:spLocks noGrp="1"/>
          </p:cNvSpPr>
          <p:nvPr>
            <p:ph type="title"/>
          </p:nvPr>
        </p:nvSpPr>
        <p:spPr>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a:lstStyle/>
          <a:p>
            <a:r>
              <a:rPr lang="sl-SI" b="1" dirty="0">
                <a:solidFill>
                  <a:srgbClr val="005892"/>
                </a:solidFill>
                <a:latin typeface="Hero New Light"/>
                <a:cs typeface="Arial" panose="020B0604020202020204" pitchFamily="34" charset="0"/>
              </a:rPr>
              <a:t>Analiza </a:t>
            </a:r>
            <a:r>
              <a:rPr lang="sl-SI" b="1" dirty="0" err="1">
                <a:solidFill>
                  <a:srgbClr val="005892"/>
                </a:solidFill>
                <a:latin typeface="Hero New Light"/>
                <a:cs typeface="Arial" panose="020B0604020202020204" pitchFamily="34" charset="0"/>
              </a:rPr>
              <a:t>posredovanosti</a:t>
            </a:r>
            <a:r>
              <a:rPr lang="sl-SI" b="1" dirty="0">
                <a:solidFill>
                  <a:srgbClr val="005892"/>
                </a:solidFill>
                <a:latin typeface="Hero New Light"/>
                <a:cs typeface="Arial" panose="020B0604020202020204" pitchFamily="34" charset="0"/>
              </a:rPr>
              <a:t> (mediacija) in pogojna razmerja (moderacija)</a:t>
            </a:r>
            <a:endParaRPr lang="sl-SI" noProof="0" dirty="0">
              <a:solidFill>
                <a:schemeClr val="accent6"/>
              </a:solidFill>
            </a:endParaRPr>
          </a:p>
        </p:txBody>
      </p:sp>
      <p:sp>
        <p:nvSpPr>
          <p:cNvPr id="3" name="Content Placeholder 2">
            <a:extLst>
              <a:ext uri="{FF2B5EF4-FFF2-40B4-BE49-F238E27FC236}">
                <a16:creationId xmlns:a16="http://schemas.microsoft.com/office/drawing/2014/main" id="{8074E166-AAFB-4864-AE6D-8EFD138010D1}"/>
              </a:ext>
            </a:extLst>
          </p:cNvPr>
          <p:cNvSpPr>
            <a:spLocks noGrp="1"/>
          </p:cNvSpPr>
          <p:nvPr>
            <p:ph idx="1"/>
          </p:nvPr>
        </p:nvSpPr>
        <p:spPr>
          <a:xfrm>
            <a:off x="838200" y="1825625"/>
            <a:ext cx="10227590" cy="4351338"/>
          </a:xfrm>
        </p:spPr>
        <p:txBody>
          <a:bodyPr>
            <a:normAutofit/>
          </a:bodyPr>
          <a:lstStyle/>
          <a:p>
            <a:r>
              <a:rPr lang="sl-SI" sz="2400" dirty="0">
                <a:latin typeface="Hero New Light"/>
              </a:rPr>
              <a:t>Pri </a:t>
            </a:r>
            <a:r>
              <a:rPr lang="sl-SI" sz="2400" b="1" dirty="0" err="1">
                <a:latin typeface="Hero New Light"/>
              </a:rPr>
              <a:t>posredovanosti</a:t>
            </a:r>
            <a:r>
              <a:rPr lang="sl-SI" sz="2400" b="1" dirty="0">
                <a:latin typeface="Hero New Light"/>
              </a:rPr>
              <a:t> (mediacija) </a:t>
            </a:r>
            <a:r>
              <a:rPr lang="sl-SI" sz="2400" dirty="0">
                <a:latin typeface="Hero New Light"/>
              </a:rPr>
              <a:t>tretja spremenljivka povezuje neodvisno in odvisno spremenljivko (npr. revščina vpliva na dostop do zdravstva in s tem na življenjsko dobo)</a:t>
            </a:r>
          </a:p>
          <a:p>
            <a:endParaRPr lang="sl-SI" sz="2400" noProof="0" dirty="0">
              <a:latin typeface="Hero New Light"/>
            </a:endParaRPr>
          </a:p>
          <a:p>
            <a:endParaRPr lang="sl-SI" sz="2400" dirty="0">
              <a:latin typeface="Hero New Light"/>
            </a:endParaRPr>
          </a:p>
          <a:p>
            <a:r>
              <a:rPr lang="sl-SI" sz="2400" dirty="0">
                <a:latin typeface="Hero New Light"/>
              </a:rPr>
              <a:t>Pri </a:t>
            </a:r>
            <a:r>
              <a:rPr lang="sl-SI" sz="2400" b="1" dirty="0">
                <a:latin typeface="Hero New Light"/>
              </a:rPr>
              <a:t>pogojnih razmerjih (moderacija) </a:t>
            </a:r>
            <a:r>
              <a:rPr lang="sl-SI" sz="2400" dirty="0">
                <a:latin typeface="Hero New Light"/>
              </a:rPr>
              <a:t>je moč in/ali smer povezanosti med dvema spremenljivkama različna glede na vrednosti tretje spremenljivke (npr. bralna sposobnost in višina sta pozitivno povezani le od šestega do desetega leta)</a:t>
            </a:r>
            <a:endParaRPr lang="en-GB" sz="2400" noProof="0" dirty="0">
              <a:latin typeface="Hero New Light"/>
            </a:endParaRPr>
          </a:p>
        </p:txBody>
      </p:sp>
      <p:sp>
        <p:nvSpPr>
          <p:cNvPr id="5" name="Slide Number Placeholder 4">
            <a:extLst>
              <a:ext uri="{FF2B5EF4-FFF2-40B4-BE49-F238E27FC236}">
                <a16:creationId xmlns:a16="http://schemas.microsoft.com/office/drawing/2014/main" id="{7C1D4504-CC61-4254-A403-EC64B0D659D6}"/>
              </a:ext>
            </a:extLst>
          </p:cNvPr>
          <p:cNvSpPr>
            <a:spLocks noGrp="1"/>
          </p:cNvSpPr>
          <p:nvPr>
            <p:ph type="sldNum" sz="quarter" idx="12"/>
          </p:nvPr>
        </p:nvSpPr>
        <p:spPr/>
        <p:txBody>
          <a:bodyPr/>
          <a:lstStyle/>
          <a:p>
            <a:fld id="{82683814-1097-40E1-8B57-00353149029C}" type="slidenum">
              <a:rPr lang="en-SI" smtClean="0"/>
              <a:t>4</a:t>
            </a:fld>
            <a:endParaRPr lang="en-SI"/>
          </a:p>
        </p:txBody>
      </p:sp>
      <p:sp>
        <p:nvSpPr>
          <p:cNvPr id="21" name="TextBox 20">
            <a:extLst>
              <a:ext uri="{FF2B5EF4-FFF2-40B4-BE49-F238E27FC236}">
                <a16:creationId xmlns:a16="http://schemas.microsoft.com/office/drawing/2014/main" id="{DA3D75F2-5E4D-B0E5-9B38-1EE1307610E9}"/>
              </a:ext>
            </a:extLst>
          </p:cNvPr>
          <p:cNvSpPr txBox="1"/>
          <p:nvPr/>
        </p:nvSpPr>
        <p:spPr>
          <a:xfrm>
            <a:off x="3630475" y="2628501"/>
            <a:ext cx="2293749" cy="369332"/>
          </a:xfrm>
          <a:prstGeom prst="rect">
            <a:avLst/>
          </a:prstGeom>
          <a:solidFill>
            <a:schemeClr val="accent1"/>
          </a:solidFill>
        </p:spPr>
        <p:txBody>
          <a:bodyPr wrap="square" rtlCol="0">
            <a:spAutoFit/>
          </a:bodyPr>
          <a:lstStyle/>
          <a:p>
            <a:pPr algn="ctr"/>
            <a:r>
              <a:rPr lang="sl-SI" dirty="0">
                <a:solidFill>
                  <a:schemeClr val="bg1"/>
                </a:solidFill>
              </a:rPr>
              <a:t>X (revščina)</a:t>
            </a:r>
            <a:endParaRPr lang="en-SI" dirty="0">
              <a:solidFill>
                <a:schemeClr val="bg1"/>
              </a:solidFill>
            </a:endParaRPr>
          </a:p>
        </p:txBody>
      </p:sp>
      <p:sp>
        <p:nvSpPr>
          <p:cNvPr id="22" name="TextBox 21">
            <a:extLst>
              <a:ext uri="{FF2B5EF4-FFF2-40B4-BE49-F238E27FC236}">
                <a16:creationId xmlns:a16="http://schemas.microsoft.com/office/drawing/2014/main" id="{DF0CF705-71CA-D728-DD8D-3BCA2A940F17}"/>
              </a:ext>
            </a:extLst>
          </p:cNvPr>
          <p:cNvSpPr txBox="1"/>
          <p:nvPr/>
        </p:nvSpPr>
        <p:spPr>
          <a:xfrm>
            <a:off x="7071098" y="2628501"/>
            <a:ext cx="3700223" cy="369332"/>
          </a:xfrm>
          <a:prstGeom prst="rect">
            <a:avLst/>
          </a:prstGeom>
          <a:solidFill>
            <a:schemeClr val="accent1"/>
          </a:solidFill>
        </p:spPr>
        <p:txBody>
          <a:bodyPr wrap="square" rtlCol="0">
            <a:spAutoFit/>
          </a:bodyPr>
          <a:lstStyle/>
          <a:p>
            <a:pPr algn="ctr"/>
            <a:r>
              <a:rPr lang="sl-SI" dirty="0">
                <a:solidFill>
                  <a:schemeClr val="bg1"/>
                </a:solidFill>
              </a:rPr>
              <a:t>Y (pričakovana življenjska doba)</a:t>
            </a:r>
          </a:p>
        </p:txBody>
      </p:sp>
      <p:sp>
        <p:nvSpPr>
          <p:cNvPr id="23" name="TextBox 22">
            <a:extLst>
              <a:ext uri="{FF2B5EF4-FFF2-40B4-BE49-F238E27FC236}">
                <a16:creationId xmlns:a16="http://schemas.microsoft.com/office/drawing/2014/main" id="{2C89EC52-BB5F-5EBA-E702-9406D035C9BC}"/>
              </a:ext>
            </a:extLst>
          </p:cNvPr>
          <p:cNvSpPr txBox="1"/>
          <p:nvPr/>
        </p:nvSpPr>
        <p:spPr>
          <a:xfrm>
            <a:off x="5160936" y="3182499"/>
            <a:ext cx="3037667" cy="369332"/>
          </a:xfrm>
          <a:prstGeom prst="rect">
            <a:avLst/>
          </a:prstGeom>
          <a:solidFill>
            <a:schemeClr val="accent1"/>
          </a:solidFill>
        </p:spPr>
        <p:txBody>
          <a:bodyPr wrap="square" rtlCol="0">
            <a:spAutoFit/>
          </a:bodyPr>
          <a:lstStyle/>
          <a:p>
            <a:pPr algn="ctr"/>
            <a:r>
              <a:rPr lang="sl-SI" dirty="0">
                <a:solidFill>
                  <a:schemeClr val="bg1"/>
                </a:solidFill>
              </a:rPr>
              <a:t>Z (dostop do zdravstva)</a:t>
            </a:r>
            <a:endParaRPr lang="en-SI" dirty="0">
              <a:solidFill>
                <a:schemeClr val="bg1"/>
              </a:solidFill>
            </a:endParaRPr>
          </a:p>
        </p:txBody>
      </p:sp>
      <p:cxnSp>
        <p:nvCxnSpPr>
          <p:cNvPr id="24" name="Straight Arrow Connector 23">
            <a:extLst>
              <a:ext uri="{FF2B5EF4-FFF2-40B4-BE49-F238E27FC236}">
                <a16:creationId xmlns:a16="http://schemas.microsoft.com/office/drawing/2014/main" id="{EA4E6A77-991B-8862-43D4-AA0C683EE445}"/>
              </a:ext>
            </a:extLst>
          </p:cNvPr>
          <p:cNvCxnSpPr>
            <a:cxnSpLocks/>
            <a:stCxn id="21" idx="3"/>
            <a:endCxn id="22" idx="1"/>
          </p:cNvCxnSpPr>
          <p:nvPr/>
        </p:nvCxnSpPr>
        <p:spPr>
          <a:xfrm>
            <a:off x="5924224" y="2813167"/>
            <a:ext cx="11468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20C7A1D-C889-67D5-4239-AF51FCD0DADE}"/>
              </a:ext>
            </a:extLst>
          </p:cNvPr>
          <p:cNvCxnSpPr>
            <a:cxnSpLocks/>
            <a:stCxn id="23" idx="3"/>
            <a:endCxn id="22" idx="2"/>
          </p:cNvCxnSpPr>
          <p:nvPr/>
        </p:nvCxnSpPr>
        <p:spPr>
          <a:xfrm flipV="1">
            <a:off x="8198603" y="2997833"/>
            <a:ext cx="722607" cy="3693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AF820CE-BA24-110B-BAAC-6D8E165A606F}"/>
              </a:ext>
            </a:extLst>
          </p:cNvPr>
          <p:cNvCxnSpPr>
            <a:cxnSpLocks/>
          </p:cNvCxnSpPr>
          <p:nvPr/>
        </p:nvCxnSpPr>
        <p:spPr>
          <a:xfrm>
            <a:off x="4777349" y="2997833"/>
            <a:ext cx="383587" cy="4311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862E9FD4-BD59-DD24-2838-1A7041BD6D4E}"/>
              </a:ext>
            </a:extLst>
          </p:cNvPr>
          <p:cNvSpPr txBox="1"/>
          <p:nvPr/>
        </p:nvSpPr>
        <p:spPr>
          <a:xfrm>
            <a:off x="4387958" y="5081021"/>
            <a:ext cx="2293748" cy="369332"/>
          </a:xfrm>
          <a:prstGeom prst="rect">
            <a:avLst/>
          </a:prstGeom>
          <a:solidFill>
            <a:schemeClr val="accent1"/>
          </a:solidFill>
        </p:spPr>
        <p:txBody>
          <a:bodyPr wrap="square" rtlCol="0">
            <a:spAutoFit/>
          </a:bodyPr>
          <a:lstStyle/>
          <a:p>
            <a:pPr algn="ctr"/>
            <a:r>
              <a:rPr lang="sl-SI" dirty="0">
                <a:solidFill>
                  <a:schemeClr val="bg1"/>
                </a:solidFill>
              </a:rPr>
              <a:t>X (višina)</a:t>
            </a:r>
            <a:endParaRPr lang="en-SI" dirty="0">
              <a:solidFill>
                <a:schemeClr val="bg1"/>
              </a:solidFill>
            </a:endParaRPr>
          </a:p>
        </p:txBody>
      </p:sp>
      <p:sp>
        <p:nvSpPr>
          <p:cNvPr id="52" name="TextBox 51">
            <a:extLst>
              <a:ext uri="{FF2B5EF4-FFF2-40B4-BE49-F238E27FC236}">
                <a16:creationId xmlns:a16="http://schemas.microsoft.com/office/drawing/2014/main" id="{9A34B60D-30D6-4F36-9516-510C538FE15A}"/>
              </a:ext>
            </a:extLst>
          </p:cNvPr>
          <p:cNvSpPr txBox="1"/>
          <p:nvPr/>
        </p:nvSpPr>
        <p:spPr>
          <a:xfrm>
            <a:off x="8642241" y="5081021"/>
            <a:ext cx="2417735" cy="369332"/>
          </a:xfrm>
          <a:prstGeom prst="rect">
            <a:avLst/>
          </a:prstGeom>
          <a:solidFill>
            <a:schemeClr val="accent1"/>
          </a:solidFill>
        </p:spPr>
        <p:txBody>
          <a:bodyPr wrap="square" rtlCol="0">
            <a:spAutoFit/>
          </a:bodyPr>
          <a:lstStyle/>
          <a:p>
            <a:pPr algn="ctr"/>
            <a:r>
              <a:rPr lang="sl-SI" dirty="0">
                <a:solidFill>
                  <a:schemeClr val="bg1"/>
                </a:solidFill>
              </a:rPr>
              <a:t>Y (sposobnost branja)</a:t>
            </a:r>
          </a:p>
        </p:txBody>
      </p:sp>
      <p:sp>
        <p:nvSpPr>
          <p:cNvPr id="53" name="TextBox 52">
            <a:extLst>
              <a:ext uri="{FF2B5EF4-FFF2-40B4-BE49-F238E27FC236}">
                <a16:creationId xmlns:a16="http://schemas.microsoft.com/office/drawing/2014/main" id="{B11F162F-B0F7-6563-A06F-F3E4C353200B}"/>
              </a:ext>
            </a:extLst>
          </p:cNvPr>
          <p:cNvSpPr txBox="1"/>
          <p:nvPr/>
        </p:nvSpPr>
        <p:spPr>
          <a:xfrm>
            <a:off x="6587432" y="5760276"/>
            <a:ext cx="2023168" cy="369332"/>
          </a:xfrm>
          <a:prstGeom prst="rect">
            <a:avLst/>
          </a:prstGeom>
          <a:solidFill>
            <a:schemeClr val="accent1"/>
          </a:solidFill>
        </p:spPr>
        <p:txBody>
          <a:bodyPr wrap="square" rtlCol="0">
            <a:spAutoFit/>
          </a:bodyPr>
          <a:lstStyle/>
          <a:p>
            <a:pPr algn="ctr"/>
            <a:r>
              <a:rPr lang="sl-SI" dirty="0">
                <a:solidFill>
                  <a:schemeClr val="bg1"/>
                </a:solidFill>
              </a:rPr>
              <a:t>Z (starost)</a:t>
            </a:r>
            <a:endParaRPr lang="en-SI" dirty="0">
              <a:solidFill>
                <a:schemeClr val="bg1"/>
              </a:solidFill>
            </a:endParaRPr>
          </a:p>
        </p:txBody>
      </p:sp>
      <p:cxnSp>
        <p:nvCxnSpPr>
          <p:cNvPr id="54" name="Straight Arrow Connector 53">
            <a:extLst>
              <a:ext uri="{FF2B5EF4-FFF2-40B4-BE49-F238E27FC236}">
                <a16:creationId xmlns:a16="http://schemas.microsoft.com/office/drawing/2014/main" id="{2A7AC6AD-6235-8758-5BFC-74B3B837FEAC}"/>
              </a:ext>
            </a:extLst>
          </p:cNvPr>
          <p:cNvCxnSpPr>
            <a:cxnSpLocks/>
            <a:endCxn id="52" idx="1"/>
          </p:cNvCxnSpPr>
          <p:nvPr/>
        </p:nvCxnSpPr>
        <p:spPr>
          <a:xfrm>
            <a:off x="6650065" y="5265687"/>
            <a:ext cx="199217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AB685D2-142F-82EA-1B7E-C6FA96BD078E}"/>
              </a:ext>
            </a:extLst>
          </p:cNvPr>
          <p:cNvCxnSpPr>
            <a:cxnSpLocks/>
            <a:stCxn id="53" idx="0"/>
          </p:cNvCxnSpPr>
          <p:nvPr/>
        </p:nvCxnSpPr>
        <p:spPr>
          <a:xfrm flipV="1">
            <a:off x="7599016" y="5283884"/>
            <a:ext cx="0" cy="4763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30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8F63-2F44-4B0C-93CE-B1F365350635}"/>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sl-SI" b="1" noProof="0" dirty="0">
                <a:solidFill>
                  <a:srgbClr val="005892"/>
                </a:solidFill>
                <a:latin typeface="Hero New Light"/>
                <a:cs typeface="Arial" panose="020B0604020202020204" pitchFamily="34" charset="0"/>
              </a:rPr>
              <a:t>Multipla regresijska analiza</a:t>
            </a:r>
            <a:endParaRPr lang="sl-SI" noProof="0" dirty="0">
              <a:solidFill>
                <a:schemeClr val="accent6"/>
              </a:solidFill>
            </a:endParaRPr>
          </a:p>
        </p:txBody>
      </p:sp>
      <p:sp>
        <p:nvSpPr>
          <p:cNvPr id="3" name="Content Placeholder 2">
            <a:extLst>
              <a:ext uri="{FF2B5EF4-FFF2-40B4-BE49-F238E27FC236}">
                <a16:creationId xmlns:a16="http://schemas.microsoft.com/office/drawing/2014/main" id="{8074E166-AAFB-4864-AE6D-8EFD138010D1}"/>
              </a:ext>
            </a:extLst>
          </p:cNvPr>
          <p:cNvSpPr>
            <a:spLocks noGrp="1"/>
          </p:cNvSpPr>
          <p:nvPr>
            <p:ph idx="1"/>
          </p:nvPr>
        </p:nvSpPr>
        <p:spPr/>
        <p:txBody>
          <a:bodyPr>
            <a:normAutofit/>
          </a:bodyPr>
          <a:lstStyle/>
          <a:p>
            <a:r>
              <a:rPr lang="sl-SI" noProof="0" dirty="0">
                <a:latin typeface="Hero New Light"/>
              </a:rPr>
              <a:t>Metoda za preučevanje razmerja med odvisno spremenljivko in dvema ali več neodvisnimi spremenljivkami (vrednosti odvisne spremenljivke napovedujemo z nizom neodvisnih spremenljivk)</a:t>
            </a:r>
            <a:endParaRPr lang="en-GB" dirty="0">
              <a:latin typeface="Hero New Light"/>
            </a:endParaRPr>
          </a:p>
          <a:p>
            <a:r>
              <a:rPr lang="sl-SI" noProof="0" dirty="0">
                <a:latin typeface="Hero New Light"/>
              </a:rPr>
              <a:t>Regresijski koeficient izračunamo za vsako neodvisno spremenljivko</a:t>
            </a:r>
            <a:r>
              <a:rPr lang="en-GB" noProof="0" dirty="0">
                <a:latin typeface="Hero New Light"/>
              </a:rPr>
              <a:t>: </a:t>
            </a:r>
            <a:r>
              <a:rPr lang="en-GB" altLang="en-US" dirty="0">
                <a:latin typeface="Hero New Light"/>
              </a:rPr>
              <a:t>Y’ = a + b</a:t>
            </a:r>
            <a:r>
              <a:rPr lang="en-GB" altLang="en-US" baseline="-25000" dirty="0">
                <a:latin typeface="Hero New Light"/>
              </a:rPr>
              <a:t>1</a:t>
            </a:r>
            <a:r>
              <a:rPr lang="en-GB" altLang="en-US" dirty="0">
                <a:latin typeface="Hero New Light"/>
              </a:rPr>
              <a:t>X</a:t>
            </a:r>
            <a:r>
              <a:rPr lang="en-GB" altLang="en-US" baseline="-25000" dirty="0">
                <a:latin typeface="Hero New Light"/>
              </a:rPr>
              <a:t>1</a:t>
            </a:r>
            <a:r>
              <a:rPr lang="en-GB" altLang="en-US" dirty="0">
                <a:latin typeface="Hero New Light"/>
              </a:rPr>
              <a:t> + b</a:t>
            </a:r>
            <a:r>
              <a:rPr lang="en-GB" altLang="en-US" baseline="-25000" dirty="0">
                <a:latin typeface="Hero New Light"/>
              </a:rPr>
              <a:t>2</a:t>
            </a:r>
            <a:r>
              <a:rPr lang="en-GB" altLang="en-US" dirty="0">
                <a:latin typeface="Hero New Light"/>
              </a:rPr>
              <a:t>X</a:t>
            </a:r>
            <a:r>
              <a:rPr lang="en-GB" altLang="en-US" baseline="-25000" dirty="0">
                <a:latin typeface="Hero New Light"/>
              </a:rPr>
              <a:t>2 </a:t>
            </a:r>
            <a:r>
              <a:rPr lang="en-GB" altLang="en-US" dirty="0">
                <a:latin typeface="Hero New Light"/>
              </a:rPr>
              <a:t>+ …</a:t>
            </a:r>
            <a:r>
              <a:rPr lang="en-GB" altLang="en-US" dirty="0" err="1">
                <a:latin typeface="Hero New Light"/>
              </a:rPr>
              <a:t>b</a:t>
            </a:r>
            <a:r>
              <a:rPr lang="en-GB" altLang="en-US" baseline="-25000" dirty="0" err="1">
                <a:latin typeface="Hero New Light"/>
              </a:rPr>
              <a:t>k</a:t>
            </a:r>
            <a:r>
              <a:rPr lang="en-GB" altLang="en-US" dirty="0" err="1">
                <a:latin typeface="Hero New Light"/>
              </a:rPr>
              <a:t>X</a:t>
            </a:r>
            <a:r>
              <a:rPr lang="en-GB" altLang="en-US" baseline="-25000" dirty="0" err="1">
                <a:latin typeface="Hero New Light"/>
              </a:rPr>
              <a:t>k</a:t>
            </a:r>
            <a:r>
              <a:rPr lang="en-GB" altLang="en-US" baseline="-25000" dirty="0">
                <a:latin typeface="Hero New Light"/>
              </a:rPr>
              <a:t> </a:t>
            </a:r>
            <a:r>
              <a:rPr lang="en-GB" dirty="0">
                <a:latin typeface="Hero New Light"/>
              </a:rPr>
              <a:t>(b</a:t>
            </a:r>
            <a:r>
              <a:rPr lang="sl-SI" dirty="0">
                <a:latin typeface="Hero New Light"/>
              </a:rPr>
              <a:t> se imenujejo</a:t>
            </a:r>
            <a:r>
              <a:rPr lang="en-GB" dirty="0">
                <a:latin typeface="Hero New Light"/>
              </a:rPr>
              <a:t> </a:t>
            </a:r>
            <a:r>
              <a:rPr lang="en-GB" b="1" dirty="0">
                <a:latin typeface="Hero New Light"/>
              </a:rPr>
              <a:t>par</a:t>
            </a:r>
            <a:r>
              <a:rPr lang="sl-SI" b="1" dirty="0" err="1">
                <a:latin typeface="Hero New Light"/>
              </a:rPr>
              <a:t>cialni</a:t>
            </a:r>
            <a:r>
              <a:rPr lang="sl-SI" b="1" dirty="0">
                <a:latin typeface="Hero New Light"/>
              </a:rPr>
              <a:t> regresijski koeficienti</a:t>
            </a:r>
            <a:r>
              <a:rPr lang="en-GB" dirty="0">
                <a:latin typeface="Hero New Light"/>
              </a:rPr>
              <a:t>)</a:t>
            </a:r>
          </a:p>
          <a:p>
            <a:r>
              <a:rPr lang="sl-SI" dirty="0">
                <a:latin typeface="Hero New Light"/>
              </a:rPr>
              <a:t>Delež variabilnosti odvisne spremenljivke Y lahko napovemo  nizom neodvisnih spremenljivk</a:t>
            </a:r>
            <a:r>
              <a:rPr lang="en-GB" dirty="0">
                <a:latin typeface="Hero New Light"/>
              </a:rPr>
              <a:t> (</a:t>
            </a:r>
            <a:r>
              <a:rPr lang="sl-SI" b="1" dirty="0">
                <a:latin typeface="Hero New Light"/>
              </a:rPr>
              <a:t>multiple korelacijski koeficient</a:t>
            </a:r>
            <a:r>
              <a:rPr lang="en-GB" dirty="0">
                <a:latin typeface="Hero New Light"/>
              </a:rPr>
              <a:t> R </a:t>
            </a:r>
            <a:r>
              <a:rPr lang="sl-SI" dirty="0">
                <a:latin typeface="Hero New Light"/>
              </a:rPr>
              <a:t>in </a:t>
            </a:r>
            <a:r>
              <a:rPr lang="sl-SI" b="1" dirty="0">
                <a:latin typeface="Hero New Light"/>
              </a:rPr>
              <a:t>multiple </a:t>
            </a:r>
            <a:r>
              <a:rPr lang="sl-SI" b="1" dirty="0" err="1">
                <a:latin typeface="Hero New Light"/>
              </a:rPr>
              <a:t>determinacijski</a:t>
            </a:r>
            <a:r>
              <a:rPr lang="sl-SI" b="1" dirty="0">
                <a:latin typeface="Hero New Light"/>
              </a:rPr>
              <a:t> koeficient</a:t>
            </a:r>
            <a:r>
              <a:rPr lang="en-GB" dirty="0">
                <a:latin typeface="Hero New Light"/>
              </a:rPr>
              <a:t> </a:t>
            </a:r>
            <a:r>
              <a:rPr lang="en-GB" altLang="en-US" dirty="0">
                <a:latin typeface="Hero New Light"/>
              </a:rPr>
              <a:t>R</a:t>
            </a:r>
            <a:r>
              <a:rPr lang="en-GB" altLang="en-US" baseline="30000" dirty="0">
                <a:latin typeface="Hero New Light"/>
              </a:rPr>
              <a:t>2</a:t>
            </a:r>
            <a:r>
              <a:rPr lang="en-GB" dirty="0">
                <a:latin typeface="Hero New Light"/>
              </a:rPr>
              <a:t>)</a:t>
            </a:r>
            <a:endParaRPr lang="en-GB" noProof="0" dirty="0">
              <a:latin typeface="Hero New Light"/>
            </a:endParaRPr>
          </a:p>
          <a:p>
            <a:r>
              <a:rPr lang="sl-SI" noProof="0" dirty="0">
                <a:latin typeface="Hero New Light"/>
              </a:rPr>
              <a:t>Velikost vzorca: vsaj 10 krat več primerov kot neodvisnih spremenljivk</a:t>
            </a:r>
            <a:endParaRPr lang="en-GB" noProof="0" dirty="0">
              <a:latin typeface="Hero New Light"/>
            </a:endParaRPr>
          </a:p>
        </p:txBody>
      </p:sp>
      <p:sp>
        <p:nvSpPr>
          <p:cNvPr id="5" name="Slide Number Placeholder 4">
            <a:extLst>
              <a:ext uri="{FF2B5EF4-FFF2-40B4-BE49-F238E27FC236}">
                <a16:creationId xmlns:a16="http://schemas.microsoft.com/office/drawing/2014/main" id="{7C1D4504-CC61-4254-A403-EC64B0D659D6}"/>
              </a:ext>
            </a:extLst>
          </p:cNvPr>
          <p:cNvSpPr>
            <a:spLocks noGrp="1"/>
          </p:cNvSpPr>
          <p:nvPr>
            <p:ph type="sldNum" sz="quarter" idx="12"/>
          </p:nvPr>
        </p:nvSpPr>
        <p:spPr/>
        <p:txBody>
          <a:bodyPr/>
          <a:lstStyle/>
          <a:p>
            <a:fld id="{82683814-1097-40E1-8B57-00353149029C}" type="slidenum">
              <a:rPr lang="en-SI" smtClean="0"/>
              <a:t>5</a:t>
            </a:fld>
            <a:endParaRPr lang="en-SI"/>
          </a:p>
        </p:txBody>
      </p:sp>
    </p:spTree>
    <p:extLst>
      <p:ext uri="{BB962C8B-B14F-4D97-AF65-F5344CB8AC3E}">
        <p14:creationId xmlns:p14="http://schemas.microsoft.com/office/powerpoint/2010/main" val="265627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8F63-2F44-4B0C-93CE-B1F365350635}"/>
              </a:ext>
            </a:extLst>
          </p:cNvPr>
          <p:cNvSpPr>
            <a:spLocks noGrp="1"/>
          </p:cNvSpPr>
          <p:nvPr>
            <p:ph type="title"/>
          </p:nvPr>
        </p:nvSpPr>
        <p:spPr/>
        <p:txBody>
          <a:bodyPr/>
          <a:lstStyle/>
          <a:p>
            <a:r>
              <a:rPr lang="sl-SI" b="1" noProof="0" dirty="0">
                <a:solidFill>
                  <a:srgbClr val="005892"/>
                </a:solidFill>
                <a:latin typeface="Hero New Light"/>
                <a:cs typeface="Arial" panose="020B0604020202020204" pitchFamily="34" charset="0"/>
              </a:rPr>
              <a:t>Predpostavke multiple regresijske analize</a:t>
            </a:r>
            <a:endParaRPr lang="sl-SI" noProof="0" dirty="0">
              <a:solidFill>
                <a:schemeClr val="accent6"/>
              </a:solidFill>
            </a:endParaRPr>
          </a:p>
        </p:txBody>
      </p:sp>
      <p:sp>
        <p:nvSpPr>
          <p:cNvPr id="3" name="Content Placeholder 2">
            <a:extLst>
              <a:ext uri="{FF2B5EF4-FFF2-40B4-BE49-F238E27FC236}">
                <a16:creationId xmlns:a16="http://schemas.microsoft.com/office/drawing/2014/main" id="{8074E166-AAFB-4864-AE6D-8EFD138010D1}"/>
              </a:ext>
            </a:extLst>
          </p:cNvPr>
          <p:cNvSpPr>
            <a:spLocks noGrp="1"/>
          </p:cNvSpPr>
          <p:nvPr>
            <p:ph idx="1"/>
          </p:nvPr>
        </p:nvSpPr>
        <p:spPr/>
        <p:txBody>
          <a:bodyPr>
            <a:normAutofit lnSpcReduction="10000"/>
          </a:bodyPr>
          <a:lstStyle/>
          <a:p>
            <a:r>
              <a:rPr lang="sl-SI" altLang="en-US" b="1" dirty="0">
                <a:latin typeface="Hero New Light"/>
              </a:rPr>
              <a:t>Neodvisnost</a:t>
            </a:r>
            <a:r>
              <a:rPr lang="en-GB" altLang="en-US" dirty="0">
                <a:latin typeface="Hero New Light"/>
              </a:rPr>
              <a:t>: </a:t>
            </a:r>
            <a:r>
              <a:rPr lang="sl-SI" altLang="en-US" dirty="0">
                <a:latin typeface="Hero New Light"/>
              </a:rPr>
              <a:t>rezultati posameznega predmeta so neodvisni od rezultatov vseh drugih predmetov</a:t>
            </a:r>
            <a:endParaRPr lang="en-GB" altLang="en-US" dirty="0">
              <a:latin typeface="Hero New Light"/>
            </a:endParaRPr>
          </a:p>
          <a:p>
            <a:r>
              <a:rPr lang="sl-SI" altLang="en-US" b="1" dirty="0">
                <a:latin typeface="Hero New Light"/>
              </a:rPr>
              <a:t>Normalnost</a:t>
            </a:r>
            <a:r>
              <a:rPr lang="en-GB" altLang="en-US" dirty="0">
                <a:latin typeface="Hero New Light"/>
              </a:rPr>
              <a:t>: </a:t>
            </a:r>
            <a:r>
              <a:rPr lang="sl-SI" altLang="en-US" dirty="0">
                <a:latin typeface="Hero New Light"/>
              </a:rPr>
              <a:t>v populaciji so rezultati na odvisni spremenljivki normalno porazdeljeni za vsako od možnih kombinacij ravni spremenljivk X, pri čemer je vsaka od spremenljivk normalno porazdeljena</a:t>
            </a:r>
            <a:endParaRPr lang="en-GB" altLang="en-US" dirty="0">
              <a:latin typeface="Hero New Light"/>
            </a:endParaRPr>
          </a:p>
          <a:p>
            <a:r>
              <a:rPr lang="en-GB" altLang="en-US" b="1" dirty="0">
                <a:latin typeface="Hero New Light"/>
              </a:rPr>
              <a:t>H</a:t>
            </a:r>
            <a:r>
              <a:rPr lang="sl-SI" altLang="en-US" b="1" dirty="0" err="1">
                <a:latin typeface="Hero New Light"/>
              </a:rPr>
              <a:t>omoskedastičnost</a:t>
            </a:r>
            <a:r>
              <a:rPr lang="en-GB" altLang="en-US" dirty="0">
                <a:latin typeface="Hero New Light"/>
              </a:rPr>
              <a:t>: </a:t>
            </a:r>
            <a:r>
              <a:rPr lang="sl-SI" altLang="en-US" dirty="0">
                <a:latin typeface="Hero New Light"/>
              </a:rPr>
              <a:t>v populaciji so variance odvisne spremenljivke za vsako od možnih kombinacij ravni spremenljivk X</a:t>
            </a:r>
            <a:endParaRPr lang="en-GB" altLang="en-US" dirty="0">
              <a:latin typeface="Hero New Light"/>
            </a:endParaRPr>
          </a:p>
          <a:p>
            <a:r>
              <a:rPr lang="en-GB" altLang="en-US" b="1" dirty="0">
                <a:latin typeface="Hero New Light"/>
              </a:rPr>
              <a:t>Linearity</a:t>
            </a:r>
            <a:r>
              <a:rPr lang="en-GB" altLang="en-US" dirty="0">
                <a:latin typeface="Hero New Light"/>
              </a:rPr>
              <a:t>: </a:t>
            </a:r>
            <a:r>
              <a:rPr lang="sl-SI" altLang="en-US" dirty="0">
                <a:latin typeface="Hero New Light"/>
              </a:rPr>
              <a:t>V populaciji je razmerje med odvisno in neodvisno spremenljivko linearno, ko so vse druge neodvisne </a:t>
            </a:r>
            <a:r>
              <a:rPr lang="sl-SI" altLang="en-US">
                <a:latin typeface="Hero New Light"/>
              </a:rPr>
              <a:t>spremenljivke konstantne</a:t>
            </a:r>
            <a:endParaRPr lang="en-GB" altLang="en-US" dirty="0">
              <a:latin typeface="Hero New Light"/>
            </a:endParaRPr>
          </a:p>
        </p:txBody>
      </p:sp>
      <p:sp>
        <p:nvSpPr>
          <p:cNvPr id="5" name="Slide Number Placeholder 4">
            <a:extLst>
              <a:ext uri="{FF2B5EF4-FFF2-40B4-BE49-F238E27FC236}">
                <a16:creationId xmlns:a16="http://schemas.microsoft.com/office/drawing/2014/main" id="{7C1D4504-CC61-4254-A403-EC64B0D659D6}"/>
              </a:ext>
            </a:extLst>
          </p:cNvPr>
          <p:cNvSpPr>
            <a:spLocks noGrp="1"/>
          </p:cNvSpPr>
          <p:nvPr>
            <p:ph type="sldNum" sz="quarter" idx="12"/>
          </p:nvPr>
        </p:nvSpPr>
        <p:spPr/>
        <p:txBody>
          <a:bodyPr/>
          <a:lstStyle/>
          <a:p>
            <a:fld id="{82683814-1097-40E1-8B57-00353149029C}" type="slidenum">
              <a:rPr lang="en-SI" smtClean="0"/>
              <a:t>6</a:t>
            </a:fld>
            <a:endParaRPr lang="en-SI"/>
          </a:p>
        </p:txBody>
      </p:sp>
    </p:spTree>
    <p:extLst>
      <p:ext uri="{BB962C8B-B14F-4D97-AF65-F5344CB8AC3E}">
        <p14:creationId xmlns:p14="http://schemas.microsoft.com/office/powerpoint/2010/main" val="3664806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8F63-2F44-4B0C-93CE-B1F365350635}"/>
              </a:ext>
            </a:extLst>
          </p:cNvPr>
          <p:cNvSpPr>
            <a:spLocks noGrp="1"/>
          </p:cNvSpPr>
          <p:nvPr>
            <p:ph type="title"/>
          </p:nvPr>
        </p:nvSpPr>
        <p:spPr/>
        <p:txBody>
          <a:bodyPr/>
          <a:lstStyle/>
          <a:p>
            <a:r>
              <a:rPr lang="sl-SI" b="1" noProof="0" dirty="0">
                <a:solidFill>
                  <a:srgbClr val="005892"/>
                </a:solidFill>
                <a:latin typeface="Hero New Light"/>
                <a:cs typeface="Arial" panose="020B0604020202020204" pitchFamily="34" charset="0"/>
              </a:rPr>
              <a:t>Primer multiple regresijske analize v SPSS</a:t>
            </a:r>
            <a:endParaRPr lang="sl-SI" noProof="0" dirty="0">
              <a:solidFill>
                <a:schemeClr val="accent6"/>
              </a:solidFill>
            </a:endParaRPr>
          </a:p>
        </p:txBody>
      </p:sp>
      <p:sp>
        <p:nvSpPr>
          <p:cNvPr id="5" name="Slide Number Placeholder 4">
            <a:extLst>
              <a:ext uri="{FF2B5EF4-FFF2-40B4-BE49-F238E27FC236}">
                <a16:creationId xmlns:a16="http://schemas.microsoft.com/office/drawing/2014/main" id="{7C1D4504-CC61-4254-A403-EC64B0D659D6}"/>
              </a:ext>
            </a:extLst>
          </p:cNvPr>
          <p:cNvSpPr>
            <a:spLocks noGrp="1"/>
          </p:cNvSpPr>
          <p:nvPr>
            <p:ph type="sldNum" sz="quarter" idx="12"/>
          </p:nvPr>
        </p:nvSpPr>
        <p:spPr/>
        <p:txBody>
          <a:bodyPr/>
          <a:lstStyle/>
          <a:p>
            <a:fld id="{82683814-1097-40E1-8B57-00353149029C}" type="slidenum">
              <a:rPr lang="en-SI" smtClean="0"/>
              <a:t>7</a:t>
            </a:fld>
            <a:endParaRPr lang="en-SI"/>
          </a:p>
        </p:txBody>
      </p:sp>
      <p:pic>
        <p:nvPicPr>
          <p:cNvPr id="7" name="Picture 2" descr="Multiple Regression - B Coefficients in Diagram">
            <a:extLst>
              <a:ext uri="{FF2B5EF4-FFF2-40B4-BE49-F238E27FC236}">
                <a16:creationId xmlns:a16="http://schemas.microsoft.com/office/drawing/2014/main" id="{93E1276D-B0A3-399C-5044-0025D65BF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600200"/>
            <a:ext cx="6858000" cy="36576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13BA6198-42AB-CA37-F2BA-BF3FD274FE2E}"/>
              </a:ext>
            </a:extLst>
          </p:cNvPr>
          <p:cNvSpPr>
            <a:spLocks noGrp="1"/>
          </p:cNvSpPr>
          <p:nvPr>
            <p:ph idx="1"/>
          </p:nvPr>
        </p:nvSpPr>
        <p:spPr>
          <a:xfrm>
            <a:off x="3252707" y="5512553"/>
            <a:ext cx="5686586" cy="294521"/>
          </a:xfrm>
        </p:spPr>
        <p:txBody>
          <a:bodyPr>
            <a:normAutofit lnSpcReduction="10000"/>
          </a:bodyPr>
          <a:lstStyle/>
          <a:p>
            <a:pPr marL="0" indent="0">
              <a:buNone/>
            </a:pPr>
            <a:r>
              <a:rPr lang="sl-SI" sz="1600" dirty="0"/>
              <a:t>Vir: </a:t>
            </a:r>
            <a:r>
              <a:rPr lang="sl-SI" sz="1600" dirty="0" err="1">
                <a:solidFill>
                  <a:schemeClr val="accent1"/>
                </a:solidFill>
                <a:hlinkClick r:id="rId4">
                  <a:extLst>
                    <a:ext uri="{A12FA001-AC4F-418D-AE19-62706E023703}">
                      <ahyp:hlinkClr xmlns:ahyp="http://schemas.microsoft.com/office/drawing/2018/hyperlinkcolor" val="tx"/>
                    </a:ext>
                  </a:extLst>
                </a:hlinkClick>
              </a:rPr>
              <a:t>Multple</a:t>
            </a:r>
            <a:r>
              <a:rPr lang="sl-SI" sz="1600" dirty="0">
                <a:solidFill>
                  <a:schemeClr val="accent1"/>
                </a:solidFill>
                <a:hlinkClick r:id="rId4">
                  <a:extLst>
                    <a:ext uri="{A12FA001-AC4F-418D-AE19-62706E023703}">
                      <ahyp:hlinkClr xmlns:ahyp="http://schemas.microsoft.com/office/drawing/2018/hyperlinkcolor" val="tx"/>
                    </a:ext>
                  </a:extLst>
                </a:hlinkClick>
              </a:rPr>
              <a:t> </a:t>
            </a:r>
            <a:r>
              <a:rPr lang="sl-SI" sz="1600" dirty="0" err="1">
                <a:solidFill>
                  <a:schemeClr val="accent1"/>
                </a:solidFill>
                <a:hlinkClick r:id="rId4">
                  <a:extLst>
                    <a:ext uri="{A12FA001-AC4F-418D-AE19-62706E023703}">
                      <ahyp:hlinkClr xmlns:ahyp="http://schemas.microsoft.com/office/drawing/2018/hyperlinkcolor" val="tx"/>
                    </a:ext>
                  </a:extLst>
                </a:hlinkClick>
              </a:rPr>
              <a:t>Linear</a:t>
            </a:r>
            <a:r>
              <a:rPr lang="sl-SI" sz="1600" dirty="0">
                <a:solidFill>
                  <a:schemeClr val="accent1"/>
                </a:solidFill>
                <a:hlinkClick r:id="rId4">
                  <a:extLst>
                    <a:ext uri="{A12FA001-AC4F-418D-AE19-62706E023703}">
                      <ahyp:hlinkClr xmlns:ahyp="http://schemas.microsoft.com/office/drawing/2018/hyperlinkcolor" val="tx"/>
                    </a:ext>
                  </a:extLst>
                </a:hlinkClick>
              </a:rPr>
              <a:t> </a:t>
            </a:r>
            <a:r>
              <a:rPr lang="sl-SI" sz="1600" dirty="0" err="1">
                <a:solidFill>
                  <a:schemeClr val="accent1"/>
                </a:solidFill>
                <a:hlinkClick r:id="rId4">
                  <a:extLst>
                    <a:ext uri="{A12FA001-AC4F-418D-AE19-62706E023703}">
                      <ahyp:hlinkClr xmlns:ahyp="http://schemas.microsoft.com/office/drawing/2018/hyperlinkcolor" val="tx"/>
                    </a:ext>
                  </a:extLst>
                </a:hlinkClick>
              </a:rPr>
              <a:t>Regression</a:t>
            </a:r>
            <a:r>
              <a:rPr lang="sl-SI" sz="1600" dirty="0">
                <a:solidFill>
                  <a:schemeClr val="accent1"/>
                </a:solidFill>
                <a:hlinkClick r:id="rId4">
                  <a:extLst>
                    <a:ext uri="{A12FA001-AC4F-418D-AE19-62706E023703}">
                      <ahyp:hlinkClr xmlns:ahyp="http://schemas.microsoft.com/office/drawing/2018/hyperlinkcolor" val="tx"/>
                    </a:ext>
                  </a:extLst>
                </a:hlinkClick>
              </a:rPr>
              <a:t> – </a:t>
            </a:r>
            <a:r>
              <a:rPr lang="sl-SI" sz="1600" dirty="0" err="1">
                <a:solidFill>
                  <a:schemeClr val="accent1"/>
                </a:solidFill>
                <a:hlinkClick r:id="rId4">
                  <a:extLst>
                    <a:ext uri="{A12FA001-AC4F-418D-AE19-62706E023703}">
                      <ahyp:hlinkClr xmlns:ahyp="http://schemas.microsoft.com/office/drawing/2018/hyperlinkcolor" val="tx"/>
                    </a:ext>
                  </a:extLst>
                </a:hlinkClick>
              </a:rPr>
              <a:t>What</a:t>
            </a:r>
            <a:r>
              <a:rPr lang="sl-SI" sz="1600" dirty="0">
                <a:solidFill>
                  <a:schemeClr val="accent1"/>
                </a:solidFill>
                <a:hlinkClick r:id="rId4">
                  <a:extLst>
                    <a:ext uri="{A12FA001-AC4F-418D-AE19-62706E023703}">
                      <ahyp:hlinkClr xmlns:ahyp="http://schemas.microsoft.com/office/drawing/2018/hyperlinkcolor" val="tx"/>
                    </a:ext>
                  </a:extLst>
                </a:hlinkClick>
              </a:rPr>
              <a:t> </a:t>
            </a:r>
            <a:r>
              <a:rPr lang="sl-SI" sz="1600" dirty="0" err="1">
                <a:solidFill>
                  <a:schemeClr val="accent1"/>
                </a:solidFill>
                <a:hlinkClick r:id="rId4">
                  <a:extLst>
                    <a:ext uri="{A12FA001-AC4F-418D-AE19-62706E023703}">
                      <ahyp:hlinkClr xmlns:ahyp="http://schemas.microsoft.com/office/drawing/2018/hyperlinkcolor" val="tx"/>
                    </a:ext>
                  </a:extLst>
                </a:hlinkClick>
              </a:rPr>
              <a:t>and</a:t>
            </a:r>
            <a:r>
              <a:rPr lang="sl-SI" sz="1600" dirty="0">
                <a:solidFill>
                  <a:schemeClr val="accent1"/>
                </a:solidFill>
                <a:hlinkClick r:id="rId4">
                  <a:extLst>
                    <a:ext uri="{A12FA001-AC4F-418D-AE19-62706E023703}">
                      <ahyp:hlinkClr xmlns:ahyp="http://schemas.microsoft.com/office/drawing/2018/hyperlinkcolor" val="tx"/>
                    </a:ext>
                  </a:extLst>
                </a:hlinkClick>
              </a:rPr>
              <a:t> </a:t>
            </a:r>
            <a:r>
              <a:rPr lang="sl-SI" sz="1600" dirty="0" err="1">
                <a:solidFill>
                  <a:schemeClr val="accent1"/>
                </a:solidFill>
                <a:hlinkClick r:id="rId4">
                  <a:extLst>
                    <a:ext uri="{A12FA001-AC4F-418D-AE19-62706E023703}">
                      <ahyp:hlinkClr xmlns:ahyp="http://schemas.microsoft.com/office/drawing/2018/hyperlinkcolor" val="tx"/>
                    </a:ext>
                  </a:extLst>
                </a:hlinkClick>
              </a:rPr>
              <a:t>Why</a:t>
            </a:r>
            <a:r>
              <a:rPr lang="sl-SI" sz="1600" dirty="0">
                <a:solidFill>
                  <a:schemeClr val="accent1"/>
                </a:solidFill>
                <a:hlinkClick r:id="rId4">
                  <a:extLst>
                    <a:ext uri="{A12FA001-AC4F-418D-AE19-62706E023703}">
                      <ahyp:hlinkClr xmlns:ahyp="http://schemas.microsoft.com/office/drawing/2018/hyperlinkcolor" val="tx"/>
                    </a:ext>
                  </a:extLst>
                </a:hlinkClick>
              </a:rPr>
              <a:t> (SPSS </a:t>
            </a:r>
            <a:r>
              <a:rPr lang="sl-SI" sz="1600" dirty="0" err="1">
                <a:solidFill>
                  <a:schemeClr val="accent1"/>
                </a:solidFill>
                <a:hlinkClick r:id="rId4">
                  <a:extLst>
                    <a:ext uri="{A12FA001-AC4F-418D-AE19-62706E023703}">
                      <ahyp:hlinkClr xmlns:ahyp="http://schemas.microsoft.com/office/drawing/2018/hyperlinkcolor" val="tx"/>
                    </a:ext>
                  </a:extLst>
                </a:hlinkClick>
              </a:rPr>
              <a:t>tutorial</a:t>
            </a:r>
            <a:r>
              <a:rPr lang="sl-SI" sz="1600" dirty="0">
                <a:solidFill>
                  <a:schemeClr val="accent1"/>
                </a:solidFill>
                <a:hlinkClick r:id="rId4">
                  <a:extLst>
                    <a:ext uri="{A12FA001-AC4F-418D-AE19-62706E023703}">
                      <ahyp:hlinkClr xmlns:ahyp="http://schemas.microsoft.com/office/drawing/2018/hyperlinkcolor" val="tx"/>
                    </a:ext>
                  </a:extLst>
                </a:hlinkClick>
              </a:rPr>
              <a:t>)</a:t>
            </a:r>
            <a:endParaRPr lang="sl-SI" sz="1600" noProof="0" dirty="0">
              <a:solidFill>
                <a:schemeClr val="accent1"/>
              </a:solidFill>
            </a:endParaRPr>
          </a:p>
        </p:txBody>
      </p:sp>
    </p:spTree>
    <p:extLst>
      <p:ext uri="{BB962C8B-B14F-4D97-AF65-F5344CB8AC3E}">
        <p14:creationId xmlns:p14="http://schemas.microsoft.com/office/powerpoint/2010/main" val="1698937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8F63-2F44-4B0C-93CE-B1F365350635}"/>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sl-SI" b="1" noProof="0" dirty="0">
                <a:solidFill>
                  <a:srgbClr val="005892"/>
                </a:solidFill>
                <a:latin typeface="Hero New Light"/>
                <a:cs typeface="Arial" panose="020B0604020202020204" pitchFamily="34" charset="0"/>
              </a:rPr>
              <a:t>Logistična regresija</a:t>
            </a:r>
            <a:endParaRPr lang="sl-SI" noProof="0" dirty="0">
              <a:solidFill>
                <a:schemeClr val="accent6"/>
              </a:solidFill>
            </a:endParaRPr>
          </a:p>
        </p:txBody>
      </p:sp>
      <p:sp>
        <p:nvSpPr>
          <p:cNvPr id="3" name="Content Placeholder 2">
            <a:extLst>
              <a:ext uri="{FF2B5EF4-FFF2-40B4-BE49-F238E27FC236}">
                <a16:creationId xmlns:a16="http://schemas.microsoft.com/office/drawing/2014/main" id="{8074E166-AAFB-4864-AE6D-8EFD138010D1}"/>
              </a:ext>
            </a:extLst>
          </p:cNvPr>
          <p:cNvSpPr>
            <a:spLocks noGrp="1"/>
          </p:cNvSpPr>
          <p:nvPr>
            <p:ph idx="1"/>
          </p:nvPr>
        </p:nvSpPr>
        <p:spPr/>
        <p:txBody>
          <a:bodyPr>
            <a:normAutofit/>
          </a:bodyPr>
          <a:lstStyle/>
          <a:p>
            <a:r>
              <a:rPr lang="sl-SI" altLang="en-US" dirty="0">
                <a:latin typeface="Hero New Light"/>
              </a:rPr>
              <a:t>Uporablja se, ko je odvisna spremenljivka nominalna (</a:t>
            </a:r>
            <a:r>
              <a:rPr lang="sl-SI" altLang="en-US" dirty="0" err="1">
                <a:latin typeface="Hero New Light"/>
              </a:rPr>
              <a:t>dihotomka</a:t>
            </a:r>
            <a:r>
              <a:rPr lang="sl-SI" altLang="en-US" dirty="0">
                <a:latin typeface="Hero New Light"/>
              </a:rPr>
              <a:t>)</a:t>
            </a:r>
          </a:p>
          <a:p>
            <a:r>
              <a:rPr lang="sl-SI" altLang="en-US" dirty="0">
                <a:latin typeface="Hero New Light"/>
              </a:rPr>
              <a:t>Namesto linearne funkcije uporablja logistično, ki zagotavlja, da so izhodne vrednosti v območju med 0 in 1, kar je primerno za interpretacijo verjetnosti</a:t>
            </a:r>
          </a:p>
          <a:p>
            <a:r>
              <a:rPr lang="sl-SI" altLang="en-US" dirty="0">
                <a:latin typeface="Hero New Light"/>
              </a:rPr>
              <a:t>Logistični model lahko uporabimo za napovedovanje verjetnosti dogodka za nove primere</a:t>
            </a:r>
          </a:p>
          <a:p>
            <a:r>
              <a:rPr lang="sl-SI" altLang="en-US" dirty="0">
                <a:latin typeface="Hero New Light"/>
              </a:rPr>
              <a:t>Verjetnostna napoved logistične regresije se lahko uporablja za določitev kategorije za določen primer</a:t>
            </a:r>
            <a:endParaRPr lang="en-GB" altLang="en-US" dirty="0">
              <a:latin typeface="Hero New Light"/>
            </a:endParaRPr>
          </a:p>
        </p:txBody>
      </p:sp>
      <p:sp>
        <p:nvSpPr>
          <p:cNvPr id="5" name="Slide Number Placeholder 4">
            <a:extLst>
              <a:ext uri="{FF2B5EF4-FFF2-40B4-BE49-F238E27FC236}">
                <a16:creationId xmlns:a16="http://schemas.microsoft.com/office/drawing/2014/main" id="{7C1D4504-CC61-4254-A403-EC64B0D659D6}"/>
              </a:ext>
            </a:extLst>
          </p:cNvPr>
          <p:cNvSpPr>
            <a:spLocks noGrp="1"/>
          </p:cNvSpPr>
          <p:nvPr>
            <p:ph type="sldNum" sz="quarter" idx="12"/>
          </p:nvPr>
        </p:nvSpPr>
        <p:spPr/>
        <p:txBody>
          <a:bodyPr/>
          <a:lstStyle/>
          <a:p>
            <a:fld id="{82683814-1097-40E1-8B57-00353149029C}" type="slidenum">
              <a:rPr lang="en-SI" smtClean="0"/>
              <a:t>8</a:t>
            </a:fld>
            <a:endParaRPr lang="en-SI"/>
          </a:p>
        </p:txBody>
      </p:sp>
    </p:spTree>
    <p:extLst>
      <p:ext uri="{BB962C8B-B14F-4D97-AF65-F5344CB8AC3E}">
        <p14:creationId xmlns:p14="http://schemas.microsoft.com/office/powerpoint/2010/main" val="405336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8F63-2F44-4B0C-93CE-B1F365350635}"/>
              </a:ext>
            </a:extLst>
          </p:cNvPr>
          <p:cNvSpPr>
            <a:spLocks noGrp="1"/>
          </p:cNvSpPr>
          <p:nvPr>
            <p:ph type="title"/>
          </p:nvPr>
        </p:nvSpPr>
        <p:spPr/>
        <p:txBody>
          <a:bodyPr>
            <a:normAutofit/>
          </a:bodyPr>
          <a:lstStyle/>
          <a:p>
            <a:r>
              <a:rPr lang="sl-SI" sz="3600" b="1" dirty="0">
                <a:solidFill>
                  <a:srgbClr val="005892"/>
                </a:solidFill>
                <a:latin typeface="Hero New Light"/>
                <a:cs typeface="Arial" panose="020B0604020202020204" pitchFamily="34" charset="0"/>
              </a:rPr>
              <a:t>Primeri rabe različnih vrst regresije</a:t>
            </a:r>
            <a:endParaRPr lang="sl-SI" sz="3600" noProof="0" dirty="0">
              <a:solidFill>
                <a:schemeClr val="accent6"/>
              </a:solidFill>
            </a:endParaRPr>
          </a:p>
        </p:txBody>
      </p:sp>
      <p:sp>
        <p:nvSpPr>
          <p:cNvPr id="5" name="Slide Number Placeholder 4">
            <a:extLst>
              <a:ext uri="{FF2B5EF4-FFF2-40B4-BE49-F238E27FC236}">
                <a16:creationId xmlns:a16="http://schemas.microsoft.com/office/drawing/2014/main" id="{7C1D4504-CC61-4254-A403-EC64B0D659D6}"/>
              </a:ext>
            </a:extLst>
          </p:cNvPr>
          <p:cNvSpPr>
            <a:spLocks noGrp="1"/>
          </p:cNvSpPr>
          <p:nvPr>
            <p:ph type="sldNum" sz="quarter" idx="12"/>
          </p:nvPr>
        </p:nvSpPr>
        <p:spPr/>
        <p:txBody>
          <a:bodyPr/>
          <a:lstStyle/>
          <a:p>
            <a:fld id="{82683814-1097-40E1-8B57-00353149029C}" type="slidenum">
              <a:rPr lang="en-SI" smtClean="0"/>
              <a:t>9</a:t>
            </a:fld>
            <a:endParaRPr lang="en-SI"/>
          </a:p>
        </p:txBody>
      </p:sp>
      <p:sp>
        <p:nvSpPr>
          <p:cNvPr id="8" name="Content Placeholder 2">
            <a:extLst>
              <a:ext uri="{FF2B5EF4-FFF2-40B4-BE49-F238E27FC236}">
                <a16:creationId xmlns:a16="http://schemas.microsoft.com/office/drawing/2014/main" id="{26FD29E0-123F-8803-5B65-F9725B85F4BA}"/>
              </a:ext>
            </a:extLst>
          </p:cNvPr>
          <p:cNvSpPr txBox="1">
            <a:spLocks/>
          </p:cNvSpPr>
          <p:nvPr/>
        </p:nvSpPr>
        <p:spPr>
          <a:xfrm>
            <a:off x="838200" y="5604163"/>
            <a:ext cx="10515600" cy="5866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0" dirty="0">
                <a:solidFill>
                  <a:srgbClr val="333333"/>
                </a:solidFill>
                <a:latin typeface="+mj-lt"/>
              </a:rPr>
              <a:t>Ana Slavec, </a:t>
            </a:r>
            <a:r>
              <a:rPr lang="en-US" sz="1600" b="0" dirty="0" err="1">
                <a:solidFill>
                  <a:srgbClr val="333333"/>
                </a:solidFill>
                <a:latin typeface="+mj-lt"/>
              </a:rPr>
              <a:t>Annechien</a:t>
            </a:r>
            <a:r>
              <a:rPr lang="en-US" sz="1600" dirty="0">
                <a:solidFill>
                  <a:srgbClr val="333333"/>
                </a:solidFill>
                <a:latin typeface="+mj-lt"/>
              </a:rPr>
              <a:t> D. Hoeben, Miguel Moreno-Torres, Lea </a:t>
            </a:r>
            <a:r>
              <a:rPr lang="en-US" sz="1600" dirty="0" err="1">
                <a:solidFill>
                  <a:srgbClr val="333333"/>
                </a:solidFill>
                <a:latin typeface="+mj-lt"/>
              </a:rPr>
              <a:t>Primožič</a:t>
            </a:r>
            <a:r>
              <a:rPr lang="en-US" sz="1600" dirty="0">
                <a:solidFill>
                  <a:srgbClr val="333333"/>
                </a:solidFill>
                <a:latin typeface="+mj-lt"/>
              </a:rPr>
              <a:t> and Tobias Stern (2023):</a:t>
            </a:r>
            <a:r>
              <a:rPr lang="sl-SI" sz="1600" b="0" dirty="0">
                <a:solidFill>
                  <a:srgbClr val="333333"/>
                </a:solidFill>
                <a:latin typeface="+mj-lt"/>
              </a:rPr>
              <a:t> </a:t>
            </a:r>
            <a:r>
              <a:rPr lang="en-US" sz="1600" b="0" dirty="0">
                <a:solidFill>
                  <a:srgbClr val="333333"/>
                </a:solidFill>
                <a:latin typeface="+mj-lt"/>
              </a:rPr>
              <a:t>When intentions do not matter: Climate change mitigation and adaptation innovations in the Forest-based sector</a:t>
            </a:r>
            <a:r>
              <a:rPr lang="sl-SI" sz="1600" b="0" dirty="0">
                <a:solidFill>
                  <a:srgbClr val="333333"/>
                </a:solidFill>
                <a:latin typeface="+mj-lt"/>
              </a:rPr>
              <a:t>. </a:t>
            </a:r>
            <a:r>
              <a:rPr lang="en-US" sz="1600" b="0" dirty="0">
                <a:solidFill>
                  <a:srgbClr val="333333"/>
                </a:solidFill>
                <a:latin typeface="+mj-lt"/>
              </a:rPr>
              <a:t>Forest Policy and Economics</a:t>
            </a:r>
            <a:r>
              <a:rPr lang="sl-SI" sz="1600" dirty="0">
                <a:solidFill>
                  <a:srgbClr val="333333"/>
                </a:solidFill>
                <a:latin typeface="+mj-lt"/>
              </a:rPr>
              <a:t> </a:t>
            </a:r>
            <a:r>
              <a:rPr lang="en-US" sz="1600" dirty="0">
                <a:solidFill>
                  <a:srgbClr val="333333"/>
                </a:solidFill>
                <a:latin typeface="+mj-lt"/>
              </a:rPr>
              <a:t>157</a:t>
            </a:r>
            <a:r>
              <a:rPr lang="sl-SI" sz="1600" dirty="0">
                <a:solidFill>
                  <a:srgbClr val="333333"/>
                </a:solidFill>
                <a:latin typeface="+mj-lt"/>
              </a:rPr>
              <a:t>, </a:t>
            </a:r>
            <a:r>
              <a:rPr lang="en-US" sz="1600" dirty="0">
                <a:solidFill>
                  <a:srgbClr val="333333"/>
                </a:solidFill>
                <a:latin typeface="+mj-lt"/>
              </a:rPr>
              <a:t>103074</a:t>
            </a:r>
            <a:r>
              <a:rPr lang="sl-SI" sz="1600" dirty="0">
                <a:solidFill>
                  <a:srgbClr val="333333"/>
                </a:solidFill>
                <a:latin typeface="+mj-lt"/>
              </a:rPr>
              <a:t>. </a:t>
            </a:r>
            <a:r>
              <a:rPr lang="sl-SI" sz="1600" dirty="0">
                <a:solidFill>
                  <a:schemeClr val="accent6"/>
                </a:solidFill>
                <a:latin typeface="+mj-lt"/>
                <a:hlinkClick r:id="rId3">
                  <a:extLst>
                    <a:ext uri="{A12FA001-AC4F-418D-AE19-62706E023703}">
                      <ahyp:hlinkClr xmlns:ahyp="http://schemas.microsoft.com/office/drawing/2018/hyperlinkcolor" val="tx"/>
                    </a:ext>
                  </a:extLst>
                </a:hlinkClick>
              </a:rPr>
              <a:t>https://doi.org/10.1016/j.forpol.2023.103074</a:t>
            </a:r>
            <a:endParaRPr lang="it-IT" sz="1600" b="0" dirty="0">
              <a:solidFill>
                <a:schemeClr val="accent6"/>
              </a:solidFill>
              <a:latin typeface="+mj-lt"/>
            </a:endParaRPr>
          </a:p>
        </p:txBody>
      </p:sp>
      <p:pic>
        <p:nvPicPr>
          <p:cNvPr id="4" name="Picture 2" descr="Fig. 3">
            <a:extLst>
              <a:ext uri="{FF2B5EF4-FFF2-40B4-BE49-F238E27FC236}">
                <a16:creationId xmlns:a16="http://schemas.microsoft.com/office/drawing/2014/main" id="{41331147-25B7-2EB7-0861-C6B1214902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6484" y="2793775"/>
            <a:ext cx="3957005" cy="12704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7E4868B-A751-7B56-5A68-FE5B468BEC25}"/>
              </a:ext>
            </a:extLst>
          </p:cNvPr>
          <p:cNvPicPr>
            <a:picLocks noChangeAspect="1"/>
          </p:cNvPicPr>
          <p:nvPr/>
        </p:nvPicPr>
        <p:blipFill>
          <a:blip r:embed="rId5"/>
          <a:stretch>
            <a:fillRect/>
          </a:stretch>
        </p:blipFill>
        <p:spPr>
          <a:xfrm>
            <a:off x="836612" y="4343802"/>
            <a:ext cx="5157787" cy="479583"/>
          </a:xfrm>
          <a:prstGeom prst="rect">
            <a:avLst/>
          </a:prstGeom>
        </p:spPr>
      </p:pic>
      <p:pic>
        <p:nvPicPr>
          <p:cNvPr id="7" name="Picture 4" descr="Fig. 5">
            <a:extLst>
              <a:ext uri="{FF2B5EF4-FFF2-40B4-BE49-F238E27FC236}">
                <a16:creationId xmlns:a16="http://schemas.microsoft.com/office/drawing/2014/main" id="{287EEEF7-08E0-B8B8-E92D-EBF02428E1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2943225"/>
            <a:ext cx="4657725" cy="9715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3DC0FF1-7ED3-9576-3C5F-6986CA54D301}"/>
              </a:ext>
            </a:extLst>
          </p:cNvPr>
          <p:cNvPicPr>
            <a:picLocks noChangeAspect="1"/>
          </p:cNvPicPr>
          <p:nvPr/>
        </p:nvPicPr>
        <p:blipFill>
          <a:blip r:embed="rId7"/>
          <a:stretch>
            <a:fillRect/>
          </a:stretch>
        </p:blipFill>
        <p:spPr>
          <a:xfrm>
            <a:off x="6361015" y="4308843"/>
            <a:ext cx="4805557" cy="515851"/>
          </a:xfrm>
          <a:prstGeom prst="rect">
            <a:avLst/>
          </a:prstGeom>
        </p:spPr>
      </p:pic>
      <p:sp>
        <p:nvSpPr>
          <p:cNvPr id="10" name="Text Placeholder 9">
            <a:extLst>
              <a:ext uri="{FF2B5EF4-FFF2-40B4-BE49-F238E27FC236}">
                <a16:creationId xmlns:a16="http://schemas.microsoft.com/office/drawing/2014/main" id="{75FB404C-BFC9-E0DF-4396-D1E940159C76}"/>
              </a:ext>
            </a:extLst>
          </p:cNvPr>
          <p:cNvSpPr txBox="1">
            <a:spLocks/>
          </p:cNvSpPr>
          <p:nvPr/>
        </p:nvSpPr>
        <p:spPr>
          <a:xfrm>
            <a:off x="839788" y="1681163"/>
            <a:ext cx="5157787"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l-SI" b="1" dirty="0"/>
              <a:t>Linearna regresija</a:t>
            </a:r>
            <a:endParaRPr lang="en-SI" b="1" dirty="0"/>
          </a:p>
        </p:txBody>
      </p:sp>
      <p:sp>
        <p:nvSpPr>
          <p:cNvPr id="11" name="Text Placeholder 11">
            <a:extLst>
              <a:ext uri="{FF2B5EF4-FFF2-40B4-BE49-F238E27FC236}">
                <a16:creationId xmlns:a16="http://schemas.microsoft.com/office/drawing/2014/main" id="{ADA3DF5F-A39D-1475-17CC-80429C441F9E}"/>
              </a:ext>
            </a:extLst>
          </p:cNvPr>
          <p:cNvSpPr txBox="1">
            <a:spLocks/>
          </p:cNvSpPr>
          <p:nvPr/>
        </p:nvSpPr>
        <p:spPr>
          <a:xfrm>
            <a:off x="6172200" y="1681163"/>
            <a:ext cx="5183188"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l-SI" b="1" dirty="0"/>
              <a:t>Logistična regresija</a:t>
            </a:r>
            <a:endParaRPr lang="en-SI" b="1" dirty="0"/>
          </a:p>
        </p:txBody>
      </p:sp>
    </p:spTree>
    <p:extLst>
      <p:ext uri="{BB962C8B-B14F-4D97-AF65-F5344CB8AC3E}">
        <p14:creationId xmlns:p14="http://schemas.microsoft.com/office/powerpoint/2010/main" val="9560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3097</TotalTime>
  <Words>1037</Words>
  <Application>Microsoft Office PowerPoint</Application>
  <PresentationFormat>Widescreen</PresentationFormat>
  <Paragraphs>103</Paragraphs>
  <Slides>15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Hero New Light</vt:lpstr>
      <vt:lpstr>Roboto</vt:lpstr>
      <vt:lpstr>Office Theme</vt:lpstr>
      <vt:lpstr>Multivariatna analiza</vt:lpstr>
      <vt:lpstr>Vsebina</vt:lpstr>
      <vt:lpstr>Vzročno sklepanje</vt:lpstr>
      <vt:lpstr>Analiza posredovanosti (mediacija) in pogojna razmerja (moderacija)</vt:lpstr>
      <vt:lpstr>Multipla regresijska analiza</vt:lpstr>
      <vt:lpstr>Predpostavke multiple regresijske analize</vt:lpstr>
      <vt:lpstr>Primer multiple regresijske analize v SPSS</vt:lpstr>
      <vt:lpstr>Logistična regresija</vt:lpstr>
      <vt:lpstr>Primeri rabe različnih vrst regresije</vt:lpstr>
      <vt:lpstr>Razvrščanje v skupine</vt:lpstr>
      <vt:lpstr>Primer rabe dvostopenjskega razvrščanja v skupine</vt:lpstr>
      <vt:lpstr>Metode zmanjšanja dimenzionalnosti podatkov</vt:lpstr>
      <vt:lpstr>Primer rabe metode glavnih komponent</vt:lpstr>
      <vt:lpstr>Analiza zanesljivosti</vt:lpstr>
      <vt:lpstr>Druge multivariatne metode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statistics</dc:title>
  <dc:creator>Ana Slavec</dc:creator>
  <cp:lastModifiedBy>Ana Slavec</cp:lastModifiedBy>
  <cp:revision>34</cp:revision>
  <dcterms:created xsi:type="dcterms:W3CDTF">2018-04-23T14:11:48Z</dcterms:created>
  <dcterms:modified xsi:type="dcterms:W3CDTF">2024-05-10T12:24:12Z</dcterms:modified>
</cp:coreProperties>
</file>