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4" r:id="rId4"/>
    <p:sldId id="276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4" r:id="rId15"/>
    <p:sldId id="285" r:id="rId16"/>
    <p:sldId id="287" r:id="rId1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86402" autoAdjust="0"/>
  </p:normalViewPr>
  <p:slideViewPr>
    <p:cSldViewPr snapToGrid="0">
      <p:cViewPr varScale="1">
        <p:scale>
          <a:sx n="56" d="100"/>
          <a:sy n="56" d="100"/>
        </p:scale>
        <p:origin x="84" y="990"/>
      </p:cViewPr>
      <p:guideLst/>
    </p:cSldViewPr>
  </p:slideViewPr>
  <p:outlineViewPr>
    <p:cViewPr>
      <p:scale>
        <a:sx n="33" d="100"/>
        <a:sy n="33" d="100"/>
      </p:scale>
      <p:origin x="0" y="-7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Slavec" userId="61ae62f6-9347-4590-919c-525d794b9530" providerId="ADAL" clId="{5E3DB39A-213A-41CE-A2B8-D3AE4C74CFFD}"/>
    <pc:docChg chg="undo custSel addSld delSld modSld">
      <pc:chgData name="Ana Slavec" userId="61ae62f6-9347-4590-919c-525d794b9530" providerId="ADAL" clId="{5E3DB39A-213A-41CE-A2B8-D3AE4C74CFFD}" dt="2024-03-07T19:44:45.566" v="4000" actId="6549"/>
      <pc:docMkLst>
        <pc:docMk/>
      </pc:docMkLst>
      <pc:sldChg chg="modSp mod">
        <pc:chgData name="Ana Slavec" userId="61ae62f6-9347-4590-919c-525d794b9530" providerId="ADAL" clId="{5E3DB39A-213A-41CE-A2B8-D3AE4C74CFFD}" dt="2024-03-07T19:44:45.566" v="4000" actId="6549"/>
        <pc:sldMkLst>
          <pc:docMk/>
          <pc:sldMk cId="3179415915" sldId="256"/>
        </pc:sldMkLst>
        <pc:spChg chg="mod">
          <ac:chgData name="Ana Slavec" userId="61ae62f6-9347-4590-919c-525d794b9530" providerId="ADAL" clId="{5E3DB39A-213A-41CE-A2B8-D3AE4C74CFFD}" dt="2024-03-07T19:44:45.566" v="4000" actId="6549"/>
          <ac:spMkLst>
            <pc:docMk/>
            <pc:sldMk cId="3179415915" sldId="256"/>
            <ac:spMk id="3" creationId="{140C1857-4D90-4A8F-AA63-52F809D29DFC}"/>
          </ac:spMkLst>
        </pc:spChg>
      </pc:sldChg>
      <pc:sldChg chg="del">
        <pc:chgData name="Ana Slavec" userId="61ae62f6-9347-4590-919c-525d794b9530" providerId="ADAL" clId="{5E3DB39A-213A-41CE-A2B8-D3AE4C74CFFD}" dt="2024-03-06T23:44:00.701" v="1897" actId="47"/>
        <pc:sldMkLst>
          <pc:docMk/>
          <pc:sldMk cId="3104719194" sldId="259"/>
        </pc:sldMkLst>
      </pc:sldChg>
      <pc:sldChg chg="del">
        <pc:chgData name="Ana Slavec" userId="61ae62f6-9347-4590-919c-525d794b9530" providerId="ADAL" clId="{5E3DB39A-213A-41CE-A2B8-D3AE4C74CFFD}" dt="2024-03-06T23:44:02.075" v="1898" actId="47"/>
        <pc:sldMkLst>
          <pc:docMk/>
          <pc:sldMk cId="2724522049" sldId="260"/>
        </pc:sldMkLst>
      </pc:sldChg>
      <pc:sldChg chg="del">
        <pc:chgData name="Ana Slavec" userId="61ae62f6-9347-4590-919c-525d794b9530" providerId="ADAL" clId="{5E3DB39A-213A-41CE-A2B8-D3AE4C74CFFD}" dt="2024-03-07T00:03:25.838" v="3261" actId="47"/>
        <pc:sldMkLst>
          <pc:docMk/>
          <pc:sldMk cId="262909967" sldId="261"/>
        </pc:sldMkLst>
      </pc:sldChg>
      <pc:sldChg chg="modSp mod">
        <pc:chgData name="Ana Slavec" userId="61ae62f6-9347-4590-919c-525d794b9530" providerId="ADAL" clId="{5E3DB39A-213A-41CE-A2B8-D3AE4C74CFFD}" dt="2024-03-07T18:51:25.106" v="3663" actId="20577"/>
        <pc:sldMkLst>
          <pc:docMk/>
          <pc:sldMk cId="1528655462" sldId="262"/>
        </pc:sldMkLst>
        <pc:spChg chg="mod">
          <ac:chgData name="Ana Slavec" userId="61ae62f6-9347-4590-919c-525d794b9530" providerId="ADAL" clId="{5E3DB39A-213A-41CE-A2B8-D3AE4C74CFFD}" dt="2024-03-07T18:51:20.016" v="3646" actId="20577"/>
          <ac:spMkLst>
            <pc:docMk/>
            <pc:sldMk cId="1528655462" sldId="262"/>
            <ac:spMk id="2" creationId="{11018F63-2F44-4B0C-93CE-B1F365350635}"/>
          </ac:spMkLst>
        </pc:spChg>
        <pc:spChg chg="mod">
          <ac:chgData name="Ana Slavec" userId="61ae62f6-9347-4590-919c-525d794b9530" providerId="ADAL" clId="{5E3DB39A-213A-41CE-A2B8-D3AE4C74CFFD}" dt="2024-03-07T18:51:25.106" v="3663" actId="20577"/>
          <ac:spMkLst>
            <pc:docMk/>
            <pc:sldMk cId="1528655462" sldId="262"/>
            <ac:spMk id="3" creationId="{8074E166-AAFB-4864-AE6D-8EFD138010D1}"/>
          </ac:spMkLst>
        </pc:spChg>
      </pc:sldChg>
      <pc:sldChg chg="del">
        <pc:chgData name="Ana Slavec" userId="61ae62f6-9347-4590-919c-525d794b9530" providerId="ADAL" clId="{5E3DB39A-213A-41CE-A2B8-D3AE4C74CFFD}" dt="2024-03-07T00:00:42.556" v="3044" actId="47"/>
        <pc:sldMkLst>
          <pc:docMk/>
          <pc:sldMk cId="1394086637" sldId="265"/>
        </pc:sldMkLst>
      </pc:sldChg>
      <pc:sldChg chg="del">
        <pc:chgData name="Ana Slavec" userId="61ae62f6-9347-4590-919c-525d794b9530" providerId="ADAL" clId="{5E3DB39A-213A-41CE-A2B8-D3AE4C74CFFD}" dt="2024-03-07T18:49:46.980" v="3639" actId="47"/>
        <pc:sldMkLst>
          <pc:docMk/>
          <pc:sldMk cId="3127428485" sldId="269"/>
        </pc:sldMkLst>
      </pc:sldChg>
      <pc:sldChg chg="modSp">
        <pc:chgData name="Ana Slavec" userId="61ae62f6-9347-4590-919c-525d794b9530" providerId="ADAL" clId="{5E3DB39A-213A-41CE-A2B8-D3AE4C74CFFD}" dt="2024-03-06T22:55:24.818" v="0" actId="20577"/>
        <pc:sldMkLst>
          <pc:docMk/>
          <pc:sldMk cId="4150209298" sldId="274"/>
        </pc:sldMkLst>
        <pc:spChg chg="mod">
          <ac:chgData name="Ana Slavec" userId="61ae62f6-9347-4590-919c-525d794b9530" providerId="ADAL" clId="{5E3DB39A-213A-41CE-A2B8-D3AE4C74CFFD}" dt="2024-03-06T22:55:24.818" v="0" actId="20577"/>
          <ac:spMkLst>
            <pc:docMk/>
            <pc:sldMk cId="4150209298" sldId="274"/>
            <ac:spMk id="3" creationId="{178FA35C-2DC7-E2D6-A516-F8D730DD5525}"/>
          </ac:spMkLst>
        </pc:spChg>
      </pc:sldChg>
      <pc:sldChg chg="modSp add mod">
        <pc:chgData name="Ana Slavec" userId="61ae62f6-9347-4590-919c-525d794b9530" providerId="ADAL" clId="{5E3DB39A-213A-41CE-A2B8-D3AE4C74CFFD}" dt="2024-03-06T23:39:36.370" v="1375" actId="20577"/>
        <pc:sldMkLst>
          <pc:docMk/>
          <pc:sldMk cId="2109739725" sldId="275"/>
        </pc:sldMkLst>
        <pc:spChg chg="mod">
          <ac:chgData name="Ana Slavec" userId="61ae62f6-9347-4590-919c-525d794b9530" providerId="ADAL" clId="{5E3DB39A-213A-41CE-A2B8-D3AE4C74CFFD}" dt="2024-03-06T23:03:54.160" v="27" actId="20577"/>
          <ac:spMkLst>
            <pc:docMk/>
            <pc:sldMk cId="2109739725" sldId="275"/>
            <ac:spMk id="2" creationId="{6B664A6E-D026-E255-FBD8-972D0E6C3E21}"/>
          </ac:spMkLst>
        </pc:spChg>
        <pc:spChg chg="mod">
          <ac:chgData name="Ana Slavec" userId="61ae62f6-9347-4590-919c-525d794b9530" providerId="ADAL" clId="{5E3DB39A-213A-41CE-A2B8-D3AE4C74CFFD}" dt="2024-03-06T23:39:36.370" v="1375" actId="20577"/>
          <ac:spMkLst>
            <pc:docMk/>
            <pc:sldMk cId="2109739725" sldId="275"/>
            <ac:spMk id="3" creationId="{178FA35C-2DC7-E2D6-A516-F8D730DD5525}"/>
          </ac:spMkLst>
        </pc:spChg>
      </pc:sldChg>
      <pc:sldChg chg="modSp add mod">
        <pc:chgData name="Ana Slavec" userId="61ae62f6-9347-4590-919c-525d794b9530" providerId="ADAL" clId="{5E3DB39A-213A-41CE-A2B8-D3AE4C74CFFD}" dt="2024-03-06T23:28:39.737" v="469" actId="20577"/>
        <pc:sldMkLst>
          <pc:docMk/>
          <pc:sldMk cId="2628466177" sldId="276"/>
        </pc:sldMkLst>
        <pc:spChg chg="mod">
          <ac:chgData name="Ana Slavec" userId="61ae62f6-9347-4590-919c-525d794b9530" providerId="ADAL" clId="{5E3DB39A-213A-41CE-A2B8-D3AE4C74CFFD}" dt="2024-03-06T23:28:39.737" v="469" actId="20577"/>
          <ac:spMkLst>
            <pc:docMk/>
            <pc:sldMk cId="2628466177" sldId="276"/>
            <ac:spMk id="2" creationId="{6B664A6E-D026-E255-FBD8-972D0E6C3E21}"/>
          </ac:spMkLst>
        </pc:spChg>
        <pc:spChg chg="mod">
          <ac:chgData name="Ana Slavec" userId="61ae62f6-9347-4590-919c-525d794b9530" providerId="ADAL" clId="{5E3DB39A-213A-41CE-A2B8-D3AE4C74CFFD}" dt="2024-03-06T23:28:30.359" v="445" actId="313"/>
          <ac:spMkLst>
            <pc:docMk/>
            <pc:sldMk cId="2628466177" sldId="276"/>
            <ac:spMk id="3" creationId="{178FA35C-2DC7-E2D6-A516-F8D730DD5525}"/>
          </ac:spMkLst>
        </pc:spChg>
      </pc:sldChg>
      <pc:sldChg chg="modSp add mod">
        <pc:chgData name="Ana Slavec" userId="61ae62f6-9347-4590-919c-525d794b9530" providerId="ADAL" clId="{5E3DB39A-213A-41CE-A2B8-D3AE4C74CFFD}" dt="2024-03-07T19:05:20.558" v="3681" actId="5793"/>
        <pc:sldMkLst>
          <pc:docMk/>
          <pc:sldMk cId="3112980607" sldId="277"/>
        </pc:sldMkLst>
        <pc:spChg chg="mod">
          <ac:chgData name="Ana Slavec" userId="61ae62f6-9347-4590-919c-525d794b9530" providerId="ADAL" clId="{5E3DB39A-213A-41CE-A2B8-D3AE4C74CFFD}" dt="2024-03-06T23:40:24.122" v="1450" actId="20577"/>
          <ac:spMkLst>
            <pc:docMk/>
            <pc:sldMk cId="3112980607" sldId="277"/>
            <ac:spMk id="2" creationId="{6B664A6E-D026-E255-FBD8-972D0E6C3E21}"/>
          </ac:spMkLst>
        </pc:spChg>
        <pc:spChg chg="mod">
          <ac:chgData name="Ana Slavec" userId="61ae62f6-9347-4590-919c-525d794b9530" providerId="ADAL" clId="{5E3DB39A-213A-41CE-A2B8-D3AE4C74CFFD}" dt="2024-03-07T19:05:20.558" v="3681" actId="5793"/>
          <ac:spMkLst>
            <pc:docMk/>
            <pc:sldMk cId="3112980607" sldId="277"/>
            <ac:spMk id="3" creationId="{178FA35C-2DC7-E2D6-A516-F8D730DD5525}"/>
          </ac:spMkLst>
        </pc:spChg>
      </pc:sldChg>
      <pc:sldChg chg="add del">
        <pc:chgData name="Ana Slavec" userId="61ae62f6-9347-4590-919c-525d794b9530" providerId="ADAL" clId="{5E3DB39A-213A-41CE-A2B8-D3AE4C74CFFD}" dt="2024-03-06T23:43:59.496" v="1896" actId="47"/>
        <pc:sldMkLst>
          <pc:docMk/>
          <pc:sldMk cId="2112322933" sldId="278"/>
        </pc:sldMkLst>
      </pc:sldChg>
      <pc:sldChg chg="modSp add mod">
        <pc:chgData name="Ana Slavec" userId="61ae62f6-9347-4590-919c-525d794b9530" providerId="ADAL" clId="{5E3DB39A-213A-41CE-A2B8-D3AE4C74CFFD}" dt="2024-03-07T19:07:09.264" v="3748" actId="20577"/>
        <pc:sldMkLst>
          <pc:docMk/>
          <pc:sldMk cId="3565443091" sldId="278"/>
        </pc:sldMkLst>
        <pc:spChg chg="mod">
          <ac:chgData name="Ana Slavec" userId="61ae62f6-9347-4590-919c-525d794b9530" providerId="ADAL" clId="{5E3DB39A-213A-41CE-A2B8-D3AE4C74CFFD}" dt="2024-03-06T23:44:34.189" v="1914" actId="20577"/>
          <ac:spMkLst>
            <pc:docMk/>
            <pc:sldMk cId="3565443091" sldId="278"/>
            <ac:spMk id="2" creationId="{6B664A6E-D026-E255-FBD8-972D0E6C3E21}"/>
          </ac:spMkLst>
        </pc:spChg>
        <pc:spChg chg="mod">
          <ac:chgData name="Ana Slavec" userId="61ae62f6-9347-4590-919c-525d794b9530" providerId="ADAL" clId="{5E3DB39A-213A-41CE-A2B8-D3AE4C74CFFD}" dt="2024-03-07T19:07:09.264" v="3748" actId="20577"/>
          <ac:spMkLst>
            <pc:docMk/>
            <pc:sldMk cId="3565443091" sldId="278"/>
            <ac:spMk id="3" creationId="{178FA35C-2DC7-E2D6-A516-F8D730DD5525}"/>
          </ac:spMkLst>
        </pc:spChg>
      </pc:sldChg>
      <pc:sldChg chg="addSp delSp modSp add mod">
        <pc:chgData name="Ana Slavec" userId="61ae62f6-9347-4590-919c-525d794b9530" providerId="ADAL" clId="{5E3DB39A-213A-41CE-A2B8-D3AE4C74CFFD}" dt="2024-03-07T00:03:23.227" v="3260" actId="20577"/>
        <pc:sldMkLst>
          <pc:docMk/>
          <pc:sldMk cId="4285158476" sldId="279"/>
        </pc:sldMkLst>
        <pc:spChg chg="mod">
          <ac:chgData name="Ana Slavec" userId="61ae62f6-9347-4590-919c-525d794b9530" providerId="ADAL" clId="{5E3DB39A-213A-41CE-A2B8-D3AE4C74CFFD}" dt="2024-03-07T00:02:07.893" v="3119" actId="20577"/>
          <ac:spMkLst>
            <pc:docMk/>
            <pc:sldMk cId="4285158476" sldId="279"/>
            <ac:spMk id="2" creationId="{6B664A6E-D026-E255-FBD8-972D0E6C3E21}"/>
          </ac:spMkLst>
        </pc:spChg>
        <pc:spChg chg="del">
          <ac:chgData name="Ana Slavec" userId="61ae62f6-9347-4590-919c-525d794b9530" providerId="ADAL" clId="{5E3DB39A-213A-41CE-A2B8-D3AE4C74CFFD}" dt="2024-03-07T00:00:48.648" v="3046" actId="478"/>
          <ac:spMkLst>
            <pc:docMk/>
            <pc:sldMk cId="4285158476" sldId="279"/>
            <ac:spMk id="3" creationId="{178FA35C-2DC7-E2D6-A516-F8D730DD5525}"/>
          </ac:spMkLst>
        </pc:spChg>
        <pc:spChg chg="add del mod">
          <ac:chgData name="Ana Slavec" userId="61ae62f6-9347-4590-919c-525d794b9530" providerId="ADAL" clId="{5E3DB39A-213A-41CE-A2B8-D3AE4C74CFFD}" dt="2024-03-07T00:00:59.893" v="3047" actId="3680"/>
          <ac:spMkLst>
            <pc:docMk/>
            <pc:sldMk cId="4285158476" sldId="279"/>
            <ac:spMk id="6" creationId="{02135663-1DDC-0B11-8385-36B5AA73F15B}"/>
          </ac:spMkLst>
        </pc:spChg>
        <pc:graphicFrameChg chg="add mod ord modGraphic">
          <ac:chgData name="Ana Slavec" userId="61ae62f6-9347-4590-919c-525d794b9530" providerId="ADAL" clId="{5E3DB39A-213A-41CE-A2B8-D3AE4C74CFFD}" dt="2024-03-07T00:03:23.227" v="3260" actId="20577"/>
          <ac:graphicFrameMkLst>
            <pc:docMk/>
            <pc:sldMk cId="4285158476" sldId="279"/>
            <ac:graphicFrameMk id="7" creationId="{F4D7C4EA-CF34-A993-F083-9756A0A0BF36}"/>
          </ac:graphicFrameMkLst>
        </pc:graphicFrameChg>
      </pc:sldChg>
      <pc:sldChg chg="modSp add mod">
        <pc:chgData name="Ana Slavec" userId="61ae62f6-9347-4590-919c-525d794b9530" providerId="ADAL" clId="{5E3DB39A-213A-41CE-A2B8-D3AE4C74CFFD}" dt="2024-03-07T19:07:56.134" v="3750" actId="113"/>
        <pc:sldMkLst>
          <pc:docMk/>
          <pc:sldMk cId="725467322" sldId="280"/>
        </pc:sldMkLst>
        <pc:spChg chg="mod">
          <ac:chgData name="Ana Slavec" userId="61ae62f6-9347-4590-919c-525d794b9530" providerId="ADAL" clId="{5E3DB39A-213A-41CE-A2B8-D3AE4C74CFFD}" dt="2024-03-07T00:03:40.862" v="3282" actId="20577"/>
          <ac:spMkLst>
            <pc:docMk/>
            <pc:sldMk cId="725467322" sldId="280"/>
            <ac:spMk id="2" creationId="{6B664A6E-D026-E255-FBD8-972D0E6C3E21}"/>
          </ac:spMkLst>
        </pc:spChg>
        <pc:spChg chg="mod">
          <ac:chgData name="Ana Slavec" userId="61ae62f6-9347-4590-919c-525d794b9530" providerId="ADAL" clId="{5E3DB39A-213A-41CE-A2B8-D3AE4C74CFFD}" dt="2024-03-07T19:07:56.134" v="3750" actId="113"/>
          <ac:spMkLst>
            <pc:docMk/>
            <pc:sldMk cId="725467322" sldId="280"/>
            <ac:spMk id="3" creationId="{178FA35C-2DC7-E2D6-A516-F8D730DD5525}"/>
          </ac:spMkLst>
        </pc:spChg>
      </pc:sldChg>
      <pc:sldChg chg="modSp modNotesTx">
        <pc:chgData name="Ana Slavec" userId="61ae62f6-9347-4590-919c-525d794b9530" providerId="ADAL" clId="{5E3DB39A-213A-41CE-A2B8-D3AE4C74CFFD}" dt="2024-03-07T19:17:48.037" v="3967" actId="6549"/>
        <pc:sldMkLst>
          <pc:docMk/>
          <pc:sldMk cId="552533818" sldId="281"/>
        </pc:sldMkLst>
        <pc:spChg chg="mod">
          <ac:chgData name="Ana Slavec" userId="61ae62f6-9347-4590-919c-525d794b9530" providerId="ADAL" clId="{5E3DB39A-213A-41CE-A2B8-D3AE4C74CFFD}" dt="2024-03-07T19:08:25.060" v="3755" actId="113"/>
          <ac:spMkLst>
            <pc:docMk/>
            <pc:sldMk cId="552533818" sldId="281"/>
            <ac:spMk id="3" creationId="{499D6EBB-BC44-52F0-3235-2F788E9F3F52}"/>
          </ac:spMkLst>
        </pc:spChg>
      </pc:sldChg>
      <pc:sldChg chg="modNotesTx">
        <pc:chgData name="Ana Slavec" userId="61ae62f6-9347-4590-919c-525d794b9530" providerId="ADAL" clId="{5E3DB39A-213A-41CE-A2B8-D3AE4C74CFFD}" dt="2024-03-07T19:17:45.769" v="3966" actId="6549"/>
        <pc:sldMkLst>
          <pc:docMk/>
          <pc:sldMk cId="1097531727" sldId="282"/>
        </pc:sldMkLst>
      </pc:sldChg>
      <pc:sldChg chg="modNotesTx">
        <pc:chgData name="Ana Slavec" userId="61ae62f6-9347-4590-919c-525d794b9530" providerId="ADAL" clId="{5E3DB39A-213A-41CE-A2B8-D3AE4C74CFFD}" dt="2024-03-07T19:17:43.320" v="3965" actId="6549"/>
        <pc:sldMkLst>
          <pc:docMk/>
          <pc:sldMk cId="190520600" sldId="283"/>
        </pc:sldMkLst>
      </pc:sldChg>
      <pc:sldChg chg="modSp modNotesTx">
        <pc:chgData name="Ana Slavec" userId="61ae62f6-9347-4590-919c-525d794b9530" providerId="ADAL" clId="{5E3DB39A-213A-41CE-A2B8-D3AE4C74CFFD}" dt="2024-03-07T19:17:38.252" v="3964" actId="6549"/>
        <pc:sldMkLst>
          <pc:docMk/>
          <pc:sldMk cId="216824764" sldId="285"/>
        </pc:sldMkLst>
        <pc:spChg chg="mod">
          <ac:chgData name="Ana Slavec" userId="61ae62f6-9347-4590-919c-525d794b9530" providerId="ADAL" clId="{5E3DB39A-213A-41CE-A2B8-D3AE4C74CFFD}" dt="2024-03-07T19:17:17.618" v="3962" actId="20577"/>
          <ac:spMkLst>
            <pc:docMk/>
            <pc:sldMk cId="216824764" sldId="285"/>
            <ac:spMk id="3" creationId="{F6971C81-3F8E-CEF5-C786-A3721089E6F0}"/>
          </ac:spMkLst>
        </pc:spChg>
      </pc:sldChg>
      <pc:sldChg chg="modSp">
        <pc:chgData name="Ana Slavec" userId="61ae62f6-9347-4590-919c-525d794b9530" providerId="ADAL" clId="{5E3DB39A-213A-41CE-A2B8-D3AE4C74CFFD}" dt="2024-03-07T19:16:15.945" v="3961" actId="20577"/>
        <pc:sldMkLst>
          <pc:docMk/>
          <pc:sldMk cId="4011512253" sldId="286"/>
        </pc:sldMkLst>
        <pc:spChg chg="mod">
          <ac:chgData name="Ana Slavec" userId="61ae62f6-9347-4590-919c-525d794b9530" providerId="ADAL" clId="{5E3DB39A-213A-41CE-A2B8-D3AE4C74CFFD}" dt="2024-03-07T19:16:15.945" v="3961" actId="20577"/>
          <ac:spMkLst>
            <pc:docMk/>
            <pc:sldMk cId="4011512253" sldId="286"/>
            <ac:spMk id="3" creationId="{77216E38-1D4B-EEEE-47A0-973F5F09C32F}"/>
          </ac:spMkLst>
        </pc:spChg>
      </pc:sldChg>
      <pc:sldChg chg="modSp mod modNotesTx">
        <pc:chgData name="Ana Slavec" userId="61ae62f6-9347-4590-919c-525d794b9530" providerId="ADAL" clId="{5E3DB39A-213A-41CE-A2B8-D3AE4C74CFFD}" dt="2024-03-07T19:17:35.707" v="3963" actId="6549"/>
        <pc:sldMkLst>
          <pc:docMk/>
          <pc:sldMk cId="2255793567" sldId="287"/>
        </pc:sldMkLst>
        <pc:spChg chg="mod">
          <ac:chgData name="Ana Slavec" userId="61ae62f6-9347-4590-919c-525d794b9530" providerId="ADAL" clId="{5E3DB39A-213A-41CE-A2B8-D3AE4C74CFFD}" dt="2024-03-07T18:48:48.501" v="3638" actId="27636"/>
          <ac:spMkLst>
            <pc:docMk/>
            <pc:sldMk cId="2255793567" sldId="287"/>
            <ac:spMk id="3" creationId="{3A761D7B-439D-649D-24C6-67FAE578316F}"/>
          </ac:spMkLst>
        </pc:spChg>
      </pc:sldChg>
    </pc:docChg>
  </pc:docChgLst>
  <pc:docChgLst>
    <pc:chgData name="Ana Slavec" userId="61ae62f6-9347-4590-919c-525d794b9530" providerId="ADAL" clId="{E9153885-DE54-422A-B9DC-1A86FE99B249}"/>
    <pc:docChg chg="undo custSel addSld delSld modSld">
      <pc:chgData name="Ana Slavec" userId="61ae62f6-9347-4590-919c-525d794b9530" providerId="ADAL" clId="{E9153885-DE54-422A-B9DC-1A86FE99B249}" dt="2021-10-26T12:57:47.013" v="662" actId="6549"/>
      <pc:docMkLst>
        <pc:docMk/>
      </pc:docMkLst>
      <pc:sldChg chg="modSp mod">
        <pc:chgData name="Ana Slavec" userId="61ae62f6-9347-4590-919c-525d794b9530" providerId="ADAL" clId="{E9153885-DE54-422A-B9DC-1A86FE99B249}" dt="2021-10-25T20:17:22.050" v="5" actId="20577"/>
        <pc:sldMkLst>
          <pc:docMk/>
          <pc:sldMk cId="3179415915" sldId="256"/>
        </pc:sldMkLst>
        <pc:spChg chg="mod">
          <ac:chgData name="Ana Slavec" userId="61ae62f6-9347-4590-919c-525d794b9530" providerId="ADAL" clId="{E9153885-DE54-422A-B9DC-1A86FE99B249}" dt="2021-10-25T20:17:22.050" v="5" actId="20577"/>
          <ac:spMkLst>
            <pc:docMk/>
            <pc:sldMk cId="3179415915" sldId="256"/>
            <ac:spMk id="3" creationId="{140C1857-4D90-4A8F-AA63-52F809D29DFC}"/>
          </ac:spMkLst>
        </pc:spChg>
      </pc:sldChg>
      <pc:sldChg chg="del">
        <pc:chgData name="Ana Slavec" userId="61ae62f6-9347-4590-919c-525d794b9530" providerId="ADAL" clId="{E9153885-DE54-422A-B9DC-1A86FE99B249}" dt="2021-10-25T21:28:01.989" v="326" actId="47"/>
        <pc:sldMkLst>
          <pc:docMk/>
          <pc:sldMk cId="2167973030" sldId="268"/>
        </pc:sldMkLst>
      </pc:sldChg>
      <pc:sldChg chg="modSp mod">
        <pc:chgData name="Ana Slavec" userId="61ae62f6-9347-4590-919c-525d794b9530" providerId="ADAL" clId="{E9153885-DE54-422A-B9DC-1A86FE99B249}" dt="2021-10-26T12:57:47.013" v="662" actId="6549"/>
        <pc:sldMkLst>
          <pc:docMk/>
          <pc:sldMk cId="3127428485" sldId="269"/>
        </pc:sldMkLst>
        <pc:spChg chg="mod">
          <ac:chgData name="Ana Slavec" userId="61ae62f6-9347-4590-919c-525d794b9530" providerId="ADAL" clId="{E9153885-DE54-422A-B9DC-1A86FE99B249}" dt="2021-10-26T12:57:17.945" v="659" actId="6549"/>
          <ac:spMkLst>
            <pc:docMk/>
            <pc:sldMk cId="3127428485" sldId="269"/>
            <ac:spMk id="2" creationId="{11018F63-2F44-4B0C-93CE-B1F365350635}"/>
          </ac:spMkLst>
        </pc:spChg>
        <pc:spChg chg="mod">
          <ac:chgData name="Ana Slavec" userId="61ae62f6-9347-4590-919c-525d794b9530" providerId="ADAL" clId="{E9153885-DE54-422A-B9DC-1A86FE99B249}" dt="2021-10-26T12:57:47.013" v="662" actId="6549"/>
          <ac:spMkLst>
            <pc:docMk/>
            <pc:sldMk cId="3127428485" sldId="269"/>
            <ac:spMk id="3" creationId="{8074E166-AAFB-4864-AE6D-8EFD138010D1}"/>
          </ac:spMkLst>
        </pc:spChg>
      </pc:sldChg>
      <pc:sldChg chg="new del">
        <pc:chgData name="Ana Slavec" userId="61ae62f6-9347-4590-919c-525d794b9530" providerId="ADAL" clId="{E9153885-DE54-422A-B9DC-1A86FE99B249}" dt="2021-10-25T21:27:56.277" v="323" actId="680"/>
        <pc:sldMkLst>
          <pc:docMk/>
          <pc:sldMk cId="623766167" sldId="273"/>
        </pc:sldMkLst>
      </pc:sldChg>
      <pc:sldChg chg="modSp add mod">
        <pc:chgData name="Ana Slavec" userId="61ae62f6-9347-4590-919c-525d794b9530" providerId="ADAL" clId="{E9153885-DE54-422A-B9DC-1A86FE99B249}" dt="2021-10-25T21:29:20.478" v="387" actId="27636"/>
        <pc:sldMkLst>
          <pc:docMk/>
          <pc:sldMk cId="3176741882" sldId="273"/>
        </pc:sldMkLst>
        <pc:spChg chg="mod">
          <ac:chgData name="Ana Slavec" userId="61ae62f6-9347-4590-919c-525d794b9530" providerId="ADAL" clId="{E9153885-DE54-422A-B9DC-1A86FE99B249}" dt="2021-10-25T21:28:09.949" v="327" actId="20577"/>
          <ac:spMkLst>
            <pc:docMk/>
            <pc:sldMk cId="3176741882" sldId="273"/>
            <ac:spMk id="2" creationId="{11018F63-2F44-4B0C-93CE-B1F365350635}"/>
          </ac:spMkLst>
        </pc:spChg>
        <pc:spChg chg="mod">
          <ac:chgData name="Ana Slavec" userId="61ae62f6-9347-4590-919c-525d794b9530" providerId="ADAL" clId="{E9153885-DE54-422A-B9DC-1A86FE99B249}" dt="2021-10-25T21:29:20.478" v="387" actId="27636"/>
          <ac:spMkLst>
            <pc:docMk/>
            <pc:sldMk cId="3176741882" sldId="273"/>
            <ac:spMk id="3" creationId="{8074E166-AAFB-4864-AE6D-8EFD138010D1}"/>
          </ac:spMkLst>
        </pc:spChg>
      </pc:sldChg>
    </pc:docChg>
  </pc:docChgLst>
  <pc:docChgLst>
    <pc:chgData name="Ana Slavec" userId="61ae62f6-9347-4590-919c-525d794b9530" providerId="ADAL" clId="{0504841B-6BD3-4099-A77F-37C2A3E5C41A}"/>
    <pc:docChg chg="undo redo custSel addSld delSld modSld sldOrd">
      <pc:chgData name="Ana Slavec" userId="61ae62f6-9347-4590-919c-525d794b9530" providerId="ADAL" clId="{0504841B-6BD3-4099-A77F-37C2A3E5C41A}" dt="2018-04-26T14:34:53.199" v="13217" actId="20577"/>
      <pc:docMkLst>
        <pc:docMk/>
      </pc:docMkLst>
      <pc:sldChg chg="modSp">
        <pc:chgData name="Ana Slavec" userId="61ae62f6-9347-4590-919c-525d794b9530" providerId="ADAL" clId="{0504841B-6BD3-4099-A77F-37C2A3E5C41A}" dt="2018-04-24T07:22:19.508" v="464" actId="113"/>
        <pc:sldMkLst>
          <pc:docMk/>
          <pc:sldMk cId="3179415915" sldId="256"/>
        </pc:sldMkLst>
        <pc:spChg chg="mod">
          <ac:chgData name="Ana Slavec" userId="61ae62f6-9347-4590-919c-525d794b9530" providerId="ADAL" clId="{0504841B-6BD3-4099-A77F-37C2A3E5C41A}" dt="2018-04-24T07:21:56.219" v="457" actId="207"/>
          <ac:spMkLst>
            <pc:docMk/>
            <pc:sldMk cId="3179415915" sldId="256"/>
            <ac:spMk id="2" creationId="{AFD15E8E-0189-443A-BBE1-1E7974BA62EA}"/>
          </ac:spMkLst>
        </pc:spChg>
        <pc:spChg chg="mod">
          <ac:chgData name="Ana Slavec" userId="61ae62f6-9347-4590-919c-525d794b9530" providerId="ADAL" clId="{0504841B-6BD3-4099-A77F-37C2A3E5C41A}" dt="2018-04-24T07:22:19.508" v="464" actId="113"/>
          <ac:spMkLst>
            <pc:docMk/>
            <pc:sldMk cId="3179415915" sldId="256"/>
            <ac:spMk id="3" creationId="{140C1857-4D90-4A8F-AA63-52F809D29DFC}"/>
          </ac:spMkLst>
        </pc:spChg>
      </pc:sldChg>
      <pc:sldChg chg="modSp">
        <pc:chgData name="Ana Slavec" userId="61ae62f6-9347-4590-919c-525d794b9530" providerId="ADAL" clId="{0504841B-6BD3-4099-A77F-37C2A3E5C41A}" dt="2018-04-24T12:57:28.705" v="3355" actId="313"/>
        <pc:sldMkLst>
          <pc:docMk/>
          <pc:sldMk cId="1696171430" sldId="257"/>
        </pc:sldMkLst>
        <pc:spChg chg="mod">
          <ac:chgData name="Ana Slavec" userId="61ae62f6-9347-4590-919c-525d794b9530" providerId="ADAL" clId="{0504841B-6BD3-4099-A77F-37C2A3E5C41A}" dt="2018-04-24T07:22:01.517" v="459" actId="207"/>
          <ac:spMkLst>
            <pc:docMk/>
            <pc:sldMk cId="1696171430" sldId="257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4T12:57:28.705" v="3355" actId="313"/>
          <ac:spMkLst>
            <pc:docMk/>
            <pc:sldMk cId="1696171430" sldId="257"/>
            <ac:spMk id="3" creationId="{8074E166-AAFB-4864-AE6D-8EFD138010D1}"/>
          </ac:spMkLst>
        </pc:spChg>
      </pc:sldChg>
      <pc:sldChg chg="modSp modAnim">
        <pc:chgData name="Ana Slavec" userId="61ae62f6-9347-4590-919c-525d794b9530" providerId="ADAL" clId="{0504841B-6BD3-4099-A77F-37C2A3E5C41A}" dt="2018-04-24T13:10:19.525" v="3666" actId="20577"/>
        <pc:sldMkLst>
          <pc:docMk/>
          <pc:sldMk cId="3104719194" sldId="259"/>
        </pc:sldMkLst>
        <pc:spChg chg="mod">
          <ac:chgData name="Ana Slavec" userId="61ae62f6-9347-4590-919c-525d794b9530" providerId="ADAL" clId="{0504841B-6BD3-4099-A77F-37C2A3E5C41A}" dt="2018-04-24T07:22:07.058" v="461" actId="207"/>
          <ac:spMkLst>
            <pc:docMk/>
            <pc:sldMk cId="3104719194" sldId="259"/>
            <ac:spMk id="2" creationId="{622A93D3-E3DD-4E69-9F07-700BA78E7BFA}"/>
          </ac:spMkLst>
        </pc:spChg>
        <pc:spChg chg="mod">
          <ac:chgData name="Ana Slavec" userId="61ae62f6-9347-4590-919c-525d794b9530" providerId="ADAL" clId="{0504841B-6BD3-4099-A77F-37C2A3E5C41A}" dt="2018-04-24T13:10:19.525" v="3666" actId="20577"/>
          <ac:spMkLst>
            <pc:docMk/>
            <pc:sldMk cId="3104719194" sldId="259"/>
            <ac:spMk id="3" creationId="{57A7A07A-E6FD-43EB-AA33-9CA5BA8C4A54}"/>
          </ac:spMkLst>
        </pc:spChg>
      </pc:sldChg>
      <pc:sldChg chg="modSp modAnim">
        <pc:chgData name="Ana Slavec" userId="61ae62f6-9347-4590-919c-525d794b9530" providerId="ADAL" clId="{0504841B-6BD3-4099-A77F-37C2A3E5C41A}" dt="2018-04-24T12:57:24.659" v="3354" actId="313"/>
        <pc:sldMkLst>
          <pc:docMk/>
          <pc:sldMk cId="2724522049" sldId="260"/>
        </pc:sldMkLst>
        <pc:spChg chg="mod">
          <ac:chgData name="Ana Slavec" userId="61ae62f6-9347-4590-919c-525d794b9530" providerId="ADAL" clId="{0504841B-6BD3-4099-A77F-37C2A3E5C41A}" dt="2018-04-24T07:22:33.392" v="465" actId="207"/>
          <ac:spMkLst>
            <pc:docMk/>
            <pc:sldMk cId="2724522049" sldId="260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4T12:57:24.659" v="3354" actId="313"/>
          <ac:spMkLst>
            <pc:docMk/>
            <pc:sldMk cId="2724522049" sldId="260"/>
            <ac:spMk id="3" creationId="{8074E166-AAFB-4864-AE6D-8EFD138010D1}"/>
          </ac:spMkLst>
        </pc:spChg>
      </pc:sldChg>
      <pc:sldChg chg="addSp delSp modSp add">
        <pc:chgData name="Ana Slavec" userId="61ae62f6-9347-4590-919c-525d794b9530" providerId="ADAL" clId="{0504841B-6BD3-4099-A77F-37C2A3E5C41A}" dt="2018-04-24T12:57:22.174" v="3353" actId="313"/>
        <pc:sldMkLst>
          <pc:docMk/>
          <pc:sldMk cId="262909967" sldId="261"/>
        </pc:sldMkLst>
        <pc:spChg chg="mod">
          <ac:chgData name="Ana Slavec" userId="61ae62f6-9347-4590-919c-525d794b9530" providerId="ADAL" clId="{0504841B-6BD3-4099-A77F-37C2A3E5C41A}" dt="2018-04-24T12:57:22.174" v="3353" actId="313"/>
          <ac:spMkLst>
            <pc:docMk/>
            <pc:sldMk cId="262909967" sldId="261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4T08:50:35.820" v="1411" actId="6549"/>
          <ac:spMkLst>
            <pc:docMk/>
            <pc:sldMk cId="262909967" sldId="261"/>
            <ac:spMk id="3" creationId="{8074E166-AAFB-4864-AE6D-8EFD138010D1}"/>
          </ac:spMkLst>
        </pc:spChg>
        <pc:graphicFrameChg chg="add del mod">
          <ac:chgData name="Ana Slavec" userId="61ae62f6-9347-4590-919c-525d794b9530" providerId="ADAL" clId="{0504841B-6BD3-4099-A77F-37C2A3E5C41A}" dt="2018-04-24T08:50:34.262" v="1410" actId="478"/>
          <ac:graphicFrameMkLst>
            <pc:docMk/>
            <pc:sldMk cId="262909967" sldId="261"/>
            <ac:graphicFrameMk id="4" creationId="{53D13DE3-7EBB-4A3A-B81A-F73B19E31447}"/>
          </ac:graphicFrameMkLst>
        </pc:graphicFrameChg>
        <pc:graphicFrameChg chg="mod modGraphic">
          <ac:chgData name="Ana Slavec" userId="61ae62f6-9347-4590-919c-525d794b9530" providerId="ADAL" clId="{0504841B-6BD3-4099-A77F-37C2A3E5C41A}" dt="2018-04-24T08:58:04.526" v="1839" actId="313"/>
          <ac:graphicFrameMkLst>
            <pc:docMk/>
            <pc:sldMk cId="262909967" sldId="261"/>
            <ac:graphicFrameMk id="6" creationId="{020DD080-09A9-4027-99F1-0F596C25F38F}"/>
          </ac:graphicFrameMkLst>
        </pc:graphicFrameChg>
      </pc:sldChg>
      <pc:sldChg chg="modSp add">
        <pc:chgData name="Ana Slavec" userId="61ae62f6-9347-4590-919c-525d794b9530" providerId="ADAL" clId="{0504841B-6BD3-4099-A77F-37C2A3E5C41A}" dt="2018-04-26T12:14:51.195" v="11509" actId="6549"/>
        <pc:sldMkLst>
          <pc:docMk/>
          <pc:sldMk cId="1528655462" sldId="262"/>
        </pc:sldMkLst>
        <pc:spChg chg="mod">
          <ac:chgData name="Ana Slavec" userId="61ae62f6-9347-4590-919c-525d794b9530" providerId="ADAL" clId="{0504841B-6BD3-4099-A77F-37C2A3E5C41A}" dt="2018-04-24T07:21:58.808" v="458" actId="207"/>
          <ac:spMkLst>
            <pc:docMk/>
            <pc:sldMk cId="1528655462" sldId="262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2:14:51.195" v="11509" actId="6549"/>
          <ac:spMkLst>
            <pc:docMk/>
            <pc:sldMk cId="1528655462" sldId="262"/>
            <ac:spMk id="3" creationId="{8074E166-AAFB-4864-AE6D-8EFD138010D1}"/>
          </ac:spMkLst>
        </pc:spChg>
      </pc:sldChg>
      <pc:sldChg chg="modSp add">
        <pc:chgData name="Ana Slavec" userId="61ae62f6-9347-4590-919c-525d794b9530" providerId="ADAL" clId="{0504841B-6BD3-4099-A77F-37C2A3E5C41A}" dt="2018-04-26T12:17:54.923" v="11521" actId="313"/>
        <pc:sldMkLst>
          <pc:docMk/>
          <pc:sldMk cId="452970805" sldId="263"/>
        </pc:sldMkLst>
        <pc:spChg chg="mod">
          <ac:chgData name="Ana Slavec" userId="61ae62f6-9347-4590-919c-525d794b9530" providerId="ADAL" clId="{0504841B-6BD3-4099-A77F-37C2A3E5C41A}" dt="2018-04-24T07:23:25.758" v="468" actId="207"/>
          <ac:spMkLst>
            <pc:docMk/>
            <pc:sldMk cId="452970805" sldId="263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2:17:54.923" v="11521" actId="313"/>
          <ac:spMkLst>
            <pc:docMk/>
            <pc:sldMk cId="452970805" sldId="263"/>
            <ac:spMk id="3" creationId="{8074E166-AAFB-4864-AE6D-8EFD138010D1}"/>
          </ac:spMkLst>
        </pc:spChg>
      </pc:sldChg>
      <pc:sldChg chg="modSp add ord">
        <pc:chgData name="Ana Slavec" userId="61ae62f6-9347-4590-919c-525d794b9530" providerId="ADAL" clId="{0504841B-6BD3-4099-A77F-37C2A3E5C41A}" dt="2018-04-26T14:32:16.268" v="13183" actId="20577"/>
        <pc:sldMkLst>
          <pc:docMk/>
          <pc:sldMk cId="1966769486" sldId="264"/>
        </pc:sldMkLst>
        <pc:spChg chg="mod">
          <ac:chgData name="Ana Slavec" userId="61ae62f6-9347-4590-919c-525d794b9530" providerId="ADAL" clId="{0504841B-6BD3-4099-A77F-37C2A3E5C41A}" dt="2018-04-24T07:22:39.732" v="467" actId="207"/>
          <ac:spMkLst>
            <pc:docMk/>
            <pc:sldMk cId="1966769486" sldId="264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4:32:16.268" v="13183" actId="20577"/>
          <ac:spMkLst>
            <pc:docMk/>
            <pc:sldMk cId="1966769486" sldId="264"/>
            <ac:spMk id="3" creationId="{8074E166-AAFB-4864-AE6D-8EFD138010D1}"/>
          </ac:spMkLst>
        </pc:spChg>
      </pc:sldChg>
      <pc:sldChg chg="modSp add modAnim">
        <pc:chgData name="Ana Slavec" userId="61ae62f6-9347-4590-919c-525d794b9530" providerId="ADAL" clId="{0504841B-6BD3-4099-A77F-37C2A3E5C41A}" dt="2018-04-26T12:20:42.779" v="11561" actId="20577"/>
        <pc:sldMkLst>
          <pc:docMk/>
          <pc:sldMk cId="1394086637" sldId="265"/>
        </pc:sldMkLst>
        <pc:spChg chg="mod">
          <ac:chgData name="Ana Slavec" userId="61ae62f6-9347-4590-919c-525d794b9530" providerId="ADAL" clId="{0504841B-6BD3-4099-A77F-37C2A3E5C41A}" dt="2018-04-24T12:57:04.957" v="3335" actId="313"/>
          <ac:spMkLst>
            <pc:docMk/>
            <pc:sldMk cId="1394086637" sldId="265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2:20:42.779" v="11561" actId="20577"/>
          <ac:spMkLst>
            <pc:docMk/>
            <pc:sldMk cId="1394086637" sldId="265"/>
            <ac:spMk id="3" creationId="{8074E166-AAFB-4864-AE6D-8EFD138010D1}"/>
          </ac:spMkLst>
        </pc:spChg>
      </pc:sldChg>
      <pc:sldChg chg="modSp add ord">
        <pc:chgData name="Ana Slavec" userId="61ae62f6-9347-4590-919c-525d794b9530" providerId="ADAL" clId="{0504841B-6BD3-4099-A77F-37C2A3E5C41A}" dt="2018-04-26T12:19:39.929" v="11547" actId="313"/>
        <pc:sldMkLst>
          <pc:docMk/>
          <pc:sldMk cId="350629974" sldId="266"/>
        </pc:sldMkLst>
        <pc:spChg chg="mod">
          <ac:chgData name="Ana Slavec" userId="61ae62f6-9347-4590-919c-525d794b9530" providerId="ADAL" clId="{0504841B-6BD3-4099-A77F-37C2A3E5C41A}" dt="2018-04-26T12:17:29.940" v="11510" actId="313"/>
          <ac:spMkLst>
            <pc:docMk/>
            <pc:sldMk cId="350629974" sldId="266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2:19:39.929" v="11547" actId="313"/>
          <ac:spMkLst>
            <pc:docMk/>
            <pc:sldMk cId="350629974" sldId="266"/>
            <ac:spMk id="3" creationId="{8074E166-AAFB-4864-AE6D-8EFD138010D1}"/>
          </ac:spMkLst>
        </pc:spChg>
      </pc:sldChg>
      <pc:sldChg chg="addSp delSp modSp add">
        <pc:chgData name="Ana Slavec" userId="61ae62f6-9347-4590-919c-525d794b9530" providerId="ADAL" clId="{0504841B-6BD3-4099-A77F-37C2A3E5C41A}" dt="2018-04-26T12:19:14.046" v="11544" actId="313"/>
        <pc:sldMkLst>
          <pc:docMk/>
          <pc:sldMk cId="3482550758" sldId="267"/>
        </pc:sldMkLst>
        <pc:spChg chg="add mod">
          <ac:chgData name="Ana Slavec" userId="61ae62f6-9347-4590-919c-525d794b9530" providerId="ADAL" clId="{0504841B-6BD3-4099-A77F-37C2A3E5C41A}" dt="2018-04-26T12:19:14.046" v="11544" actId="313"/>
          <ac:spMkLst>
            <pc:docMk/>
            <pc:sldMk cId="3482550758" sldId="267"/>
            <ac:spMk id="6" creationId="{E04B2885-F4E1-4522-A648-97CDA7209A67}"/>
          </ac:spMkLst>
        </pc:spChg>
        <pc:graphicFrameChg chg="del modGraphic">
          <ac:chgData name="Ana Slavec" userId="61ae62f6-9347-4590-919c-525d794b9530" providerId="ADAL" clId="{0504841B-6BD3-4099-A77F-37C2A3E5C41A}" dt="2018-04-24T13:36:10.366" v="3948" actId="478"/>
          <ac:graphicFrameMkLst>
            <pc:docMk/>
            <pc:sldMk cId="3482550758" sldId="267"/>
            <ac:graphicFrameMk id="4" creationId="{9097CDE2-2FFE-49E3-A2F6-3B1B090AB554}"/>
          </ac:graphicFrameMkLst>
        </pc:graphicFrameChg>
        <pc:graphicFrameChg chg="add del mod">
          <ac:chgData name="Ana Slavec" userId="61ae62f6-9347-4590-919c-525d794b9530" providerId="ADAL" clId="{0504841B-6BD3-4099-A77F-37C2A3E5C41A}" dt="2018-04-24T13:37:51.043" v="4084" actId="478"/>
          <ac:graphicFrameMkLst>
            <pc:docMk/>
            <pc:sldMk cId="3482550758" sldId="267"/>
            <ac:graphicFrameMk id="7" creationId="{D2F189D0-36BE-409E-A6AC-4976D7333A6C}"/>
          </ac:graphicFrameMkLst>
        </pc:graphicFrameChg>
      </pc:sldChg>
      <pc:sldChg chg="addSp delSp modSp add">
        <pc:chgData name="Ana Slavec" userId="61ae62f6-9347-4590-919c-525d794b9530" providerId="ADAL" clId="{0504841B-6BD3-4099-A77F-37C2A3E5C41A}" dt="2018-04-25T07:47:24.883" v="6768" actId="478"/>
        <pc:sldMkLst>
          <pc:docMk/>
          <pc:sldMk cId="2167973030" sldId="268"/>
        </pc:sldMkLst>
        <pc:spChg chg="add del mod">
          <ac:chgData name="Ana Slavec" userId="61ae62f6-9347-4590-919c-525d794b9530" providerId="ADAL" clId="{0504841B-6BD3-4099-A77F-37C2A3E5C41A}" dt="2018-04-25T07:47:24.883" v="6768" actId="478"/>
          <ac:spMkLst>
            <pc:docMk/>
            <pc:sldMk cId="2167973030" sldId="268"/>
            <ac:spMk id="3" creationId="{8074E166-AAFB-4864-AE6D-8EFD138010D1}"/>
          </ac:spMkLst>
        </pc:spChg>
      </pc:sldChg>
      <pc:sldChg chg="modSp add">
        <pc:chgData name="Ana Slavec" userId="61ae62f6-9347-4590-919c-525d794b9530" providerId="ADAL" clId="{0504841B-6BD3-4099-A77F-37C2A3E5C41A}" dt="2018-04-26T14:34:53.199" v="13217" actId="20577"/>
        <pc:sldMkLst>
          <pc:docMk/>
          <pc:sldMk cId="3127428485" sldId="269"/>
        </pc:sldMkLst>
        <pc:spChg chg="mod">
          <ac:chgData name="Ana Slavec" userId="61ae62f6-9347-4590-919c-525d794b9530" providerId="ADAL" clId="{0504841B-6BD3-4099-A77F-37C2A3E5C41A}" dt="2018-04-25T07:57:33.892" v="6807" actId="20577"/>
          <ac:spMkLst>
            <pc:docMk/>
            <pc:sldMk cId="3127428485" sldId="269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4:34:53.199" v="13217" actId="20577"/>
          <ac:spMkLst>
            <pc:docMk/>
            <pc:sldMk cId="3127428485" sldId="269"/>
            <ac:spMk id="3" creationId="{8074E166-AAFB-4864-AE6D-8EFD138010D1}"/>
          </ac:spMkLst>
        </pc:spChg>
      </pc:sldChg>
      <pc:sldChg chg="modSp add del">
        <pc:chgData name="Ana Slavec" userId="61ae62f6-9347-4590-919c-525d794b9530" providerId="ADAL" clId="{0504841B-6BD3-4099-A77F-37C2A3E5C41A}" dt="2018-04-25T07:59:41.019" v="7041" actId="2696"/>
        <pc:sldMkLst>
          <pc:docMk/>
          <pc:sldMk cId="71086859" sldId="270"/>
        </pc:sldMkLst>
        <pc:spChg chg="mod">
          <ac:chgData name="Ana Slavec" userId="61ae62f6-9347-4590-919c-525d794b9530" providerId="ADAL" clId="{0504841B-6BD3-4099-A77F-37C2A3E5C41A}" dt="2018-04-25T07:56:05.870" v="6798" actId="6549"/>
          <ac:spMkLst>
            <pc:docMk/>
            <pc:sldMk cId="71086859" sldId="270"/>
            <ac:spMk id="2" creationId="{11018F63-2F44-4B0C-93CE-B1F365350635}"/>
          </ac:spMkLst>
        </pc:spChg>
      </pc:sldChg>
      <pc:sldChg chg="modSp add del">
        <pc:chgData name="Ana Slavec" userId="61ae62f6-9347-4590-919c-525d794b9530" providerId="ADAL" clId="{0504841B-6BD3-4099-A77F-37C2A3E5C41A}" dt="2018-04-25T07:55:49.754" v="6780" actId="2696"/>
        <pc:sldMkLst>
          <pc:docMk/>
          <pc:sldMk cId="682374272" sldId="270"/>
        </pc:sldMkLst>
        <pc:spChg chg="mod">
          <ac:chgData name="Ana Slavec" userId="61ae62f6-9347-4590-919c-525d794b9530" providerId="ADAL" clId="{0504841B-6BD3-4099-A77F-37C2A3E5C41A}" dt="2018-04-25T07:47:36.817" v="6778" actId="20577"/>
          <ac:spMkLst>
            <pc:docMk/>
            <pc:sldMk cId="682374272" sldId="270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5T07:47:38.766" v="6779" actId="6549"/>
          <ac:spMkLst>
            <pc:docMk/>
            <pc:sldMk cId="682374272" sldId="270"/>
            <ac:spMk id="3" creationId="{8074E166-AAFB-4864-AE6D-8EFD138010D1}"/>
          </ac:spMkLst>
        </pc:spChg>
      </pc:sldChg>
      <pc:sldChg chg="modSp add">
        <pc:chgData name="Ana Slavec" userId="61ae62f6-9347-4590-919c-525d794b9530" providerId="ADAL" clId="{0504841B-6BD3-4099-A77F-37C2A3E5C41A}" dt="2018-04-26T14:34:35.514" v="13216" actId="20577"/>
        <pc:sldMkLst>
          <pc:docMk/>
          <pc:sldMk cId="4029345285" sldId="270"/>
        </pc:sldMkLst>
        <pc:spChg chg="mod">
          <ac:chgData name="Ana Slavec" userId="61ae62f6-9347-4590-919c-525d794b9530" providerId="ADAL" clId="{0504841B-6BD3-4099-A77F-37C2A3E5C41A}" dt="2018-04-26T12:17:33.905" v="11512" actId="313"/>
          <ac:spMkLst>
            <pc:docMk/>
            <pc:sldMk cId="4029345285" sldId="270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4:34:35.514" v="13216" actId="20577"/>
          <ac:spMkLst>
            <pc:docMk/>
            <pc:sldMk cId="4029345285" sldId="270"/>
            <ac:spMk id="3" creationId="{8074E166-AAFB-4864-AE6D-8EFD138010D1}"/>
          </ac:spMkLst>
        </pc:spChg>
      </pc:sldChg>
      <pc:sldChg chg="modSp add ord">
        <pc:chgData name="Ana Slavec" userId="61ae62f6-9347-4590-919c-525d794b9530" providerId="ADAL" clId="{0504841B-6BD3-4099-A77F-37C2A3E5C41A}" dt="2018-04-26T12:24:34.006" v="11801" actId="20577"/>
        <pc:sldMkLst>
          <pc:docMk/>
          <pc:sldMk cId="2411067457" sldId="271"/>
        </pc:sldMkLst>
        <pc:spChg chg="mod">
          <ac:chgData name="Ana Slavec" userId="61ae62f6-9347-4590-919c-525d794b9530" providerId="ADAL" clId="{0504841B-6BD3-4099-A77F-37C2A3E5C41A}" dt="2018-04-26T12:17:32.191" v="11511" actId="313"/>
          <ac:spMkLst>
            <pc:docMk/>
            <pc:sldMk cId="2411067457" sldId="271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2:24:34.006" v="11801" actId="20577"/>
          <ac:spMkLst>
            <pc:docMk/>
            <pc:sldMk cId="2411067457" sldId="271"/>
            <ac:spMk id="3" creationId="{8074E166-AAFB-4864-AE6D-8EFD138010D1}"/>
          </ac:spMkLst>
        </pc:spChg>
      </pc:sldChg>
      <pc:sldChg chg="modSp add ord">
        <pc:chgData name="Ana Slavec" userId="61ae62f6-9347-4590-919c-525d794b9530" providerId="ADAL" clId="{0504841B-6BD3-4099-A77F-37C2A3E5C41A}" dt="2018-04-26T12:19:35.741" v="11545" actId="20577"/>
        <pc:sldMkLst>
          <pc:docMk/>
          <pc:sldMk cId="4078258760" sldId="272"/>
        </pc:sldMkLst>
        <pc:spChg chg="mod">
          <ac:chgData name="Ana Slavec" userId="61ae62f6-9347-4590-919c-525d794b9530" providerId="ADAL" clId="{0504841B-6BD3-4099-A77F-37C2A3E5C41A}" dt="2018-04-25T15:27:47.123" v="11010" actId="20577"/>
          <ac:spMkLst>
            <pc:docMk/>
            <pc:sldMk cId="4078258760" sldId="272"/>
            <ac:spMk id="2" creationId="{11018F63-2F44-4B0C-93CE-B1F365350635}"/>
          </ac:spMkLst>
        </pc:spChg>
        <pc:spChg chg="mod">
          <ac:chgData name="Ana Slavec" userId="61ae62f6-9347-4590-919c-525d794b9530" providerId="ADAL" clId="{0504841B-6BD3-4099-A77F-37C2A3E5C41A}" dt="2018-04-26T12:19:35.741" v="11545" actId="20577"/>
          <ac:spMkLst>
            <pc:docMk/>
            <pc:sldMk cId="4078258760" sldId="272"/>
            <ac:spMk id="3" creationId="{8074E166-AAFB-4864-AE6D-8EFD138010D1}"/>
          </ac:spMkLst>
        </pc:spChg>
      </pc:sldChg>
    </pc:docChg>
  </pc:docChgLst>
  <pc:docChgLst>
    <pc:chgData name="Ana Slavec" userId="61ae62f6-9347-4590-919c-525d794b9530" providerId="ADAL" clId="{BFC18CB6-16BA-4ACD-90B7-F00DB9593711}"/>
    <pc:docChg chg="undo custSel modSld">
      <pc:chgData name="Ana Slavec" userId="61ae62f6-9347-4590-919c-525d794b9530" providerId="ADAL" clId="{BFC18CB6-16BA-4ACD-90B7-F00DB9593711}" dt="2024-03-06T12:57:02.052" v="342" actId="20577"/>
      <pc:docMkLst>
        <pc:docMk/>
      </pc:docMkLst>
      <pc:sldChg chg="delSp modSp mod setBg">
        <pc:chgData name="Ana Slavec" userId="61ae62f6-9347-4590-919c-525d794b9530" providerId="ADAL" clId="{BFC18CB6-16BA-4ACD-90B7-F00DB9593711}" dt="2024-03-06T12:50:05.463" v="280" actId="478"/>
        <pc:sldMkLst>
          <pc:docMk/>
          <pc:sldMk cId="3179415915" sldId="256"/>
        </pc:sldMkLst>
        <pc:spChg chg="mod">
          <ac:chgData name="Ana Slavec" userId="61ae62f6-9347-4590-919c-525d794b9530" providerId="ADAL" clId="{BFC18CB6-16BA-4ACD-90B7-F00DB9593711}" dt="2024-03-06T12:49:50.850" v="279" actId="27636"/>
          <ac:spMkLst>
            <pc:docMk/>
            <pc:sldMk cId="3179415915" sldId="256"/>
            <ac:spMk id="3" creationId="{140C1857-4D90-4A8F-AA63-52F809D29DFC}"/>
          </ac:spMkLst>
        </pc:spChg>
        <pc:spChg chg="del">
          <ac:chgData name="Ana Slavec" userId="61ae62f6-9347-4590-919c-525d794b9530" providerId="ADAL" clId="{BFC18CB6-16BA-4ACD-90B7-F00DB9593711}" dt="2024-03-06T12:50:05.463" v="280" actId="478"/>
          <ac:spMkLst>
            <pc:docMk/>
            <pc:sldMk cId="3179415915" sldId="256"/>
            <ac:spMk id="5" creationId="{E6E8180C-02B9-4C54-AF2A-5EF3092B5A95}"/>
          </ac:spMkLst>
        </pc:spChg>
      </pc:sldChg>
      <pc:sldChg chg="setBg">
        <pc:chgData name="Ana Slavec" userId="61ae62f6-9347-4590-919c-525d794b9530" providerId="ADAL" clId="{BFC18CB6-16BA-4ACD-90B7-F00DB9593711}" dt="2024-03-06T12:51:17.479" v="286"/>
        <pc:sldMkLst>
          <pc:docMk/>
          <pc:sldMk cId="1528655462" sldId="262"/>
        </pc:sldMkLst>
      </pc:sldChg>
      <pc:sldChg chg="modSp mod">
        <pc:chgData name="Ana Slavec" userId="61ae62f6-9347-4590-919c-525d794b9530" providerId="ADAL" clId="{BFC18CB6-16BA-4ACD-90B7-F00DB9593711}" dt="2024-03-05T13:38:55.850" v="40" actId="20577"/>
        <pc:sldMkLst>
          <pc:docMk/>
          <pc:sldMk cId="3127428485" sldId="269"/>
        </pc:sldMkLst>
        <pc:spChg chg="mod">
          <ac:chgData name="Ana Slavec" userId="61ae62f6-9347-4590-919c-525d794b9530" providerId="ADAL" clId="{BFC18CB6-16BA-4ACD-90B7-F00DB9593711}" dt="2024-03-05T13:38:55.850" v="40" actId="20577"/>
          <ac:spMkLst>
            <pc:docMk/>
            <pc:sldMk cId="3127428485" sldId="269"/>
            <ac:spMk id="3" creationId="{8074E166-AAFB-4864-AE6D-8EFD138010D1}"/>
          </ac:spMkLst>
        </pc:spChg>
      </pc:sldChg>
      <pc:sldChg chg="modSp mod">
        <pc:chgData name="Ana Slavec" userId="61ae62f6-9347-4590-919c-525d794b9530" providerId="ADAL" clId="{BFC18CB6-16BA-4ACD-90B7-F00DB9593711}" dt="2024-03-05T13:39:12.974" v="42" actId="20577"/>
        <pc:sldMkLst>
          <pc:docMk/>
          <pc:sldMk cId="4029345285" sldId="270"/>
        </pc:sldMkLst>
        <pc:spChg chg="mod">
          <ac:chgData name="Ana Slavec" userId="61ae62f6-9347-4590-919c-525d794b9530" providerId="ADAL" clId="{BFC18CB6-16BA-4ACD-90B7-F00DB9593711}" dt="2024-03-05T13:39:12.974" v="42" actId="20577"/>
          <ac:spMkLst>
            <pc:docMk/>
            <pc:sldMk cId="4029345285" sldId="270"/>
            <ac:spMk id="3" creationId="{8074E166-AAFB-4864-AE6D-8EFD138010D1}"/>
          </ac:spMkLst>
        </pc:spChg>
      </pc:sldChg>
      <pc:sldChg chg="modSp mod">
        <pc:chgData name="Ana Slavec" userId="61ae62f6-9347-4590-919c-525d794b9530" providerId="ADAL" clId="{BFC18CB6-16BA-4ACD-90B7-F00DB9593711}" dt="2024-03-06T12:57:02.052" v="342" actId="20577"/>
        <pc:sldMkLst>
          <pc:docMk/>
          <pc:sldMk cId="3176741882" sldId="273"/>
        </pc:sldMkLst>
        <pc:spChg chg="mod">
          <ac:chgData name="Ana Slavec" userId="61ae62f6-9347-4590-919c-525d794b9530" providerId="ADAL" clId="{BFC18CB6-16BA-4ACD-90B7-F00DB9593711}" dt="2024-03-05T16:47:10.920" v="244" actId="20577"/>
          <ac:spMkLst>
            <pc:docMk/>
            <pc:sldMk cId="3176741882" sldId="273"/>
            <ac:spMk id="2" creationId="{11018F63-2F44-4B0C-93CE-B1F365350635}"/>
          </ac:spMkLst>
        </pc:spChg>
        <pc:spChg chg="mod">
          <ac:chgData name="Ana Slavec" userId="61ae62f6-9347-4590-919c-525d794b9530" providerId="ADAL" clId="{BFC18CB6-16BA-4ACD-90B7-F00DB9593711}" dt="2024-03-06T12:57:02.052" v="342" actId="20577"/>
          <ac:spMkLst>
            <pc:docMk/>
            <pc:sldMk cId="3176741882" sldId="273"/>
            <ac:spMk id="3" creationId="{8074E166-AAFB-4864-AE6D-8EFD138010D1}"/>
          </ac:spMkLst>
        </pc:spChg>
      </pc:sldChg>
    </pc:docChg>
  </pc:docChgLst>
  <pc:docChgLst>
    <pc:chgData name="Ana Slavec" userId="61ae62f6-9347-4590-919c-525d794b9530" providerId="ADAL" clId="{562E3BBF-046C-4345-B23F-751295A0844C}"/>
    <pc:docChg chg="undo redo custSel addSld delSld modSld">
      <pc:chgData name="Ana Slavec" userId="61ae62f6-9347-4590-919c-525d794b9530" providerId="ADAL" clId="{562E3BBF-046C-4345-B23F-751295A0844C}" dt="2024-03-07T14:47:36.435" v="6084" actId="5793"/>
      <pc:docMkLst>
        <pc:docMk/>
      </pc:docMkLst>
      <pc:sldChg chg="modSp mod">
        <pc:chgData name="Ana Slavec" userId="61ae62f6-9347-4590-919c-525d794b9530" providerId="ADAL" clId="{562E3BBF-046C-4345-B23F-751295A0844C}" dt="2024-03-06T17:05:24.521" v="82" actId="27636"/>
        <pc:sldMkLst>
          <pc:docMk/>
          <pc:sldMk cId="3179415915" sldId="256"/>
        </pc:sldMkLst>
        <pc:spChg chg="mod">
          <ac:chgData name="Ana Slavec" userId="61ae62f6-9347-4590-919c-525d794b9530" providerId="ADAL" clId="{562E3BBF-046C-4345-B23F-751295A0844C}" dt="2024-03-06T17:01:59.465" v="20" actId="20577"/>
          <ac:spMkLst>
            <pc:docMk/>
            <pc:sldMk cId="3179415915" sldId="256"/>
            <ac:spMk id="2" creationId="{AFD15E8E-0189-443A-BBE1-1E7974BA62EA}"/>
          </ac:spMkLst>
        </pc:spChg>
        <pc:spChg chg="mod">
          <ac:chgData name="Ana Slavec" userId="61ae62f6-9347-4590-919c-525d794b9530" providerId="ADAL" clId="{562E3BBF-046C-4345-B23F-751295A0844C}" dt="2024-03-06T17:05:24.521" v="82" actId="27636"/>
          <ac:spMkLst>
            <pc:docMk/>
            <pc:sldMk cId="3179415915" sldId="256"/>
            <ac:spMk id="3" creationId="{140C1857-4D90-4A8F-AA63-52F809D29DFC}"/>
          </ac:spMkLst>
        </pc:spChg>
      </pc:sldChg>
      <pc:sldChg chg="modSp del mod">
        <pc:chgData name="Ana Slavec" userId="61ae62f6-9347-4590-919c-525d794b9530" providerId="ADAL" clId="{562E3BBF-046C-4345-B23F-751295A0844C}" dt="2024-03-06T17:25:23.099" v="441" actId="47"/>
        <pc:sldMkLst>
          <pc:docMk/>
          <pc:sldMk cId="1696171430" sldId="257"/>
        </pc:sldMkLst>
        <pc:spChg chg="mod">
          <ac:chgData name="Ana Slavec" userId="61ae62f6-9347-4590-919c-525d794b9530" providerId="ADAL" clId="{562E3BBF-046C-4345-B23F-751295A0844C}" dt="2024-03-06T17:25:19.603" v="440" actId="20577"/>
          <ac:spMkLst>
            <pc:docMk/>
            <pc:sldMk cId="1696171430" sldId="257"/>
            <ac:spMk id="2" creationId="{11018F63-2F44-4B0C-93CE-B1F365350635}"/>
          </ac:spMkLst>
        </pc:spChg>
      </pc:sldChg>
      <pc:sldChg chg="modSp mod">
        <pc:chgData name="Ana Slavec" userId="61ae62f6-9347-4590-919c-525d794b9530" providerId="ADAL" clId="{562E3BBF-046C-4345-B23F-751295A0844C}" dt="2024-03-06T17:24:49.687" v="425" actId="20577"/>
        <pc:sldMkLst>
          <pc:docMk/>
          <pc:sldMk cId="1528655462" sldId="262"/>
        </pc:sldMkLst>
        <pc:spChg chg="mod">
          <ac:chgData name="Ana Slavec" userId="61ae62f6-9347-4590-919c-525d794b9530" providerId="ADAL" clId="{562E3BBF-046C-4345-B23F-751295A0844C}" dt="2024-03-06T17:09:42.010" v="94" actId="20577"/>
          <ac:spMkLst>
            <pc:docMk/>
            <pc:sldMk cId="1528655462" sldId="262"/>
            <ac:spMk id="2" creationId="{11018F63-2F44-4B0C-93CE-B1F365350635}"/>
          </ac:spMkLst>
        </pc:spChg>
        <pc:spChg chg="mod">
          <ac:chgData name="Ana Slavec" userId="61ae62f6-9347-4590-919c-525d794b9530" providerId="ADAL" clId="{562E3BBF-046C-4345-B23F-751295A0844C}" dt="2024-03-06T17:24:49.687" v="425" actId="20577"/>
          <ac:spMkLst>
            <pc:docMk/>
            <pc:sldMk cId="1528655462" sldId="262"/>
            <ac:spMk id="3" creationId="{8074E166-AAFB-4864-AE6D-8EFD138010D1}"/>
          </ac:spMkLst>
        </pc:spChg>
      </pc:sldChg>
      <pc:sldChg chg="modSp del mod">
        <pc:chgData name="Ana Slavec" userId="61ae62f6-9347-4590-919c-525d794b9530" providerId="ADAL" clId="{562E3BBF-046C-4345-B23F-751295A0844C}" dt="2024-03-07T12:03:30.876" v="2835" actId="47"/>
        <pc:sldMkLst>
          <pc:docMk/>
          <pc:sldMk cId="452970805" sldId="263"/>
        </pc:sldMkLst>
        <pc:spChg chg="mod">
          <ac:chgData name="Ana Slavec" userId="61ae62f6-9347-4590-919c-525d794b9530" providerId="ADAL" clId="{562E3BBF-046C-4345-B23F-751295A0844C}" dt="2024-03-07T12:00:19.932" v="1997" actId="20577"/>
          <ac:spMkLst>
            <pc:docMk/>
            <pc:sldMk cId="452970805" sldId="263"/>
            <ac:spMk id="2" creationId="{11018F63-2F44-4B0C-93CE-B1F365350635}"/>
          </ac:spMkLst>
        </pc:spChg>
      </pc:sldChg>
      <pc:sldChg chg="del">
        <pc:chgData name="Ana Slavec" userId="61ae62f6-9347-4590-919c-525d794b9530" providerId="ADAL" clId="{562E3BBF-046C-4345-B23F-751295A0844C}" dt="2024-03-07T11:55:32.187" v="1996" actId="47"/>
        <pc:sldMkLst>
          <pc:docMk/>
          <pc:sldMk cId="1966769486" sldId="264"/>
        </pc:sldMkLst>
      </pc:sldChg>
      <pc:sldChg chg="modSp del mod">
        <pc:chgData name="Ana Slavec" userId="61ae62f6-9347-4590-919c-525d794b9530" providerId="ADAL" clId="{562E3BBF-046C-4345-B23F-751295A0844C}" dt="2024-03-07T12:10:15.109" v="3930" actId="47"/>
        <pc:sldMkLst>
          <pc:docMk/>
          <pc:sldMk cId="350629974" sldId="266"/>
        </pc:sldMkLst>
        <pc:spChg chg="mod">
          <ac:chgData name="Ana Slavec" userId="61ae62f6-9347-4590-919c-525d794b9530" providerId="ADAL" clId="{562E3BBF-046C-4345-B23F-751295A0844C}" dt="2024-03-07T12:06:51.925" v="3475" actId="20577"/>
          <ac:spMkLst>
            <pc:docMk/>
            <pc:sldMk cId="350629974" sldId="266"/>
            <ac:spMk id="3" creationId="{8074E166-AAFB-4864-AE6D-8EFD138010D1}"/>
          </ac:spMkLst>
        </pc:spChg>
      </pc:sldChg>
      <pc:sldChg chg="del">
        <pc:chgData name="Ana Slavec" userId="61ae62f6-9347-4590-919c-525d794b9530" providerId="ADAL" clId="{562E3BBF-046C-4345-B23F-751295A0844C}" dt="2024-03-06T17:26:35.068" v="755" actId="47"/>
        <pc:sldMkLst>
          <pc:docMk/>
          <pc:sldMk cId="3482550758" sldId="267"/>
        </pc:sldMkLst>
      </pc:sldChg>
      <pc:sldChg chg="modSp mod">
        <pc:chgData name="Ana Slavec" userId="61ae62f6-9347-4590-919c-525d794b9530" providerId="ADAL" clId="{562E3BBF-046C-4345-B23F-751295A0844C}" dt="2024-03-07T14:07:02.924" v="5607" actId="20577"/>
        <pc:sldMkLst>
          <pc:docMk/>
          <pc:sldMk cId="3127428485" sldId="269"/>
        </pc:sldMkLst>
        <pc:spChg chg="mod">
          <ac:chgData name="Ana Slavec" userId="61ae62f6-9347-4590-919c-525d794b9530" providerId="ADAL" clId="{562E3BBF-046C-4345-B23F-751295A0844C}" dt="2024-03-07T14:07:02.924" v="5607" actId="20577"/>
          <ac:spMkLst>
            <pc:docMk/>
            <pc:sldMk cId="3127428485" sldId="269"/>
            <ac:spMk id="3" creationId="{8074E166-AAFB-4864-AE6D-8EFD138010D1}"/>
          </ac:spMkLst>
        </pc:spChg>
      </pc:sldChg>
      <pc:sldChg chg="del">
        <pc:chgData name="Ana Slavec" userId="61ae62f6-9347-4590-919c-525d794b9530" providerId="ADAL" clId="{562E3BBF-046C-4345-B23F-751295A0844C}" dt="2024-03-07T12:22:53.268" v="4908" actId="47"/>
        <pc:sldMkLst>
          <pc:docMk/>
          <pc:sldMk cId="4029345285" sldId="270"/>
        </pc:sldMkLst>
      </pc:sldChg>
      <pc:sldChg chg="del">
        <pc:chgData name="Ana Slavec" userId="61ae62f6-9347-4590-919c-525d794b9530" providerId="ADAL" clId="{562E3BBF-046C-4345-B23F-751295A0844C}" dt="2024-03-07T12:20:42.956" v="4396" actId="47"/>
        <pc:sldMkLst>
          <pc:docMk/>
          <pc:sldMk cId="2411067457" sldId="271"/>
        </pc:sldMkLst>
      </pc:sldChg>
      <pc:sldChg chg="modSp del mod">
        <pc:chgData name="Ana Slavec" userId="61ae62f6-9347-4590-919c-525d794b9530" providerId="ADAL" clId="{562E3BBF-046C-4345-B23F-751295A0844C}" dt="2024-03-07T12:05:22.401" v="3187" actId="47"/>
        <pc:sldMkLst>
          <pc:docMk/>
          <pc:sldMk cId="4078258760" sldId="272"/>
        </pc:sldMkLst>
        <pc:spChg chg="mod">
          <ac:chgData name="Ana Slavec" userId="61ae62f6-9347-4590-919c-525d794b9530" providerId="ADAL" clId="{562E3BBF-046C-4345-B23F-751295A0844C}" dt="2024-03-07T12:04:56.187" v="3171" actId="20577"/>
          <ac:spMkLst>
            <pc:docMk/>
            <pc:sldMk cId="4078258760" sldId="272"/>
            <ac:spMk id="3" creationId="{8074E166-AAFB-4864-AE6D-8EFD138010D1}"/>
          </ac:spMkLst>
        </pc:spChg>
      </pc:sldChg>
      <pc:sldChg chg="del">
        <pc:chgData name="Ana Slavec" userId="61ae62f6-9347-4590-919c-525d794b9530" providerId="ADAL" clId="{562E3BBF-046C-4345-B23F-751295A0844C}" dt="2024-03-07T14:04:07.757" v="5472" actId="47"/>
        <pc:sldMkLst>
          <pc:docMk/>
          <pc:sldMk cId="3176741882" sldId="273"/>
        </pc:sldMkLst>
      </pc:sldChg>
      <pc:sldChg chg="modSp add mod">
        <pc:chgData name="Ana Slavec" userId="61ae62f6-9347-4590-919c-525d794b9530" providerId="ADAL" clId="{562E3BBF-046C-4345-B23F-751295A0844C}" dt="2024-03-07T12:26:16.489" v="5126" actId="113"/>
        <pc:sldMkLst>
          <pc:docMk/>
          <pc:sldMk cId="4150209298" sldId="274"/>
        </pc:sldMkLst>
        <pc:spChg chg="mod">
          <ac:chgData name="Ana Slavec" userId="61ae62f6-9347-4590-919c-525d794b9530" providerId="ADAL" clId="{562E3BBF-046C-4345-B23F-751295A0844C}" dt="2024-03-06T17:25:29.583" v="459" actId="20577"/>
          <ac:spMkLst>
            <pc:docMk/>
            <pc:sldMk cId="4150209298" sldId="274"/>
            <ac:spMk id="2" creationId="{6B664A6E-D026-E255-FBD8-972D0E6C3E21}"/>
          </ac:spMkLst>
        </pc:spChg>
        <pc:spChg chg="mod">
          <ac:chgData name="Ana Slavec" userId="61ae62f6-9347-4590-919c-525d794b9530" providerId="ADAL" clId="{562E3BBF-046C-4345-B23F-751295A0844C}" dt="2024-03-07T12:26:16.489" v="5126" actId="113"/>
          <ac:spMkLst>
            <pc:docMk/>
            <pc:sldMk cId="4150209298" sldId="274"/>
            <ac:spMk id="3" creationId="{178FA35C-2DC7-E2D6-A516-F8D730DD5525}"/>
          </ac:spMkLst>
        </pc:spChg>
      </pc:sldChg>
      <pc:sldChg chg="modSp mod">
        <pc:chgData name="Ana Slavec" userId="61ae62f6-9347-4590-919c-525d794b9530" providerId="ADAL" clId="{562E3BBF-046C-4345-B23F-751295A0844C}" dt="2024-03-07T11:51:21.294" v="1994" actId="20577"/>
        <pc:sldMkLst>
          <pc:docMk/>
          <pc:sldMk cId="725467322" sldId="280"/>
        </pc:sldMkLst>
        <pc:spChg chg="mod">
          <ac:chgData name="Ana Slavec" userId="61ae62f6-9347-4590-919c-525d794b9530" providerId="ADAL" clId="{562E3BBF-046C-4345-B23F-751295A0844C}" dt="2024-03-07T11:51:21.294" v="1994" actId="20577"/>
          <ac:spMkLst>
            <pc:docMk/>
            <pc:sldMk cId="725467322" sldId="280"/>
            <ac:spMk id="3" creationId="{178FA35C-2DC7-E2D6-A516-F8D730DD5525}"/>
          </ac:spMkLst>
        </pc:spChg>
      </pc:sldChg>
      <pc:sldChg chg="modSp add mod modNotesTx">
        <pc:chgData name="Ana Slavec" userId="61ae62f6-9347-4590-919c-525d794b9530" providerId="ADAL" clId="{562E3BBF-046C-4345-B23F-751295A0844C}" dt="2024-03-07T12:03:28.476" v="2834" actId="20577"/>
        <pc:sldMkLst>
          <pc:docMk/>
          <pc:sldMk cId="552533818" sldId="281"/>
        </pc:sldMkLst>
        <pc:spChg chg="mod">
          <ac:chgData name="Ana Slavec" userId="61ae62f6-9347-4590-919c-525d794b9530" providerId="ADAL" clId="{562E3BBF-046C-4345-B23F-751295A0844C}" dt="2024-03-07T12:00:26.314" v="2022" actId="20577"/>
          <ac:spMkLst>
            <pc:docMk/>
            <pc:sldMk cId="552533818" sldId="281"/>
            <ac:spMk id="2" creationId="{36DB8066-FCCB-6EF0-7163-3D577632E1B9}"/>
          </ac:spMkLst>
        </pc:spChg>
        <pc:spChg chg="mod">
          <ac:chgData name="Ana Slavec" userId="61ae62f6-9347-4590-919c-525d794b9530" providerId="ADAL" clId="{562E3BBF-046C-4345-B23F-751295A0844C}" dt="2024-03-07T12:03:17.347" v="2793" actId="5793"/>
          <ac:spMkLst>
            <pc:docMk/>
            <pc:sldMk cId="552533818" sldId="281"/>
            <ac:spMk id="3" creationId="{499D6EBB-BC44-52F0-3235-2F788E9F3F52}"/>
          </ac:spMkLst>
        </pc:spChg>
      </pc:sldChg>
      <pc:sldChg chg="modSp add mod">
        <pc:chgData name="Ana Slavec" userId="61ae62f6-9347-4590-919c-525d794b9530" providerId="ADAL" clId="{562E3BBF-046C-4345-B23F-751295A0844C}" dt="2024-03-07T12:05:20.840" v="3186" actId="6549"/>
        <pc:sldMkLst>
          <pc:docMk/>
          <pc:sldMk cId="1097531727" sldId="282"/>
        </pc:sldMkLst>
        <pc:spChg chg="mod">
          <ac:chgData name="Ana Slavec" userId="61ae62f6-9347-4590-919c-525d794b9530" providerId="ADAL" clId="{562E3BBF-046C-4345-B23F-751295A0844C}" dt="2024-03-07T12:03:43.208" v="2862" actId="20577"/>
          <ac:spMkLst>
            <pc:docMk/>
            <pc:sldMk cId="1097531727" sldId="282"/>
            <ac:spMk id="2" creationId="{75C87DBF-0820-366C-45C5-CBBAEEB582A7}"/>
          </ac:spMkLst>
        </pc:spChg>
        <pc:spChg chg="mod">
          <ac:chgData name="Ana Slavec" userId="61ae62f6-9347-4590-919c-525d794b9530" providerId="ADAL" clId="{562E3BBF-046C-4345-B23F-751295A0844C}" dt="2024-03-07T12:05:20.840" v="3186" actId="6549"/>
          <ac:spMkLst>
            <pc:docMk/>
            <pc:sldMk cId="1097531727" sldId="282"/>
            <ac:spMk id="3" creationId="{3E7AAF74-D9BA-ED0C-1938-F0707226E37E}"/>
          </ac:spMkLst>
        </pc:spChg>
      </pc:sldChg>
      <pc:sldChg chg="modSp add mod">
        <pc:chgData name="Ana Slavec" userId="61ae62f6-9347-4590-919c-525d794b9530" providerId="ADAL" clId="{562E3BBF-046C-4345-B23F-751295A0844C}" dt="2024-03-07T12:10:08.891" v="3928" actId="20577"/>
        <pc:sldMkLst>
          <pc:docMk/>
          <pc:sldMk cId="190520600" sldId="283"/>
        </pc:sldMkLst>
        <pc:spChg chg="mod">
          <ac:chgData name="Ana Slavec" userId="61ae62f6-9347-4590-919c-525d794b9530" providerId="ADAL" clId="{562E3BBF-046C-4345-B23F-751295A0844C}" dt="2024-03-07T12:05:35.144" v="3204" actId="113"/>
          <ac:spMkLst>
            <pc:docMk/>
            <pc:sldMk cId="190520600" sldId="283"/>
            <ac:spMk id="2" creationId="{CDC734B0-883B-F210-6C3E-0A5B0631EFF7}"/>
          </ac:spMkLst>
        </pc:spChg>
        <pc:spChg chg="mod">
          <ac:chgData name="Ana Slavec" userId="61ae62f6-9347-4590-919c-525d794b9530" providerId="ADAL" clId="{562E3BBF-046C-4345-B23F-751295A0844C}" dt="2024-03-07T12:10:08.891" v="3928" actId="20577"/>
          <ac:spMkLst>
            <pc:docMk/>
            <pc:sldMk cId="190520600" sldId="283"/>
            <ac:spMk id="3" creationId="{F52078E0-E1F8-BD93-AA8B-308013FB06FA}"/>
          </ac:spMkLst>
        </pc:spChg>
      </pc:sldChg>
      <pc:sldChg chg="add del">
        <pc:chgData name="Ana Slavec" userId="61ae62f6-9347-4590-919c-525d794b9530" providerId="ADAL" clId="{562E3BBF-046C-4345-B23F-751295A0844C}" dt="2024-03-07T12:05:09.699" v="3173" actId="47"/>
        <pc:sldMkLst>
          <pc:docMk/>
          <pc:sldMk cId="1883143080" sldId="283"/>
        </pc:sldMkLst>
      </pc:sldChg>
      <pc:sldChg chg="add del">
        <pc:chgData name="Ana Slavec" userId="61ae62f6-9347-4590-919c-525d794b9530" providerId="ADAL" clId="{562E3BBF-046C-4345-B23F-751295A0844C}" dt="2024-03-07T12:05:32.452" v="3203"/>
        <pc:sldMkLst>
          <pc:docMk/>
          <pc:sldMk cId="1194942421" sldId="284"/>
        </pc:sldMkLst>
      </pc:sldChg>
      <pc:sldChg chg="modSp add mod">
        <pc:chgData name="Ana Slavec" userId="61ae62f6-9347-4590-919c-525d794b9530" providerId="ADAL" clId="{562E3BBF-046C-4345-B23F-751295A0844C}" dt="2024-03-07T12:31:16.510" v="5213" actId="20577"/>
        <pc:sldMkLst>
          <pc:docMk/>
          <pc:sldMk cId="1286155529" sldId="284"/>
        </pc:sldMkLst>
        <pc:spChg chg="mod">
          <ac:chgData name="Ana Slavec" userId="61ae62f6-9347-4590-919c-525d794b9530" providerId="ADAL" clId="{562E3BBF-046C-4345-B23F-751295A0844C}" dt="2024-03-07T12:31:16.510" v="5213" actId="20577"/>
          <ac:spMkLst>
            <pc:docMk/>
            <pc:sldMk cId="1286155529" sldId="284"/>
            <ac:spMk id="2" creationId="{8AB01EBF-A43A-9FEE-34CF-AEF26691DD01}"/>
          </ac:spMkLst>
        </pc:spChg>
        <pc:spChg chg="mod">
          <ac:chgData name="Ana Slavec" userId="61ae62f6-9347-4590-919c-525d794b9530" providerId="ADAL" clId="{562E3BBF-046C-4345-B23F-751295A0844C}" dt="2024-03-07T12:20:27.679" v="4394" actId="20577"/>
          <ac:spMkLst>
            <pc:docMk/>
            <pc:sldMk cId="1286155529" sldId="284"/>
            <ac:spMk id="3" creationId="{872E03E6-CBF6-6112-B353-9C7060B188C7}"/>
          </ac:spMkLst>
        </pc:spChg>
      </pc:sldChg>
      <pc:sldChg chg="modSp add mod">
        <pc:chgData name="Ana Slavec" userId="61ae62f6-9347-4590-919c-525d794b9530" providerId="ADAL" clId="{562E3BBF-046C-4345-B23F-751295A0844C}" dt="2024-03-07T12:32:48.848" v="5277" actId="20577"/>
        <pc:sldMkLst>
          <pc:docMk/>
          <pc:sldMk cId="216824764" sldId="285"/>
        </pc:sldMkLst>
        <pc:spChg chg="mod">
          <ac:chgData name="Ana Slavec" userId="61ae62f6-9347-4590-919c-525d794b9530" providerId="ADAL" clId="{562E3BBF-046C-4345-B23F-751295A0844C}" dt="2024-03-07T12:32:48.848" v="5277" actId="20577"/>
          <ac:spMkLst>
            <pc:docMk/>
            <pc:sldMk cId="216824764" sldId="285"/>
            <ac:spMk id="2" creationId="{C7F06D1D-15D8-2587-C293-5A238F4B2F72}"/>
          </ac:spMkLst>
        </pc:spChg>
        <pc:spChg chg="mod">
          <ac:chgData name="Ana Slavec" userId="61ae62f6-9347-4590-919c-525d794b9530" providerId="ADAL" clId="{562E3BBF-046C-4345-B23F-751295A0844C}" dt="2024-03-07T12:22:48.510" v="4907" actId="20577"/>
          <ac:spMkLst>
            <pc:docMk/>
            <pc:sldMk cId="216824764" sldId="285"/>
            <ac:spMk id="3" creationId="{F6971C81-3F8E-CEF5-C786-A3721089E6F0}"/>
          </ac:spMkLst>
        </pc:spChg>
      </pc:sldChg>
      <pc:sldChg chg="modSp add del mod">
        <pc:chgData name="Ana Slavec" userId="61ae62f6-9347-4590-919c-525d794b9530" providerId="ADAL" clId="{562E3BBF-046C-4345-B23F-751295A0844C}" dt="2024-03-07T12:26:48.857" v="5151" actId="47"/>
        <pc:sldMkLst>
          <pc:docMk/>
          <pc:sldMk cId="2047536841" sldId="286"/>
        </pc:sldMkLst>
        <pc:spChg chg="mod">
          <ac:chgData name="Ana Slavec" userId="61ae62f6-9347-4590-919c-525d794b9530" providerId="ADAL" clId="{562E3BBF-046C-4345-B23F-751295A0844C}" dt="2024-03-07T12:26:40.133" v="5150" actId="20577"/>
          <ac:spMkLst>
            <pc:docMk/>
            <pc:sldMk cId="2047536841" sldId="286"/>
            <ac:spMk id="2" creationId="{DCE78307-CD45-8733-D5D5-02BA05FB53F6}"/>
          </ac:spMkLst>
        </pc:spChg>
      </pc:sldChg>
      <pc:sldChg chg="modSp add del mod">
        <pc:chgData name="Ana Slavec" userId="61ae62f6-9347-4590-919c-525d794b9530" providerId="ADAL" clId="{562E3BBF-046C-4345-B23F-751295A0844C}" dt="2024-03-07T12:27:28.449" v="5212" actId="47"/>
        <pc:sldMkLst>
          <pc:docMk/>
          <pc:sldMk cId="2354495750" sldId="286"/>
        </pc:sldMkLst>
        <pc:spChg chg="mod">
          <ac:chgData name="Ana Slavec" userId="61ae62f6-9347-4590-919c-525d794b9530" providerId="ADAL" clId="{562E3BBF-046C-4345-B23F-751295A0844C}" dt="2024-03-07T12:27:19.588" v="5211" actId="20577"/>
          <ac:spMkLst>
            <pc:docMk/>
            <pc:sldMk cId="2354495750" sldId="286"/>
            <ac:spMk id="2" creationId="{82C73E4F-67EA-AF9A-F413-F362666FA9F5}"/>
          </ac:spMkLst>
        </pc:spChg>
      </pc:sldChg>
      <pc:sldChg chg="modSp add del mod">
        <pc:chgData name="Ana Slavec" userId="61ae62f6-9347-4590-919c-525d794b9530" providerId="ADAL" clId="{562E3BBF-046C-4345-B23F-751295A0844C}" dt="2024-03-07T12:34:15.921" v="5471" actId="20577"/>
        <pc:sldMkLst>
          <pc:docMk/>
          <pc:sldMk cId="4011512253" sldId="286"/>
        </pc:sldMkLst>
        <pc:spChg chg="mod">
          <ac:chgData name="Ana Slavec" userId="61ae62f6-9347-4590-919c-525d794b9530" providerId="ADAL" clId="{562E3BBF-046C-4345-B23F-751295A0844C}" dt="2024-03-07T12:34:15.921" v="5471" actId="20577"/>
          <ac:spMkLst>
            <pc:docMk/>
            <pc:sldMk cId="4011512253" sldId="286"/>
            <ac:spMk id="2" creationId="{7E1525F1-CC83-A5DB-5891-81DC7F08BE45}"/>
          </ac:spMkLst>
        </pc:spChg>
        <pc:spChg chg="mod">
          <ac:chgData name="Ana Slavec" userId="61ae62f6-9347-4590-919c-525d794b9530" providerId="ADAL" clId="{562E3BBF-046C-4345-B23F-751295A0844C}" dt="2024-03-07T12:34:05.380" v="5470" actId="20577"/>
          <ac:spMkLst>
            <pc:docMk/>
            <pc:sldMk cId="4011512253" sldId="286"/>
            <ac:spMk id="3" creationId="{77216E38-1D4B-EEEE-47A0-973F5F09C32F}"/>
          </ac:spMkLst>
        </pc:spChg>
      </pc:sldChg>
      <pc:sldChg chg="modSp add mod">
        <pc:chgData name="Ana Slavec" userId="61ae62f6-9347-4590-919c-525d794b9530" providerId="ADAL" clId="{562E3BBF-046C-4345-B23F-751295A0844C}" dt="2024-03-07T14:47:36.435" v="6084" actId="5793"/>
        <pc:sldMkLst>
          <pc:docMk/>
          <pc:sldMk cId="2255793567" sldId="287"/>
        </pc:sldMkLst>
        <pc:spChg chg="mod">
          <ac:chgData name="Ana Slavec" userId="61ae62f6-9347-4590-919c-525d794b9530" providerId="ADAL" clId="{562E3BBF-046C-4345-B23F-751295A0844C}" dt="2024-03-07T14:04:16.034" v="5486" actId="20577"/>
          <ac:spMkLst>
            <pc:docMk/>
            <pc:sldMk cId="2255793567" sldId="287"/>
            <ac:spMk id="2" creationId="{90DD3CEF-C115-B4B3-EC55-C085CC09E6BE}"/>
          </ac:spMkLst>
        </pc:spChg>
        <pc:spChg chg="mod">
          <ac:chgData name="Ana Slavec" userId="61ae62f6-9347-4590-919c-525d794b9530" providerId="ADAL" clId="{562E3BBF-046C-4345-B23F-751295A0844C}" dt="2024-03-07T14:47:36.435" v="6084" actId="5793"/>
          <ac:spMkLst>
            <pc:docMk/>
            <pc:sldMk cId="2255793567" sldId="287"/>
            <ac:spMk id="3" creationId="{3A761D7B-439D-649D-24C6-67FAE578316F}"/>
          </ac:spMkLst>
        </pc:spChg>
      </pc:sldChg>
      <pc:sldChg chg="modSp add del mod">
        <pc:chgData name="Ana Slavec" userId="61ae62f6-9347-4590-919c-525d794b9530" providerId="ADAL" clId="{562E3BBF-046C-4345-B23F-751295A0844C}" dt="2024-03-07T14:05:20.680" v="5528" actId="47"/>
        <pc:sldMkLst>
          <pc:docMk/>
          <pc:sldMk cId="409895543" sldId="288"/>
        </pc:sldMkLst>
        <pc:spChg chg="mod">
          <ac:chgData name="Ana Slavec" userId="61ae62f6-9347-4590-919c-525d794b9530" providerId="ADAL" clId="{562E3BBF-046C-4345-B23F-751295A0844C}" dt="2024-03-07T14:04:39.619" v="5527" actId="20577"/>
          <ac:spMkLst>
            <pc:docMk/>
            <pc:sldMk cId="409895543" sldId="288"/>
            <ac:spMk id="2" creationId="{03224876-1C5A-7B36-B0CC-22ECA32E84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5D12-7D79-4E9B-997B-42219EB6B21C}" type="datetimeFigureOut">
              <a:rPr lang="en-SI" smtClean="0"/>
              <a:t>03/08/2024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53570-1D68-4BD7-9B4E-B63B78F26A1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5774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00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9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3868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10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5699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2F6AE-4DC3-7D04-8FBE-121E8A7D1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BB481-2B06-F16B-924A-D31A9808A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B30290-DE68-0396-1A66-12450D210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9A68F-1312-28E4-B9E5-36829B5A9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8749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7A667-A99E-D030-A22E-33E8FD2E9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993AF-42B6-C2EB-8931-66026E1569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D27AF-D095-61E4-76ED-922C1FADC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E1AE9-6B43-C6DA-2609-0EE944F3D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4194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68F52-6642-08E6-DAEB-C82FF3167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73528-94A9-1D52-1DF6-A2FD5DEF7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E583D-DFC0-4A33-C1AC-A9EC51C6E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DCBF9-8DCA-5E58-3990-78FE592BE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73363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5B531-1385-0F18-40B1-2CCAF44F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76F9E-145D-4104-ABDB-EC5CD0603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924A5-41B5-B907-E53E-2928C42E4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AA3A-B017-8EC8-C795-0D267CD6C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14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9942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D2F1A-6CE4-C6E5-CFE7-8DE57470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FB0CD-53ED-D771-8A6B-11CB1D9EA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28579-8DF8-7497-534D-77938B4DA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75B3C-1733-E47C-C10E-6F425C61D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15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3727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2EC4E-D833-E98B-ACF4-673ABEA32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B545E-D194-20BB-1C52-B2B39D9D1D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C071CC-D8BF-2384-DF32-4516654F9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2944-9995-8300-B41F-422432B2F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53570-1D68-4BD7-9B4E-B63B78F26A1F}" type="slidenum">
              <a:rPr lang="en-SI" smtClean="0"/>
              <a:t>16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3965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F01F-F0F6-4A91-9CF2-8321845A9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473E4-97B8-4921-A6B5-D73AEC4E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213E-FFF8-46DB-8E49-B9E27C8D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D19D-3F9A-43D7-80B5-E6D5A70F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7A5C-D376-4434-8AE3-9C75FD63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44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E0D2-B80F-4F4F-871C-3693D267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426C2-2061-44B3-A0B6-7D701398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B0F6-A458-48BB-BAA6-957B1467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5F85-95C7-4E21-84D8-5CC9F059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435D-F28E-46C2-8CE6-BE39B41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344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B879D-88C4-49CE-A2B6-5213ACCED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0EFA5-7424-43FE-B309-0DB6A94FD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2CFB-EB9F-4A1A-BE38-23EC0428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3844-E374-4E94-94B0-594873E6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303E-934D-4DC9-81AB-CC761235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4658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56F-4C3C-46E0-8BA5-31F35D4E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03DF-CB19-402E-AC16-9FFF8E1D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4AAC-A499-43C5-94C1-9A67A3EE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2EC4-EA4C-438C-A1CA-2C02E636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CAF44-B22C-47CD-981C-3A6606C9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935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2E63-AE9E-4851-A217-46B2BCD1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8CE5E-389A-4941-8945-42C071DAE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ED21-5751-4918-86A2-80EC57A8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B3FE-9E7C-46AA-B543-699C777F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AD5E-ABDC-4909-96CC-4C2B02FE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1292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6B18-526A-4A33-8665-4756C284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2A14-0F88-4ED9-BBE9-48B84946C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9D32A-C73B-4879-92D1-319F638DE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15B99-CCE1-40DC-96BC-11E2DF2A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D5A79-2B47-4390-AC81-1A4ADF64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6159-30DD-4D5C-B7F1-CF2D13FF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311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0FE2-2525-49EF-8B6D-59E09596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B9B0-31C8-4E90-AC23-04A57232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46BF1-1052-4A57-BC5F-6F5736296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16000-7531-4049-BD15-AB239BB22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38C30-1758-419F-8AEA-7420F233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18AA-8158-4F50-A98F-BD4A7AA6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620C8-FAA3-49AE-B9BD-9DED81A9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69054-A4CE-4A55-996A-B9C059BE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70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C70A-D56B-468B-A726-9DA3954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F8069-6C90-4FE8-8BC9-512FEA35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286ED-61B8-43F7-A6E6-ADC29F23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B0877-17EE-40E6-87B2-AFBBB1B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4596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B15DA-0569-4D4C-8C7F-E26D95FF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75B9E-2106-4A29-822E-52C008CE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84928-4E1A-4F2D-A7AD-A4C08448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05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DD1B-146B-413B-8972-76AB8C13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CA72-71C1-4C6D-8DE1-53AB138E9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1EF52-A303-4BAE-8994-3A051A17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492C1-D79D-41AD-811A-C098B4D5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2FE0-68C1-4720-A774-1C7BA78F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B988C-938B-420C-B0F5-CFD6D39F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274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F9C4-AC3D-46C3-91D2-AF65AFAC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412D8-96B1-4370-AED8-62136105D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F34C-FDDC-4CA5-B3C7-742A54C7C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DCCD5-4C71-41D4-BB78-A8CD1944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26/04/2018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D757-1AAE-4D04-8F81-756E4E2A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3AB6E-B07A-4317-8E7F-EA4922E4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272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40FD4-868F-48C6-A596-5A428F44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C706-3B14-4256-86E4-F0312C540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4D13B-81FC-4C42-BC41-B79C56FB0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I"/>
              <a:t>26/04/2018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15D7-47FA-42CF-B3C1-DB0436BAD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D56A-340D-41CF-8575-217A6EB7D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3814-1097-40E1-8B57-00353149029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5185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cd.org/pisa/data/2022database/pisa-2022-national-questionnaire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5E8E-0189-443A-BBE1-1E7974BA6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6000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Uvod v statistiko</a:t>
            </a:r>
            <a:endParaRPr lang="sl-SI" noProof="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C1857-4D90-4A8F-AA63-52F809D29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l-SI" b="1" noProof="0" dirty="0"/>
              <a:t>Statistične metode v edukaciji</a:t>
            </a:r>
          </a:p>
          <a:p>
            <a:r>
              <a:rPr lang="sl-SI" noProof="0" dirty="0"/>
              <a:t>Pedagoška fakulteta UP</a:t>
            </a:r>
          </a:p>
          <a:p>
            <a:r>
              <a:rPr lang="sl-SI" noProof="0" dirty="0"/>
              <a:t>8. 3. 2024</a:t>
            </a:r>
          </a:p>
          <a:p>
            <a:endParaRPr lang="sl-SI" b="1" noProof="0" dirty="0"/>
          </a:p>
          <a:p>
            <a:r>
              <a:rPr lang="sl-SI" b="1" noProof="0" dirty="0"/>
              <a:t>doc. dr. Ana Slavec</a:t>
            </a:r>
          </a:p>
        </p:txBody>
      </p:sp>
    </p:spTree>
    <p:extLst>
      <p:ext uri="{BB962C8B-B14F-4D97-AF65-F5344CB8AC3E}">
        <p14:creationId xmlns:p14="http://schemas.microsoft.com/office/powerpoint/2010/main" val="31794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900C-48C5-074D-1BDA-03CC2C15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066-FCCB-6EF0-7163-3D577632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Vrste statistične analize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6EBB-BC44-52F0-3235-2F788E9F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Glede na namen:</a:t>
            </a:r>
          </a:p>
          <a:p>
            <a:pPr lvl="1"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Opisna (deduktivna) statistika</a:t>
            </a:r>
            <a:r>
              <a:rPr lang="sl-SI" noProof="0" dirty="0">
                <a:latin typeface="Hero New Light"/>
              </a:rPr>
              <a:t>: analiza in opis zbranih podatkov brez težnje po posploševanju teh podatkov izven njihovega obsega</a:t>
            </a:r>
          </a:p>
          <a:p>
            <a:pPr lvl="1">
              <a:lnSpc>
                <a:spcPct val="100000"/>
              </a:lnSpc>
            </a:pPr>
            <a:r>
              <a:rPr lang="sl-SI" b="1" noProof="0" dirty="0" err="1">
                <a:latin typeface="Hero New Light"/>
              </a:rPr>
              <a:t>Inferenčna</a:t>
            </a:r>
            <a:r>
              <a:rPr lang="sl-SI" b="1" noProof="0" dirty="0">
                <a:latin typeface="Hero New Light"/>
              </a:rPr>
              <a:t> (induktivna) statistika</a:t>
            </a:r>
            <a:r>
              <a:rPr lang="sl-SI" noProof="0" dirty="0">
                <a:latin typeface="Hero New Light"/>
              </a:rPr>
              <a:t>: sklepanje iz vzorca na populacijo</a:t>
            </a:r>
          </a:p>
          <a:p>
            <a:pPr>
              <a:lnSpc>
                <a:spcPct val="100000"/>
              </a:lnSpc>
            </a:pPr>
            <a:endParaRPr lang="sl-SI" noProof="0" dirty="0">
              <a:latin typeface="Hero New Light"/>
            </a:endParaRP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Glede na število sočasno analiziranih spremenljivk:</a:t>
            </a:r>
          </a:p>
          <a:p>
            <a:pPr lvl="1">
              <a:lnSpc>
                <a:spcPct val="100000"/>
              </a:lnSpc>
            </a:pPr>
            <a:r>
              <a:rPr lang="sl-SI" b="1" noProof="0" dirty="0" err="1">
                <a:latin typeface="Hero New Light"/>
              </a:rPr>
              <a:t>Univariatna</a:t>
            </a:r>
            <a:r>
              <a:rPr lang="sl-SI" b="1" noProof="0" dirty="0">
                <a:latin typeface="Hero New Light"/>
              </a:rPr>
              <a:t> statistika</a:t>
            </a:r>
            <a:r>
              <a:rPr lang="sl-SI" noProof="0" dirty="0">
                <a:latin typeface="Hero New Light"/>
              </a:rPr>
              <a:t>: analiza ene spremenljivke</a:t>
            </a:r>
          </a:p>
          <a:p>
            <a:pPr lvl="1">
              <a:lnSpc>
                <a:spcPct val="100000"/>
              </a:lnSpc>
            </a:pPr>
            <a:r>
              <a:rPr lang="sl-SI" b="1" noProof="0" dirty="0" err="1">
                <a:latin typeface="Hero New Light"/>
              </a:rPr>
              <a:t>Bivariatna</a:t>
            </a:r>
            <a:r>
              <a:rPr lang="sl-SI" b="1" noProof="0" dirty="0">
                <a:latin typeface="Hero New Light"/>
              </a:rPr>
              <a:t> statistika</a:t>
            </a:r>
            <a:r>
              <a:rPr lang="sl-SI" noProof="0" dirty="0">
                <a:latin typeface="Hero New Light"/>
              </a:rPr>
              <a:t>: analiza dveh spremenljivk, npr. hi-kvadrat, mere povezanosti, t-test, ANOVA, regresija, …</a:t>
            </a:r>
          </a:p>
          <a:p>
            <a:pPr lvl="1">
              <a:lnSpc>
                <a:spcPct val="100000"/>
              </a:lnSpc>
            </a:pPr>
            <a:r>
              <a:rPr lang="sl-SI" b="1" noProof="0" dirty="0" err="1">
                <a:latin typeface="Hero New Light"/>
              </a:rPr>
              <a:t>Multivariatna</a:t>
            </a:r>
            <a:r>
              <a:rPr lang="sl-SI" b="1" noProof="0" dirty="0">
                <a:latin typeface="Hero New Light"/>
              </a:rPr>
              <a:t> statistika</a:t>
            </a:r>
            <a:r>
              <a:rPr lang="sl-SI" noProof="0" dirty="0">
                <a:latin typeface="Hero New Light"/>
              </a:rPr>
              <a:t>: analiza več spremenljivk, npr. multipla regresija, analiza glavnih </a:t>
            </a:r>
            <a:r>
              <a:rPr lang="sl-SI" dirty="0">
                <a:latin typeface="Hero New Light"/>
              </a:rPr>
              <a:t>k</a:t>
            </a:r>
            <a:r>
              <a:rPr lang="sl-SI" noProof="0" dirty="0" err="1">
                <a:latin typeface="Hero New Light"/>
              </a:rPr>
              <a:t>omponent</a:t>
            </a:r>
            <a:r>
              <a:rPr lang="sl-SI" noProof="0" dirty="0">
                <a:latin typeface="Hero New Light"/>
              </a:rPr>
              <a:t>, faktorska analiza, </a:t>
            </a:r>
            <a:r>
              <a:rPr lang="sl-SI" noProof="0" dirty="0" err="1">
                <a:latin typeface="Hero New Light"/>
              </a:rPr>
              <a:t>diskriminantna</a:t>
            </a:r>
            <a:r>
              <a:rPr lang="sl-SI" noProof="0" dirty="0">
                <a:latin typeface="Hero New Light"/>
              </a:rPr>
              <a:t> analiza 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3DB4E-F655-F4E6-4314-B6D095F7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10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253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867B4-00A4-AF54-03FF-382AABF9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7DBF-0820-366C-45C5-CBBAEEB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Koraki statistične analize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AF74-D9BA-ED0C-1938-F0707226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l-SI" noProof="0" dirty="0"/>
              <a:t>Določitev vsebine in namena statistične študije, opredelitev objekta (enota in populacija) in vsebino opazovanja (spremenljivke)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/>
              <a:t>Statistično opazovanje (celotne populacije ali vzorca)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/>
              <a:t>Enostavna obdelava (urejanje, </a:t>
            </a:r>
            <a:r>
              <a:rPr lang="sl-SI" noProof="0" dirty="0" err="1"/>
              <a:t>soritranje</a:t>
            </a:r>
            <a:r>
              <a:rPr lang="sl-SI" noProof="0" dirty="0"/>
              <a:t> podatkov in izračun osnovnih karakteristik)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/>
              <a:t>Analitična obravnava</a:t>
            </a:r>
          </a:p>
          <a:p>
            <a:pPr>
              <a:lnSpc>
                <a:spcPct val="100000"/>
              </a:lnSpc>
            </a:pPr>
            <a:endParaRPr lang="sl-SI" noProof="0" dirty="0">
              <a:latin typeface="Hero New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469E8-5AEC-5E80-A77A-F0CFCB9B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9753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2B2AF-3A8C-5FB6-8F56-65FD172BB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34B0-883B-F210-6C3E-0A5B0631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Vaja 1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78E0-E1F8-BD93-AA8B-308013F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l-SI" noProof="0" dirty="0"/>
              <a:t>Za naslednje spremenljivke definirajte nekaj možnih vrednosti in navedite, ali so zvezne ali diskretne, ter kakšna je raven merjenja: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Število dnevnih poslov na ljubljanski borzi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Temperatura v Kopru v stopinjah Celzija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Življenjska doba osebnega računalnika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Število dni letnega dopusta za zaposlene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Dnevno prehojena razdalja v a. kilometrih/b. korakih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Leto neto dohodek učitelja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Teža solate v gramih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Število polic v knjižni omari</a:t>
            </a:r>
          </a:p>
          <a:p>
            <a:pPr marL="914400" lvl="1" indent="-457200">
              <a:buFont typeface="+mj-lt"/>
              <a:buAutoNum type="arabicPeriod"/>
            </a:pPr>
            <a:r>
              <a:rPr lang="sl-SI" noProof="0" dirty="0"/>
              <a:t>Strinjanje s trditvijo na lestvici od 1 (Sploh se ne strinjam) do 5 (Povsem se strinjam)</a:t>
            </a:r>
          </a:p>
          <a:p>
            <a:endParaRPr lang="sl-SI" noProof="0" dirty="0">
              <a:latin typeface="Hero New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D7CF8-9748-A7F6-78B3-D85F7252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052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D47D-9826-33F4-48DE-9C10EF232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25F1-CC83-A5DB-5891-81DC7F08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Vaja 2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6E38-1D4B-EEEE-47A0-973F5F09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noProof="0" dirty="0"/>
              <a:t>Za naslednje enote navedite nekaj primerov spremenljivk in določite njihovo mersko lestvico: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>
                <a:latin typeface="Hero New Light"/>
              </a:rPr>
              <a:t>Učenec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>
                <a:latin typeface="Hero New Light"/>
              </a:rPr>
              <a:t>Učitelj</a:t>
            </a:r>
          </a:p>
          <a:p>
            <a:pPr marL="514350" indent="-514350">
              <a:buFont typeface="+mj-lt"/>
              <a:buAutoNum type="arabicPeriod"/>
            </a:pPr>
            <a:r>
              <a:rPr lang="sl-SI" dirty="0">
                <a:latin typeface="Hero New Light"/>
              </a:rPr>
              <a:t>Razred</a:t>
            </a:r>
            <a:endParaRPr lang="sl-SI" noProof="0" dirty="0">
              <a:latin typeface="Hero New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sl-SI" noProof="0" dirty="0">
                <a:latin typeface="Hero New Light"/>
              </a:rPr>
              <a:t>Šola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>
                <a:latin typeface="Hero New Light"/>
              </a:rPr>
              <a:t>Učbenik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6CC8E-1105-87DC-3A11-05DFD057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1151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7BBBE-4A26-40EA-A823-D12C6B3E9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1EBF-A43A-9FEE-34CF-AEF26691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Vaja 3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03E6-CBF6-6112-B353-9C7060B1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noProof="0" dirty="0"/>
              <a:t>Predstavljajte si, da proučujete pojav besede “trajnostni razvoj” v slovenskih srednješolskih učbenikih izdanih v obdobju od 2010 do 2020. Med njimi naključno izberete 250 učbenikov, v katerih preštejete, kolikokrat se pojavi beseda trajnostni razvoj.</a:t>
            </a:r>
          </a:p>
          <a:p>
            <a:r>
              <a:rPr lang="sl-SI" noProof="0" dirty="0">
                <a:latin typeface="Hero New Light"/>
              </a:rPr>
              <a:t>Kaj je enota analize in kaj je spremenljivka?</a:t>
            </a:r>
          </a:p>
          <a:p>
            <a:r>
              <a:rPr lang="sl-SI" noProof="0" dirty="0">
                <a:latin typeface="Hero New Light"/>
              </a:rPr>
              <a:t>Kaj je merska lestvica spremenljivke?</a:t>
            </a:r>
          </a:p>
          <a:p>
            <a:r>
              <a:rPr lang="sl-SI" noProof="0" dirty="0">
                <a:latin typeface="Hero New Light"/>
              </a:rPr>
              <a:t>Kakšen je vzorec in kako velik je?</a:t>
            </a:r>
          </a:p>
          <a:p>
            <a:r>
              <a:rPr lang="sl-SI" noProof="0" dirty="0">
                <a:latin typeface="Hero New Light"/>
              </a:rPr>
              <a:t>Kakšna je populacija?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A99F0-7509-DFA4-0814-835234B6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14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8615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E4D58-501C-3D39-60ED-305B5D30B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6D1D-15D8-2587-C293-5A238F4B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Vaja 4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1C81-3F8E-CEF5-C786-A3721089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l-SI" noProof="0" dirty="0"/>
              <a:t>Recimo, da je imel Pokrajinski muzej v Kopru v letu 2023 natanko 20.000 obiskovalcev. Predstavljate si, da je </a:t>
            </a:r>
            <a:r>
              <a:rPr lang="sl-SI" dirty="0"/>
              <a:t>vsak deseti obiskovalec muzeja prejel in izpolnil </a:t>
            </a:r>
            <a:r>
              <a:rPr lang="sl-SI" noProof="0" dirty="0"/>
              <a:t>kratek vprašalnik: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>
                <a:latin typeface="Hero New Light"/>
              </a:rPr>
              <a:t>Kako velika je populacija?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>
                <a:latin typeface="Hero New Light"/>
              </a:rPr>
              <a:t>Kako velik je vzorec?</a:t>
            </a:r>
          </a:p>
          <a:p>
            <a:pPr marL="514350" indent="-514350">
              <a:buFont typeface="+mj-lt"/>
              <a:buAutoNum type="arabicPeriod"/>
            </a:pPr>
            <a:r>
              <a:rPr lang="sl-SI" noProof="0" dirty="0">
                <a:latin typeface="Hero New Light"/>
              </a:rPr>
              <a:t>Predstavljajte si vsaj štiri vprašanja, na podlagi katerih bi lahko definirali eno nominalno, eno </a:t>
            </a:r>
            <a:r>
              <a:rPr lang="sl-SI" noProof="0" dirty="0" err="1">
                <a:latin typeface="Hero New Light"/>
              </a:rPr>
              <a:t>ordinalno</a:t>
            </a:r>
            <a:r>
              <a:rPr lang="sl-SI" noProof="0" dirty="0">
                <a:latin typeface="Hero New Light"/>
              </a:rPr>
              <a:t>, eno intervalno in eno razmernostno spremenljivko.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223BF-F32B-9C82-3B5C-7CBE8E25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15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82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677DE-04EB-1E8A-39C7-9443CAB94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3CEF-C115-B4B3-EC55-C085CC09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Domača naloga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1D7B-439D-649D-24C6-67FAE578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sl-SI" noProof="0" dirty="0"/>
              <a:t>Na spletni strani Pedagoškega inštituta preberite opis in se seznanite z mednarodno raziskavo PISA za leto 2022. </a:t>
            </a:r>
          </a:p>
          <a:p>
            <a:pPr marL="514350" indent="-514350">
              <a:buAutoNum type="arabicPeriod"/>
            </a:pPr>
            <a:r>
              <a:rPr lang="sl-SI" noProof="0" dirty="0"/>
              <a:t>Na spletni strani </a:t>
            </a:r>
            <a:r>
              <a:rPr lang="sl-SI" noProof="0" dirty="0">
                <a:hlinkClick r:id="rId3"/>
              </a:rPr>
              <a:t>OECD</a:t>
            </a:r>
            <a:r>
              <a:rPr lang="sl-SI" noProof="0" dirty="0"/>
              <a:t> poiščite naslednja vprašalnika raziskave PISA:</a:t>
            </a:r>
          </a:p>
          <a:p>
            <a:pPr marL="914400" lvl="1" indent="-457200">
              <a:buAutoNum type="alphaLcPeriod"/>
            </a:pPr>
            <a:r>
              <a:rPr lang="sl-SI" noProof="0" dirty="0"/>
              <a:t>slv-SVN_Slovenia-School_Questionnaire_MS22.pdf</a:t>
            </a:r>
          </a:p>
          <a:p>
            <a:pPr marL="914400" lvl="1" indent="-457200">
              <a:buAutoNum type="alphaLcPeriod"/>
            </a:pPr>
            <a:r>
              <a:rPr lang="sl-SI" noProof="0" dirty="0"/>
              <a:t>slv-SVN_Slovenia-Student_Questionnaire_MS22.pdf</a:t>
            </a:r>
          </a:p>
          <a:p>
            <a:pPr marL="514350" indent="-514350">
              <a:buAutoNum type="arabicPeriod"/>
            </a:pPr>
            <a:r>
              <a:rPr lang="sl-SI" noProof="0" dirty="0">
                <a:latin typeface="Hero New Light"/>
              </a:rPr>
              <a:t>Kaj je enota analize pri vprašalniku a in kaj pri vprašalniku b?</a:t>
            </a:r>
          </a:p>
          <a:p>
            <a:pPr marL="514350" indent="-514350">
              <a:buAutoNum type="arabicPeriod"/>
            </a:pPr>
            <a:r>
              <a:rPr lang="sl-SI" noProof="0" dirty="0">
                <a:latin typeface="Hero New Light"/>
              </a:rPr>
              <a:t>Določite mersko lestvico spremenljivk pri vprašanjih:</a:t>
            </a:r>
          </a:p>
          <a:p>
            <a:pPr marL="914400" lvl="1" indent="-457200">
              <a:buAutoNum type="alphaLcPeriod"/>
            </a:pPr>
            <a:r>
              <a:rPr lang="sl-SI" noProof="0" dirty="0">
                <a:latin typeface="Hero New Light"/>
              </a:rPr>
              <a:t>SC013, SC002, SC211, SC012, SC185, SC202, SC201, SC004, SC061, SC173, SC003</a:t>
            </a:r>
          </a:p>
          <a:p>
            <a:pPr marL="914400" lvl="1" indent="-457200">
              <a:buAutoNum type="alphaLcPeriod"/>
            </a:pPr>
            <a:r>
              <a:rPr lang="sl-SI" noProof="0" dirty="0">
                <a:latin typeface="Hero New Light"/>
              </a:rPr>
              <a:t>ST003, ST002, ST255, ST230, ST259, ST019, ST021, ST038, ST307, ST016, ST059</a:t>
            </a:r>
          </a:p>
          <a:p>
            <a:pPr marL="0" indent="0">
              <a:buNone/>
            </a:pPr>
            <a:endParaRPr lang="sl-SI" noProof="0" dirty="0">
              <a:latin typeface="Hero New Light"/>
            </a:endParaRPr>
          </a:p>
          <a:p>
            <a:pPr marL="0" indent="0">
              <a:buNone/>
            </a:pPr>
            <a:r>
              <a:rPr lang="sl-SI" noProof="0" dirty="0">
                <a:latin typeface="Hero New Light"/>
              </a:rPr>
              <a:t>Rok: 15. 3. 2023.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2D96E-2A77-EA67-C423-2ADF90AE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16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5579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8F63-2F44-4B0C-93CE-B1F36535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Vsebina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E166-AAFB-4864-AE6D-8EFD1380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sl-SI" sz="2800" noProof="0" dirty="0">
                <a:latin typeface="Hero New Light"/>
              </a:rPr>
              <a:t>Kaj je statistika?</a:t>
            </a:r>
          </a:p>
          <a:p>
            <a:pPr>
              <a:lnSpc>
                <a:spcPct val="100000"/>
              </a:lnSpc>
            </a:pPr>
            <a:r>
              <a:rPr lang="sl-SI" sz="2800" noProof="0" dirty="0">
                <a:latin typeface="Hero New Light"/>
              </a:rPr>
              <a:t>Osnovni pojmi statistike</a:t>
            </a:r>
            <a:endParaRPr lang="sl-SI" noProof="0" dirty="0">
              <a:latin typeface="Hero New Light"/>
            </a:endParaRP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Podatki in informacije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Enote in spremenljivke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Populacija in vzorec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Tipi spremenljivk glede na vrednost in mersko lestvico</a:t>
            </a:r>
          </a:p>
          <a:p>
            <a:pPr>
              <a:lnSpc>
                <a:spcPct val="100000"/>
              </a:lnSpc>
            </a:pPr>
            <a:r>
              <a:rPr lang="sl-SI" sz="2800" noProof="0" dirty="0">
                <a:latin typeface="Hero New Light"/>
              </a:rPr>
              <a:t>Vrste </a:t>
            </a:r>
            <a:r>
              <a:rPr lang="sl-SI" sz="2800" noProof="0" dirty="0" err="1">
                <a:latin typeface="Hero New Light"/>
              </a:rPr>
              <a:t>statsitične</a:t>
            </a:r>
            <a:r>
              <a:rPr lang="sl-SI" sz="2800" noProof="0" dirty="0">
                <a:latin typeface="Hero New Light"/>
              </a:rPr>
              <a:t> analize</a:t>
            </a:r>
          </a:p>
          <a:p>
            <a:pPr>
              <a:lnSpc>
                <a:spcPct val="100000"/>
              </a:lnSpc>
            </a:pPr>
            <a:r>
              <a:rPr lang="sl-SI" sz="2800" noProof="0" dirty="0">
                <a:latin typeface="Hero New Light"/>
              </a:rPr>
              <a:t>Programska orodja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Vaje in domača naloga</a:t>
            </a:r>
            <a:endParaRPr lang="sl-SI" sz="2800" noProof="0" dirty="0">
              <a:latin typeface="Hero New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D4504-CC61-4254-A403-EC64B0D6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2865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Kaj je statistika?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Statistika je vede, ki proučuje </a:t>
            </a:r>
            <a:r>
              <a:rPr lang="sl-SI" b="1" noProof="0" dirty="0">
                <a:latin typeface="Hero New Light"/>
              </a:rPr>
              <a:t>množične pojave </a:t>
            </a:r>
            <a:r>
              <a:rPr lang="sl-SI" noProof="0" dirty="0">
                <a:latin typeface="Hero New Light"/>
              </a:rPr>
              <a:t>v naravi in družbi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Izhaja iz </a:t>
            </a:r>
            <a:r>
              <a:rPr lang="sl-SI" noProof="0" dirty="0" err="1">
                <a:latin typeface="Hero New Light"/>
              </a:rPr>
              <a:t>statisticum</a:t>
            </a:r>
            <a:r>
              <a:rPr lang="sl-SI" noProof="0" dirty="0">
                <a:latin typeface="Hero New Light"/>
              </a:rPr>
              <a:t> (lat. državni), saj je prvotno označevala analizo podatkov o državi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Ukvarja se z </a:t>
            </a:r>
            <a:r>
              <a:rPr lang="sl-SI" b="1" noProof="0" dirty="0">
                <a:latin typeface="Hero New Light"/>
              </a:rPr>
              <a:t>zbiranjem, pripravo, analizo, interpretacijo in predstavitvijo podatkov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Nepogrešljivo orodje za raziskovanje na vseh področjih znanosti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Pomembno je, da jo </a:t>
            </a:r>
            <a:r>
              <a:rPr lang="sl-SI" b="1" noProof="0" dirty="0">
                <a:latin typeface="Hero New Light"/>
              </a:rPr>
              <a:t>uporabljamo odgovorno in etično ter kritično ocenjujemo kontekst in vir statističnih informacij</a:t>
            </a:r>
            <a:r>
              <a:rPr lang="sl-SI" noProof="0" dirty="0">
                <a:latin typeface="Hero New Light"/>
              </a:rPr>
              <a:t>, da se izognemo napačnim interpretacijam in zavajanju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5020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Podatki in informacije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Podatki so niz vrednosti kvalitativnih spremenljivk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Informacije je obdela in interpretiran podatek</a:t>
            </a: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Primer: temperatura po vsem svetu za zadnjih 100 let so podatki; analiza, ki ugotavlja, da globalna temperatura narašča, je informacija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4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2846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Enote in spremenljivke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Enote opazovanja, za katere se zbirajo podatki, npr. oseba, gospodinjstvo, podjetje, izdelek, stavba, dogodek, država …</a:t>
            </a:r>
          </a:p>
          <a:p>
            <a:pPr>
              <a:lnSpc>
                <a:spcPct val="100000"/>
              </a:lnSpc>
            </a:pPr>
            <a:endParaRPr lang="sl-SI" noProof="0" dirty="0">
              <a:latin typeface="Hero New Light"/>
            </a:endParaRPr>
          </a:p>
          <a:p>
            <a:pPr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Spremenljivka je katero koli značilno število ali količina, ki jo je mogoče izmeriti ali prešteti, na primer: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Spol, starost, izobrazba, poklic, dohodek, narodnost … (za osebo)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Število članov, vrsta, lastništvo stanovanja, dohodek, internetna povezava … (za gospodinjstvo)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Število zaposlenih, lokacija, vrsta, sektor, prihodki … (za podjetje)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Dimenzije, teža, starost, barva, temperatura, cena … (za izdelek)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Dimenzije, lokacija, starost, lastništvo, materiali, cena … (za stavbo)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Površina, prebivalstvo, število podjetij, politična ureditev … (za državo)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5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0973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Tipi spremenljivk glede na vrednost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Kategorične (atributne) spremenljivke</a:t>
            </a:r>
            <a:r>
              <a:rPr lang="sl-SI" noProof="0" dirty="0">
                <a:latin typeface="Hero New Light"/>
              </a:rPr>
              <a:t>, npr. spol, izobrazba, barva, sektor, vrsta, regija</a:t>
            </a:r>
          </a:p>
          <a:p>
            <a:pPr>
              <a:lnSpc>
                <a:spcPct val="100000"/>
              </a:lnSpc>
            </a:pPr>
            <a:endParaRPr lang="sl-SI" noProof="0" dirty="0">
              <a:latin typeface="Hero New Light"/>
            </a:endParaRPr>
          </a:p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Številske spremenljivke</a:t>
            </a:r>
            <a:r>
              <a:rPr lang="sl-SI" noProof="0" dirty="0">
                <a:latin typeface="Hero New Light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Zvezne</a:t>
            </a:r>
            <a:r>
              <a:rPr lang="sl-SI" noProof="0" dirty="0">
                <a:latin typeface="Hero New Light"/>
              </a:rPr>
              <a:t> (lahko imajo poljubne vrednosti), npr. točna starost, dohodek, cena, dimenzije, dolžina, širina, trajanje …</a:t>
            </a:r>
          </a:p>
          <a:p>
            <a:pPr lvl="1"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Diskretne</a:t>
            </a:r>
            <a:r>
              <a:rPr lang="sl-SI" noProof="0" dirty="0">
                <a:latin typeface="Hero New Light"/>
              </a:rPr>
              <a:t> (imajo le celoštevilske vrednosti), npr. letnica rojstva, velikost gospodinjstva, velikost podjetja, število udeležencev 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6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1298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Tipi spremenljivk glede na mersko lestvico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Nominalne spremenljivke</a:t>
            </a:r>
            <a:r>
              <a:rPr lang="sl-SI" noProof="0" dirty="0">
                <a:latin typeface="Hero New Light"/>
              </a:rPr>
              <a:t> (nominalna lestvica): vrednosti se lahko razlikujejo le med seboj, razvrščanje ni možno, npr. spol, poklic, sektor, narodnost, regija …</a:t>
            </a:r>
          </a:p>
          <a:p>
            <a:pPr>
              <a:lnSpc>
                <a:spcPct val="100000"/>
              </a:lnSpc>
            </a:pPr>
            <a:r>
              <a:rPr lang="sl-SI" b="1" noProof="0" dirty="0" err="1">
                <a:latin typeface="Hero New Light"/>
              </a:rPr>
              <a:t>Ordinalne</a:t>
            </a:r>
            <a:r>
              <a:rPr lang="sl-SI" b="1" noProof="0" dirty="0">
                <a:latin typeface="Hero New Light"/>
              </a:rPr>
              <a:t> spremenljivke</a:t>
            </a:r>
            <a:r>
              <a:rPr lang="sl-SI" noProof="0" dirty="0">
                <a:latin typeface="Hero New Light"/>
              </a:rPr>
              <a:t> (</a:t>
            </a:r>
            <a:r>
              <a:rPr lang="sl-SI" noProof="0" dirty="0" err="1">
                <a:latin typeface="Hero New Light"/>
              </a:rPr>
              <a:t>ordinalna</a:t>
            </a:r>
            <a:r>
              <a:rPr lang="sl-SI" noProof="0" dirty="0">
                <a:latin typeface="Hero New Light"/>
              </a:rPr>
              <a:t> lestvica): vrednosti so lahko razvrščene od najmanjše do največje, vendar razdalje med vrednostmi niso znane, npr. izobrazba, šolska ocena, stopnja strinjanja, stopnja zadovoljstva, tesnoba …</a:t>
            </a:r>
          </a:p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Intervalne spremenljivke</a:t>
            </a:r>
            <a:r>
              <a:rPr lang="sl-SI" noProof="0" dirty="0">
                <a:latin typeface="Hero New Light"/>
              </a:rPr>
              <a:t> (intervalna lestvica): razlika med dvema vrednostma je smiselna, vendar ni dejanske ničelne vrednosti, je samo arbitrarna, npr. temperatura na lestvici Celzija, pH, koledarsko leto …</a:t>
            </a:r>
          </a:p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Razmernostne spremenljivke</a:t>
            </a:r>
            <a:r>
              <a:rPr lang="sl-SI" noProof="0" dirty="0">
                <a:latin typeface="Hero New Light"/>
              </a:rPr>
              <a:t> (razmernostna lestvica): imajo edinstveno in </a:t>
            </a:r>
            <a:r>
              <a:rPr lang="sl-SI" noProof="0" dirty="0" err="1">
                <a:latin typeface="Hero New Light"/>
              </a:rPr>
              <a:t>nearbitrarno</a:t>
            </a:r>
            <a:r>
              <a:rPr lang="sl-SI" noProof="0" dirty="0">
                <a:latin typeface="Hero New Light"/>
              </a:rPr>
              <a:t> ničelno vrednost, zato lahko izračunamo tudi razmerja, npr. temperatura po Kelvinovi lestvici, starost, dolžina, širina, višina, teža, velikost razreda, število udeležencev dogodka, dohodek 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7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6544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Pregled merskih lestvic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8</a:t>
            </a:fld>
            <a:endParaRPr lang="en-SI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4D7C4EA-CF34-A993-F083-9756A0A0B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225853"/>
              </p:ext>
            </p:extLst>
          </p:nvPr>
        </p:nvGraphicFramePr>
        <p:xfrm>
          <a:off x="838200" y="2071693"/>
          <a:ext cx="1051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817">
                  <a:extLst>
                    <a:ext uri="{9D8B030D-6E8A-4147-A177-3AD203B41FA5}">
                      <a16:colId xmlns:a16="http://schemas.microsoft.com/office/drawing/2014/main" val="1776559751"/>
                    </a:ext>
                  </a:extLst>
                </a:gridCol>
                <a:gridCol w="1813302">
                  <a:extLst>
                    <a:ext uri="{9D8B030D-6E8A-4147-A177-3AD203B41FA5}">
                      <a16:colId xmlns:a16="http://schemas.microsoft.com/office/drawing/2014/main" val="3131949997"/>
                    </a:ext>
                  </a:extLst>
                </a:gridCol>
                <a:gridCol w="1549830">
                  <a:extLst>
                    <a:ext uri="{9D8B030D-6E8A-4147-A177-3AD203B41FA5}">
                      <a16:colId xmlns:a16="http://schemas.microsoft.com/office/drawing/2014/main" val="312311294"/>
                    </a:ext>
                  </a:extLst>
                </a:gridCol>
                <a:gridCol w="1472339">
                  <a:extLst>
                    <a:ext uri="{9D8B030D-6E8A-4147-A177-3AD203B41FA5}">
                      <a16:colId xmlns:a16="http://schemas.microsoft.com/office/drawing/2014/main" val="3644607940"/>
                    </a:ext>
                  </a:extLst>
                </a:gridCol>
                <a:gridCol w="2101312">
                  <a:extLst>
                    <a:ext uri="{9D8B030D-6E8A-4147-A177-3AD203B41FA5}">
                      <a16:colId xmlns:a16="http://schemas.microsoft.com/office/drawing/2014/main" val="212229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Kaj lahko izračunamo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400" dirty="0"/>
                        <a:t>Nominalna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400" dirty="0" err="1"/>
                        <a:t>Ordinalna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400" dirty="0"/>
                        <a:t>Intervalna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sz="2400" dirty="0"/>
                        <a:t>Razmernostna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02549"/>
                  </a:ext>
                </a:extLst>
              </a:tr>
              <a:tr h="406916">
                <a:tc>
                  <a:txBody>
                    <a:bodyPr/>
                    <a:lstStyle/>
                    <a:p>
                      <a:r>
                        <a:rPr lang="sl-SI" sz="2400" dirty="0"/>
                        <a:t>Frekvenčna porazdelitev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Modus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2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Vrstni red vrednosti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36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Mediana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Povprečje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1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Razlika med vrednostmi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3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Seštevanje in odštevanje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05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sz="2400" dirty="0"/>
                        <a:t>Množenje in deljenje</a:t>
                      </a:r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SI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I" sz="2400" dirty="0">
                          <a:sym typeface="Wingdings 2" panose="05020102010507070707" pitchFamily="18" charset="2"/>
                        </a:rPr>
                        <a:t></a:t>
                      </a:r>
                      <a:endParaRPr lang="en-SI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86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15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3DF2D-2BC5-26A0-80C8-7EB88DF8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4A6E-D026-E255-FBD8-972D0E6C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noProof="0" dirty="0">
                <a:solidFill>
                  <a:srgbClr val="005892"/>
                </a:solidFill>
                <a:latin typeface="Hero New Light"/>
                <a:cs typeface="Arial" panose="020B0604020202020204" pitchFamily="34" charset="0"/>
              </a:rPr>
              <a:t>Populacija in vzorec</a:t>
            </a:r>
            <a:endParaRPr lang="sl-SI" noProof="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A35C-2DC7-E2D6-A516-F8D730DD5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Populacija </a:t>
            </a:r>
            <a:r>
              <a:rPr lang="sl-SI" noProof="0" dirty="0">
                <a:latin typeface="Hero New Light"/>
              </a:rPr>
              <a:t>se nanaša na skupni niz opazovanj; pomembno jo je prostorsko in časovno opredeliti, npr.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študenti Univerze na Primorskem v študijskem letu 2023/2024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javni vrtci v Obalno-Kraški regiji na 1. 9. 2023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gledališke predstave v Sloveniji v tednu od 19. do 25. 2. 2024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knjige izdane v EU v januarju 2024</a:t>
            </a:r>
          </a:p>
          <a:p>
            <a:pPr>
              <a:lnSpc>
                <a:spcPct val="100000"/>
              </a:lnSpc>
            </a:pPr>
            <a:r>
              <a:rPr lang="sl-SI" b="1" noProof="0" dirty="0">
                <a:latin typeface="Hero New Light"/>
              </a:rPr>
              <a:t>Vzorec </a:t>
            </a:r>
            <a:r>
              <a:rPr lang="sl-SI" noProof="0" dirty="0">
                <a:latin typeface="Hero New Light"/>
              </a:rPr>
              <a:t>se nanaša na niz podatkov, izbranih iz statistične populacije po določenem postopku, npr.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sistematični vzorec 400 študentov UP</a:t>
            </a:r>
          </a:p>
          <a:p>
            <a:pPr lvl="1">
              <a:lnSpc>
                <a:spcPct val="100000"/>
              </a:lnSpc>
            </a:pPr>
            <a:r>
              <a:rPr lang="sl-SI" noProof="0" dirty="0">
                <a:latin typeface="Hero New Light"/>
              </a:rPr>
              <a:t>naključni vzorec 200 knjig</a:t>
            </a:r>
          </a:p>
          <a:p>
            <a:pPr lvl="1">
              <a:lnSpc>
                <a:spcPct val="100000"/>
              </a:lnSpc>
            </a:pPr>
            <a:endParaRPr lang="sl-SI" noProof="0" dirty="0">
              <a:latin typeface="Hero New Light"/>
            </a:endParaRPr>
          </a:p>
          <a:p>
            <a:pPr lvl="1">
              <a:lnSpc>
                <a:spcPct val="100000"/>
              </a:lnSpc>
            </a:pPr>
            <a:endParaRPr lang="sl-SI" noProof="0" dirty="0">
              <a:latin typeface="Hero New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681B8-28E8-3EF3-3AE7-C15DDBA3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3814-1097-40E1-8B57-00353149029C}" type="slidenum">
              <a:rPr lang="en-SI" smtClean="0"/>
              <a:t>9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2546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1205</Words>
  <Application>Microsoft Office PowerPoint</Application>
  <PresentationFormat>Širokozaslonsko</PresentationFormat>
  <Paragraphs>169</Paragraphs>
  <Slides>16</Slides>
  <Notes>9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Hero New Light</vt:lpstr>
      <vt:lpstr>Wingdings 2</vt:lpstr>
      <vt:lpstr>Office Theme</vt:lpstr>
      <vt:lpstr>Uvod v statistiko</vt:lpstr>
      <vt:lpstr>Vsebina</vt:lpstr>
      <vt:lpstr>Kaj je statistika?</vt:lpstr>
      <vt:lpstr>Podatki in informacije</vt:lpstr>
      <vt:lpstr>Enote in spremenljivke</vt:lpstr>
      <vt:lpstr>Tipi spremenljivk glede na vrednost</vt:lpstr>
      <vt:lpstr>Tipi spremenljivk glede na mersko lestvico</vt:lpstr>
      <vt:lpstr>Pregled merskih lestvic</vt:lpstr>
      <vt:lpstr>Populacija in vzorec</vt:lpstr>
      <vt:lpstr>Vrste statistične analize</vt:lpstr>
      <vt:lpstr>Koraki statistične analize</vt:lpstr>
      <vt:lpstr>Vaja 1</vt:lpstr>
      <vt:lpstr>Vaja 2</vt:lpstr>
      <vt:lpstr>Vaja 3</vt:lpstr>
      <vt:lpstr>Vaja 4</vt:lpstr>
      <vt:lpstr>Domača naloga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Ana Slavec</dc:creator>
  <cp:lastModifiedBy>uporabnik</cp:lastModifiedBy>
  <cp:revision>21</cp:revision>
  <dcterms:created xsi:type="dcterms:W3CDTF">2018-04-23T14:11:48Z</dcterms:created>
  <dcterms:modified xsi:type="dcterms:W3CDTF">2024-03-08T17:39:02Z</dcterms:modified>
</cp:coreProperties>
</file>