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5364-AF5C-4BAD-B2DB-F86CB8059AB0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78F2-E4C8-4C98-A27E-4C982E73618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75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5364-AF5C-4BAD-B2DB-F86CB8059AB0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78F2-E4C8-4C98-A27E-4C982E736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6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5364-AF5C-4BAD-B2DB-F86CB8059AB0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78F2-E4C8-4C98-A27E-4C982E736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653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5364-AF5C-4BAD-B2DB-F86CB8059AB0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78F2-E4C8-4C98-A27E-4C982E73618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136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5364-AF5C-4BAD-B2DB-F86CB8059AB0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78F2-E4C8-4C98-A27E-4C982E736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164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5364-AF5C-4BAD-B2DB-F86CB8059AB0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78F2-E4C8-4C98-A27E-4C982E73618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339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5364-AF5C-4BAD-B2DB-F86CB8059AB0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78F2-E4C8-4C98-A27E-4C982E736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337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5364-AF5C-4BAD-B2DB-F86CB8059AB0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78F2-E4C8-4C98-A27E-4C982E736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016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5364-AF5C-4BAD-B2DB-F86CB8059AB0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78F2-E4C8-4C98-A27E-4C982E736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0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5364-AF5C-4BAD-B2DB-F86CB8059AB0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78F2-E4C8-4C98-A27E-4C982E736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92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5364-AF5C-4BAD-B2DB-F86CB8059AB0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78F2-E4C8-4C98-A27E-4C982E736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94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5364-AF5C-4BAD-B2DB-F86CB8059AB0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78F2-E4C8-4C98-A27E-4C982E736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17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5364-AF5C-4BAD-B2DB-F86CB8059AB0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78F2-E4C8-4C98-A27E-4C982E736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07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5364-AF5C-4BAD-B2DB-F86CB8059AB0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78F2-E4C8-4C98-A27E-4C982E736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10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5364-AF5C-4BAD-B2DB-F86CB8059AB0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78F2-E4C8-4C98-A27E-4C982E736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56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5364-AF5C-4BAD-B2DB-F86CB8059AB0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78F2-E4C8-4C98-A27E-4C982E736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19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5364-AF5C-4BAD-B2DB-F86CB8059AB0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78F2-E4C8-4C98-A27E-4C982E736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6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pixabay.com/en/ppt-backgrounds-blue-pink-2340388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FC55364-AF5C-4BAD-B2DB-F86CB8059AB0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A678F2-E4C8-4C98-A27E-4C982E736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238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CBA802-66A8-6B67-505D-9664B2A8B5B2}"/>
              </a:ext>
            </a:extLst>
          </p:cNvPr>
          <p:cNvSpPr txBox="1"/>
          <p:nvPr/>
        </p:nvSpPr>
        <p:spPr>
          <a:xfrm>
            <a:off x="1026160" y="774049"/>
            <a:ext cx="11165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Edwardian Script ITC" panose="030303020407070D0804" pitchFamily="66" charset="0"/>
              </a:rPr>
              <a:t>Well come</a:t>
            </a:r>
            <a:endParaRPr lang="en-IN" sz="9600" dirty="0">
              <a:solidFill>
                <a:schemeClr val="bg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08B58-4E97-E5B4-8E7B-DECBA9EFBECF}"/>
              </a:ext>
            </a:extLst>
          </p:cNvPr>
          <p:cNvSpPr txBox="1"/>
          <p:nvPr/>
        </p:nvSpPr>
        <p:spPr>
          <a:xfrm>
            <a:off x="4375727" y="2186224"/>
            <a:ext cx="14595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Edwardian Script ITC" panose="030303020407070D0804" pitchFamily="66" charset="0"/>
              </a:rPr>
              <a:t>to</a:t>
            </a:r>
            <a:endParaRPr lang="en-IN" sz="9600" dirty="0">
              <a:solidFill>
                <a:schemeClr val="bg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4A3B4-008A-7D5D-ECE0-25BDE513FBF3}"/>
              </a:ext>
            </a:extLst>
          </p:cNvPr>
          <p:cNvSpPr txBox="1"/>
          <p:nvPr/>
        </p:nvSpPr>
        <p:spPr>
          <a:xfrm>
            <a:off x="4002579" y="391634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Edwardian Script ITC" panose="030303020407070D0804" pitchFamily="66" charset="0"/>
              </a:rPr>
              <a:t>Our presentation</a:t>
            </a:r>
            <a:endParaRPr lang="en-IN" sz="9600" dirty="0">
              <a:solidFill>
                <a:schemeClr val="bg1"/>
              </a:solidFill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15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517E-8BCE-7853-E931-7A8CF5D18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165" y="230243"/>
            <a:ext cx="9448800" cy="10666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stellar" panose="020A0402060406010301" pitchFamily="18" charset="0"/>
              </a:rPr>
              <a:t>Group  Member Names</a:t>
            </a:r>
            <a:endParaRPr lang="en-IN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197BE-1234-BB8F-E0EE-8E77A7D19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8114" y="1716484"/>
            <a:ext cx="9144000" cy="514151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Edwardian Script ITC" panose="030303020407070D0804" pitchFamily="66" charset="0"/>
              </a:rPr>
              <a:t>Disha </a:t>
            </a:r>
            <a:r>
              <a:rPr lang="en-US" sz="4000" b="1" dirty="0" err="1">
                <a:solidFill>
                  <a:schemeClr val="bg2">
                    <a:lumMod val="50000"/>
                  </a:schemeClr>
                </a:solidFill>
                <a:latin typeface="Edwardian Script ITC" panose="030303020407070D0804" pitchFamily="66" charset="0"/>
              </a:rPr>
              <a:t>Sonani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Edwardian Script ITC" panose="030303020407070D0804" pitchFamily="66" charset="0"/>
            </a:endParaRPr>
          </a:p>
          <a:p>
            <a:r>
              <a:rPr lang="en-US" sz="4000" b="1" dirty="0" err="1">
                <a:solidFill>
                  <a:schemeClr val="bg2">
                    <a:lumMod val="50000"/>
                  </a:schemeClr>
                </a:solidFill>
                <a:latin typeface="Edwardian Script ITC" panose="030303020407070D0804" pitchFamily="66" charset="0"/>
              </a:rPr>
              <a:t>Yashasvi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Edwardian Script ITC" panose="030303020407070D0804" pitchFamily="66" charset="0"/>
              </a:rPr>
              <a:t> Borda</a:t>
            </a:r>
          </a:p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Edwardian Script ITC" panose="030303020407070D0804" pitchFamily="66" charset="0"/>
              </a:rPr>
              <a:t>Khushboo </a:t>
            </a:r>
            <a:r>
              <a:rPr lang="en-US" sz="4000" b="1" dirty="0" err="1">
                <a:solidFill>
                  <a:schemeClr val="bg2">
                    <a:lumMod val="50000"/>
                  </a:schemeClr>
                </a:solidFill>
                <a:latin typeface="Edwardian Script ITC" panose="030303020407070D0804" pitchFamily="66" charset="0"/>
              </a:rPr>
              <a:t>Gajera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Edwardian Script ITC" panose="030303020407070D0804" pitchFamily="66" charset="0"/>
            </a:endParaRPr>
          </a:p>
          <a:p>
            <a:r>
              <a:rPr lang="en-US" sz="4000" b="1" dirty="0" err="1">
                <a:solidFill>
                  <a:schemeClr val="bg2">
                    <a:lumMod val="50000"/>
                  </a:schemeClr>
                </a:solidFill>
                <a:latin typeface="Edwardian Script ITC" panose="030303020407070D0804" pitchFamily="66" charset="0"/>
              </a:rPr>
              <a:t>Vanita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Edwardian Script ITC" panose="030303020407070D0804" pitchFamily="66" charset="0"/>
              </a:rPr>
              <a:t> Baraiya</a:t>
            </a:r>
            <a:endParaRPr lang="en-IN" sz="4000" b="1" dirty="0">
              <a:solidFill>
                <a:schemeClr val="bg2">
                  <a:lumMod val="50000"/>
                </a:schemeClr>
              </a:solidFill>
              <a:latin typeface="Edwardian Script ITC" panose="030303020407070D0804" pitchFamily="66" charset="0"/>
            </a:endParaRPr>
          </a:p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Edwardian Script ITC" panose="030303020407070D0804" pitchFamily="66" charset="0"/>
              </a:rPr>
              <a:t>Bhakti </a:t>
            </a:r>
            <a:r>
              <a:rPr lang="en-US" sz="4000" b="1" dirty="0" err="1">
                <a:solidFill>
                  <a:schemeClr val="bg2">
                    <a:lumMod val="50000"/>
                  </a:schemeClr>
                </a:solidFill>
                <a:latin typeface="Edwardian Script ITC" panose="030303020407070D0804" pitchFamily="66" charset="0"/>
              </a:rPr>
              <a:t>Meroliya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Edwardian Script ITC" panose="030303020407070D0804" pitchFamily="66" charset="0"/>
            </a:endParaRPr>
          </a:p>
          <a:p>
            <a:r>
              <a:rPr lang="en-US" sz="4000" b="1" dirty="0" err="1">
                <a:solidFill>
                  <a:schemeClr val="bg2">
                    <a:lumMod val="50000"/>
                  </a:schemeClr>
                </a:solidFill>
                <a:latin typeface="Edwardian Script ITC" panose="030303020407070D0804" pitchFamily="66" charset="0"/>
              </a:rPr>
              <a:t>Isha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Edwardian Script ITC" panose="030303020407070D08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402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16CF1F-60DF-CE5A-DED7-99B9C756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472" y="1209768"/>
            <a:ext cx="3657600" cy="63703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Data Base</a:t>
            </a:r>
            <a:endParaRPr lang="en-IN" sz="36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BF08ABC-7590-D823-3645-24C4759EA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9"/>
          <a:stretch/>
        </p:blipFill>
        <p:spPr>
          <a:xfrm>
            <a:off x="863445" y="466951"/>
            <a:ext cx="3738965" cy="2759705"/>
          </a:xfrm>
          <a:prstGeom prst="snip2DiagRect">
            <a:avLst>
              <a:gd name="adj1" fmla="val 10815"/>
              <a:gd name="adj2" fmla="val 0"/>
            </a:avLst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CDEAB7-CFEF-64BF-46C8-3F5483C49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7347" y="2049147"/>
            <a:ext cx="5906947" cy="3917173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i="0" dirty="0">
                <a:solidFill>
                  <a:schemeClr val="bg1"/>
                </a:solidFill>
                <a:effectLst/>
                <a:latin typeface="Gill Sans MT Condensed" panose="020B0506020104020203" pitchFamily="34" charset="0"/>
              </a:rPr>
              <a:t>A cloud database is a database that typically runs on a cloud computing </a:t>
            </a:r>
            <a:r>
              <a:rPr lang="en-US" sz="3200" i="0" dirty="0" err="1">
                <a:solidFill>
                  <a:schemeClr val="bg1"/>
                </a:solidFill>
                <a:effectLst/>
                <a:latin typeface="Gill Sans MT Condensed" panose="020B0506020104020203" pitchFamily="34" charset="0"/>
              </a:rPr>
              <a:t>platform,access</a:t>
            </a:r>
            <a:r>
              <a:rPr lang="en-US" sz="3200" i="0" dirty="0">
                <a:solidFill>
                  <a:schemeClr val="bg1"/>
                </a:solidFill>
                <a:effectLst/>
                <a:latin typeface="Gill Sans MT Condensed" panose="020B0506020104020203" pitchFamily="34" charset="0"/>
              </a:rPr>
              <a:t> to it is provided as a </a:t>
            </a:r>
            <a:r>
              <a:rPr lang="en-US" sz="3200" i="0" dirty="0" err="1">
                <a:solidFill>
                  <a:schemeClr val="bg1"/>
                </a:solidFill>
                <a:effectLst/>
                <a:latin typeface="Gill Sans MT Condensed" panose="020B0506020104020203" pitchFamily="34" charset="0"/>
              </a:rPr>
              <a:t>sevice</a:t>
            </a:r>
            <a:r>
              <a:rPr lang="en-US" sz="3200" i="0" dirty="0">
                <a:solidFill>
                  <a:schemeClr val="bg1"/>
                </a:solidFill>
                <a:effectLst/>
                <a:latin typeface="Gill Sans MT Condensed" panose="020B0506020104020203" pitchFamily="34" charset="0"/>
              </a:rPr>
              <a:t> such as Amazon EC2 a</a:t>
            </a:r>
            <a:r>
              <a:rPr lang="en-US" sz="3200" dirty="0">
                <a:solidFill>
                  <a:schemeClr val="bg1"/>
                </a:solidFill>
                <a:latin typeface="Gill Sans MT Condensed" panose="020B0506020104020203" pitchFamily="34" charset="0"/>
              </a:rPr>
              <a:t>nd Rack space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Gill Sans MT Condensed" panose="020B0506020104020203" pitchFamily="34" charset="0"/>
              </a:rPr>
              <a:t>The cloud databases was conceived for the purpose of online data management by using a variety of distributed servers</a:t>
            </a: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Gill Sans MT Condensed" panose="020B0506020104020203" pitchFamily="34" charset="0"/>
              </a:rPr>
              <a:t>.</a:t>
            </a:r>
            <a:endParaRPr lang="en-IN" sz="3200" dirty="0">
              <a:solidFill>
                <a:schemeClr val="bg2">
                  <a:lumMod val="20000"/>
                  <a:lumOff val="80000"/>
                </a:schemeClr>
              </a:solidFill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6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5E74-612B-163B-D853-E2B91F7D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127760"/>
          </a:xfrm>
        </p:spPr>
        <p:txBody>
          <a:bodyPr/>
          <a:lstStyle/>
          <a:p>
            <a:r>
              <a:rPr lang="en-US" u="sng" cap="none" dirty="0">
                <a:solidFill>
                  <a:schemeClr val="bg1"/>
                </a:solidFill>
                <a:latin typeface="Algerian" panose="04020705040A02060702" pitchFamily="82" charset="0"/>
              </a:rPr>
              <a:t>Methods to run a databases in a cloud :</a:t>
            </a:r>
            <a:endParaRPr lang="en-IN" u="sng" cap="none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3C952-E08F-74EB-A199-18DA2BDA0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88020"/>
            <a:ext cx="11798268" cy="5301206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</a:rPr>
              <a:t>There are two primary methods to run a databases in a cloud:</a:t>
            </a:r>
          </a:p>
          <a:p>
            <a:pPr algn="just"/>
            <a:r>
              <a:rPr lang="en-IN" sz="2800" b="1" dirty="0">
                <a:solidFill>
                  <a:schemeClr val="bg1"/>
                </a:solidFill>
              </a:rPr>
              <a:t>                 </a:t>
            </a:r>
            <a:r>
              <a:rPr lang="en-IN" sz="2800" dirty="0">
                <a:solidFill>
                  <a:schemeClr val="bg1"/>
                </a:solidFill>
              </a:rPr>
              <a:t>1) </a:t>
            </a:r>
            <a:r>
              <a:rPr lang="en-IN" sz="2800" dirty="0">
                <a:solidFill>
                  <a:schemeClr val="bg1"/>
                </a:solidFill>
                <a:latin typeface="Century Gothic" panose="020B0502020202020204"/>
              </a:rPr>
              <a:t>Virtual  </a:t>
            </a:r>
            <a:r>
              <a:rPr lang="en-IN" sz="2800" dirty="0">
                <a:solidFill>
                  <a:schemeClr val="bg1"/>
                </a:solidFill>
              </a:rPr>
              <a:t>machine image</a:t>
            </a:r>
          </a:p>
          <a:p>
            <a:pPr algn="just"/>
            <a:r>
              <a:rPr lang="en-IN" sz="2800" dirty="0">
                <a:solidFill>
                  <a:schemeClr val="bg1"/>
                </a:solidFill>
              </a:rPr>
              <a:t>                  2) Databases-as-a-service</a:t>
            </a:r>
          </a:p>
          <a:p>
            <a:pPr algn="just"/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1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E2F9-4934-4767-B442-4548AFAD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83" y="4060785"/>
            <a:ext cx="432124" cy="101760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44973CB-E7A4-13B1-63B5-96874410295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10488"/>
          <a:stretch/>
        </p:blipFill>
        <p:spPr>
          <a:xfrm>
            <a:off x="1344903" y="4060786"/>
            <a:ext cx="6921662" cy="2797214"/>
          </a:xfrm>
          <a:prstGeom prst="snip2DiagRect">
            <a:avLst>
              <a:gd name="adj1" fmla="val 0"/>
              <a:gd name="adj2" fmla="val 0"/>
            </a:avLst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A7526-857E-0414-5FF3-B53AE03360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7724" y="246122"/>
            <a:ext cx="11320038" cy="4084577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  <a:t>1) Virtual  machine image</a:t>
            </a:r>
          </a:p>
          <a:p>
            <a:pPr algn="just"/>
            <a:r>
              <a:rPr lang="en-IN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</a:t>
            </a:r>
            <a:r>
              <a:rPr lang="en-IN" sz="2800" dirty="0">
                <a:solidFill>
                  <a:schemeClr val="bg1"/>
                </a:solidFill>
              </a:rPr>
              <a:t>Cloud platforms allow users to purchase virtual-machine      instances  for a limited time and one can run a databases on such virtual machines.</a:t>
            </a:r>
          </a:p>
          <a:p>
            <a:pPr algn="just"/>
            <a:endParaRPr lang="en-IN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  <a:t>2) Databases-as-a-service</a:t>
            </a:r>
          </a:p>
          <a:p>
            <a:pPr algn="just"/>
            <a:r>
              <a:rPr lang="en-IN" sz="2800" dirty="0">
                <a:solidFill>
                  <a:schemeClr val="bg1"/>
                </a:solidFill>
              </a:rPr>
              <a:t>   With a databases as a service model application owners do not have to install and maintain the databases themselves.</a:t>
            </a:r>
          </a:p>
          <a:p>
            <a:pPr marL="514350" indent="-514350" algn="just">
              <a:buFont typeface="+mj-lt"/>
              <a:buAutoNum type="arabicParenR"/>
            </a:pPr>
            <a:endParaRPr lang="en-IN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514350" marR="0" lvl="0" indent="-5143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+mj-lt"/>
              <a:buAutoNum type="arabicParenR"/>
              <a:tabLst/>
              <a:defRPr/>
            </a:pPr>
            <a:endParaRPr lang="en-IN" sz="2800" dirty="0">
              <a:solidFill>
                <a:srgbClr val="76DBF4">
                  <a:lumMod val="40000"/>
                  <a:lumOff val="60000"/>
                </a:srgbClr>
              </a:solidFill>
              <a:latin typeface="Century Gothic" panose="020B0502020202020204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76DBF4">
                  <a:lumMod val="40000"/>
                  <a:lumOff val="6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36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A0DF-D52C-6312-FDFB-55A0BA5E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017121"/>
            <a:ext cx="5114703" cy="5703424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bg1"/>
                </a:solidFill>
                <a:latin typeface="Algerian" panose="04020705040A02060702" pitchFamily="82" charset="0"/>
              </a:rPr>
              <a:t>Advantages</a:t>
            </a:r>
            <a:br>
              <a:rPr lang="en-US" cap="none" dirty="0"/>
            </a:br>
            <a:br>
              <a:rPr lang="en-US" cap="none" dirty="0"/>
            </a:br>
            <a:r>
              <a:rPr lang="en-US" sz="2400" cap="none" dirty="0">
                <a:solidFill>
                  <a:schemeClr val="bg1"/>
                </a:solidFill>
              </a:rPr>
              <a:t>Database eliminates the</a:t>
            </a:r>
            <a:br>
              <a:rPr lang="en-US" sz="2400" cap="none" dirty="0">
                <a:solidFill>
                  <a:schemeClr val="bg1"/>
                </a:solidFill>
              </a:rPr>
            </a:br>
            <a:r>
              <a:rPr lang="en-US" sz="2400" cap="none" dirty="0">
                <a:solidFill>
                  <a:schemeClr val="bg1"/>
                </a:solidFill>
              </a:rPr>
              <a:t>redundancy of data by integrating them. </a:t>
            </a:r>
            <a:br>
              <a:rPr lang="en-US" sz="2400" cap="none" dirty="0">
                <a:solidFill>
                  <a:schemeClr val="bg1"/>
                </a:solidFill>
              </a:rPr>
            </a:br>
            <a:br>
              <a:rPr lang="en-US" sz="2400" cap="none" dirty="0">
                <a:solidFill>
                  <a:schemeClr val="bg1"/>
                </a:solidFill>
              </a:rPr>
            </a:br>
            <a:r>
              <a:rPr lang="en-US" sz="2400" cap="none" dirty="0">
                <a:solidFill>
                  <a:schemeClr val="bg1"/>
                </a:solidFill>
              </a:rPr>
              <a:t>Data consistency is increased</a:t>
            </a:r>
            <a:br>
              <a:rPr lang="en-US" sz="2400" cap="none" dirty="0">
                <a:solidFill>
                  <a:schemeClr val="bg1"/>
                </a:solidFill>
              </a:rPr>
            </a:br>
            <a:br>
              <a:rPr lang="en-US" sz="2400" cap="none" dirty="0">
                <a:solidFill>
                  <a:schemeClr val="bg1"/>
                </a:solidFill>
              </a:rPr>
            </a:br>
            <a:r>
              <a:rPr lang="en-US" sz="2400" cap="none" dirty="0">
                <a:solidFill>
                  <a:schemeClr val="bg1"/>
                </a:solidFill>
              </a:rPr>
              <a:t>Additional information can be derived from same data</a:t>
            </a:r>
            <a:br>
              <a:rPr lang="en-US" sz="2400" cap="none" dirty="0">
                <a:solidFill>
                  <a:schemeClr val="bg1"/>
                </a:solidFill>
              </a:rPr>
            </a:br>
            <a:endParaRPr lang="en-IN" sz="2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E0C41-C60E-852F-E9ED-7A68A3E7C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1295" y="2705100"/>
            <a:ext cx="5800705" cy="1863524"/>
          </a:xfrm>
        </p:spPr>
        <p:txBody>
          <a:bodyPr>
            <a:normAutofit fontScale="25000" lnSpcReduction="20000"/>
          </a:bodyPr>
          <a:lstStyle/>
          <a:p>
            <a:endParaRPr lang="en-US" sz="160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US" sz="160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US" sz="3200" dirty="0">
              <a:solidFill>
                <a:schemeClr val="tx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 Complex software</a:t>
            </a:r>
          </a:p>
          <a:p>
            <a:endParaRPr 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   It requires more memory</a:t>
            </a:r>
          </a:p>
          <a:p>
            <a:endParaRPr 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  Multiuser DBMS can be more        expensive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A210B-7945-B076-E4D3-DF190D7122D7}"/>
              </a:ext>
            </a:extLst>
          </p:cNvPr>
          <p:cNvSpPr txBox="1"/>
          <p:nvPr/>
        </p:nvSpPr>
        <p:spPr>
          <a:xfrm>
            <a:off x="1794920" y="362634"/>
            <a:ext cx="819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bg1"/>
                </a:solidFill>
                <a:latin typeface="Algerian" panose="04020705040A02060702" pitchFamily="82" charset="0"/>
              </a:rPr>
              <a:t>ADVANTAGES AND DISADVANTAGES</a:t>
            </a:r>
            <a:endParaRPr lang="en-IN" sz="3600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C65737-B20F-F66C-3C1A-72D640C78A3E}"/>
              </a:ext>
            </a:extLst>
          </p:cNvPr>
          <p:cNvCxnSpPr/>
          <p:nvPr/>
        </p:nvCxnSpPr>
        <p:spPr>
          <a:xfrm>
            <a:off x="4733925" y="5810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CB04BD-6878-F494-CB2F-3F9977DCD69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892358" y="1008965"/>
            <a:ext cx="0" cy="58490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C37B39-8F11-B46C-C1F4-67A4427F1101}"/>
              </a:ext>
            </a:extLst>
          </p:cNvPr>
          <p:cNvSpPr txBox="1"/>
          <p:nvPr/>
        </p:nvSpPr>
        <p:spPr>
          <a:xfrm>
            <a:off x="6794961" y="1622941"/>
            <a:ext cx="470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DISADVANTAGES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9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D812-8AE1-B2E0-7E1F-3BC542EF6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12" y="-1485901"/>
            <a:ext cx="8001000" cy="29718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INTRODUCTION :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7C5C6-7FBD-D574-66CC-CBA9078B7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12" y="1262592"/>
            <a:ext cx="6400800" cy="1947333"/>
          </a:xfrm>
        </p:spPr>
        <p:txBody>
          <a:bodyPr>
            <a:normAutofit fontScale="77500" lnSpcReduction="2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.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Cloud computing provides as a mean by which we can be we access the applications as utilities over the internet. It allows us to create configure and customize application online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4700" dirty="0">
                <a:solidFill>
                  <a:schemeClr val="bg1"/>
                </a:solidFill>
              </a:rPr>
              <a:t>. </a:t>
            </a:r>
            <a:endParaRPr lang="en-IN" sz="4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56723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210</TotalTime>
  <Words>242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Castellar</vt:lpstr>
      <vt:lpstr>Century Gothic</vt:lpstr>
      <vt:lpstr>Edwardian Script ITC</vt:lpstr>
      <vt:lpstr>Gill Sans MT Condensed</vt:lpstr>
      <vt:lpstr>Wingdings</vt:lpstr>
      <vt:lpstr>Wingdings 3</vt:lpstr>
      <vt:lpstr>Slice</vt:lpstr>
      <vt:lpstr>PowerPoint Presentation</vt:lpstr>
      <vt:lpstr>Group  Member Names</vt:lpstr>
      <vt:lpstr>Data Base</vt:lpstr>
      <vt:lpstr>Methods to run a databases in a cloud :</vt:lpstr>
      <vt:lpstr>PowerPoint Presentation</vt:lpstr>
      <vt:lpstr>Advantages  Database eliminates the redundancy of data by integrating them.   Data consistency is increased  Additional information can be derived from same data </vt:lpstr>
      <vt:lpstr>INTRODUCTION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Meet Borda</dc:creator>
  <cp:lastModifiedBy>Meet Borda</cp:lastModifiedBy>
  <cp:revision>2</cp:revision>
  <dcterms:created xsi:type="dcterms:W3CDTF">2022-12-03T09:49:09Z</dcterms:created>
  <dcterms:modified xsi:type="dcterms:W3CDTF">2022-12-04T08:47:29Z</dcterms:modified>
</cp:coreProperties>
</file>