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E89C2C-8A38-49F2-9504-A162E6CA6461}">
          <p14:sldIdLst>
            <p14:sldId id="256"/>
            <p14:sldId id="257"/>
            <p14:sldId id="258"/>
            <p14:sldId id="259"/>
            <p14:sldId id="260"/>
            <p14:sldId id="263"/>
            <p14:sldId id="262"/>
            <p14:sldId id="26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136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67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82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1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3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41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62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81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3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843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CBF4-2CCF-43D4-904A-378191C17D05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FEE0-CCC3-43DE-B77C-B9E23B7B8E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5.0764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A7F4-EFD7-4633-BC4F-57382B3C7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Detekcia 3D pózy ruky zo stereoskopického záznamu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07A0D-480B-481E-A244-2F2FD7AE6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</a:t>
            </a:r>
            <a:r>
              <a:rPr lang="sk-SK" dirty="0"/>
              <a:t>áš Bordáč</a:t>
            </a:r>
          </a:p>
        </p:txBody>
      </p:sp>
    </p:spTree>
    <p:extLst>
      <p:ext uri="{BB962C8B-B14F-4D97-AF65-F5344CB8AC3E}">
        <p14:creationId xmlns:p14="http://schemas.microsoft.com/office/powerpoint/2010/main" val="230363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BE04-2B31-4893-B69D-55B196C8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50E5-A7A3-491A-8A4A-087DFFB7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Stan Melax, Leonid Keselman, and Sterling Orsten. </a:t>
            </a:r>
            <a:r>
              <a:rPr lang="sk-SK" dirty="0">
                <a:hlinkClick r:id="rId2"/>
              </a:rPr>
              <a:t>Dynamics based 3d</a:t>
            </a:r>
            <a:r>
              <a:rPr lang="en-US" dirty="0">
                <a:hlinkClick r:id="rId2"/>
              </a:rPr>
              <a:t> </a:t>
            </a:r>
            <a:r>
              <a:rPr lang="sk-SK" dirty="0">
                <a:hlinkClick r:id="rId2"/>
              </a:rPr>
              <a:t>skeletal hand tracking</a:t>
            </a:r>
            <a:r>
              <a:rPr lang="sk-SK" dirty="0"/>
              <a:t>.</a:t>
            </a:r>
            <a:r>
              <a:rPr lang="en-US" dirty="0"/>
              <a:t> </a:t>
            </a:r>
            <a:r>
              <a:rPr lang="sk-SK" dirty="0"/>
              <a:t>CoRR, abs/1705.07640, 2017</a:t>
            </a:r>
          </a:p>
        </p:txBody>
      </p:sp>
    </p:spTree>
    <p:extLst>
      <p:ext uri="{BB962C8B-B14F-4D97-AF65-F5344CB8AC3E}">
        <p14:creationId xmlns:p14="http://schemas.microsoft.com/office/powerpoint/2010/main" val="416980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DA2E-29E5-4698-8AEC-C369BD6B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B6A9-11E2-4A6C-A309-990737C9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Možnosti detekcie 3D pózy ruky </a:t>
            </a:r>
          </a:p>
          <a:p>
            <a:r>
              <a:rPr lang="sk-SK" dirty="0"/>
              <a:t>Porovnanie vybraných metód v oblasti interakcie robota s ľudským učiteľom.</a:t>
            </a:r>
          </a:p>
          <a:p>
            <a:r>
              <a:rPr lang="sk-SK" dirty="0"/>
              <a:t>Implementácia a vyhodnotenie systému na detekciu 3D pózy ruky učiteľa zo stereoskopického záznamu.</a:t>
            </a:r>
          </a:p>
        </p:txBody>
      </p:sp>
    </p:spTree>
    <p:extLst>
      <p:ext uri="{BB962C8B-B14F-4D97-AF65-F5344CB8AC3E}">
        <p14:creationId xmlns:p14="http://schemas.microsoft.com/office/powerpoint/2010/main" val="30977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2ECF-83D7-4C80-8C0C-2EAA437B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1F9C-7265-4104-B111-60C78D10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Intel ReaslSense D435i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DE52-88C8-4EE8-87D3-64AFBBE65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1" b="39962"/>
          <a:stretch/>
        </p:blipFill>
        <p:spPr>
          <a:xfrm>
            <a:off x="5181995" y="1825625"/>
            <a:ext cx="2792932" cy="629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B9EDE-D25E-4EE8-9D6D-B1DF5CE8D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63" y="2681811"/>
            <a:ext cx="6822874" cy="38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3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9642-B9CE-4AFB-8665-4E9B4AE7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2BEF-612E-489E-B939-1119067A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ROSBAG 2.</a:t>
            </a:r>
            <a:r>
              <a:rPr lang="sk-SK" dirty="0"/>
              <a:t>0</a:t>
            </a:r>
          </a:p>
          <a:p>
            <a:r>
              <a:rPr lang="sk-SK" dirty="0"/>
              <a:t>Serializované objekty</a:t>
            </a:r>
          </a:p>
          <a:p>
            <a:pPr lvl="1"/>
            <a:r>
              <a:rPr lang="sk-SK" dirty="0"/>
              <a:t>Informacie o kamerách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sk-SK" dirty="0"/>
              <a:t>ĺbková mapa</a:t>
            </a:r>
          </a:p>
          <a:p>
            <a:pPr lvl="1"/>
            <a:r>
              <a:rPr lang="sk-SK" dirty="0"/>
              <a:t>RGB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7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3E3-1057-4B33-96E6-7CFF8871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Existujúci systém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8819-280D-4986-9620-C9531D4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Hand tracking sample (Intel)</a:t>
            </a:r>
          </a:p>
          <a:p>
            <a:r>
              <a:rPr lang="sk-SK" dirty="0"/>
              <a:t>Dynamics Based 3D Skeletal Hand Tracking</a:t>
            </a:r>
          </a:p>
          <a:p>
            <a:pPr lvl="1"/>
            <a:r>
              <a:rPr lang="sk-SK" dirty="0"/>
              <a:t>Sledovanie ruky v reálnom čase</a:t>
            </a:r>
          </a:p>
          <a:p>
            <a:pPr lvl="1"/>
            <a:r>
              <a:rPr lang="sk-SK" dirty="0"/>
              <a:t>Predspracovanie dát</a:t>
            </a:r>
          </a:p>
          <a:p>
            <a:pPr lvl="1"/>
            <a:r>
              <a:rPr lang="sk-SK" dirty="0"/>
              <a:t>3D model ruky</a:t>
            </a:r>
          </a:p>
          <a:p>
            <a:pPr lvl="1"/>
            <a:r>
              <a:rPr lang="sk-SK" dirty="0"/>
              <a:t>Metrika chyby</a:t>
            </a:r>
          </a:p>
        </p:txBody>
      </p:sp>
    </p:spTree>
    <p:extLst>
      <p:ext uri="{BB962C8B-B14F-4D97-AF65-F5344CB8AC3E}">
        <p14:creationId xmlns:p14="http://schemas.microsoft.com/office/powerpoint/2010/main" val="127498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9FB5-5F2C-498F-BD09-74394201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Dynamics Based 3D Skeletal Hand Tracking</a:t>
            </a:r>
            <a:r>
              <a:rPr lang="en-US" dirty="0"/>
              <a:t> - </a:t>
            </a:r>
            <a:r>
              <a:rPr lang="sv-SE" sz="2700" dirty="0"/>
              <a:t>Stan Melax, Leonid Keselman, Sterling Orsten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D001-E191-442B-91B2-71F43640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Predspracovanie hĺbkovej mapy</a:t>
            </a:r>
          </a:p>
          <a:p>
            <a:pPr lvl="1"/>
            <a:r>
              <a:rPr lang="sk-SK" dirty="0"/>
              <a:t>Mriežka voxelov</a:t>
            </a:r>
          </a:p>
          <a:p>
            <a:pPr lvl="1"/>
            <a:r>
              <a:rPr lang="sk-SK" dirty="0"/>
              <a:t>Pre každý voxel vyberie jeden bod v ťažisku</a:t>
            </a:r>
          </a:p>
          <a:p>
            <a:pPr lvl="1"/>
            <a:r>
              <a:rPr lang="sk-SK" dirty="0"/>
              <a:t>Odstránenie outliers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Simulacia pózy ruky</a:t>
            </a:r>
          </a:p>
          <a:p>
            <a:pPr lvl="1"/>
            <a:r>
              <a:rPr lang="sk-SK" dirty="0"/>
              <a:t>Najbližší zaznamenaný objekt</a:t>
            </a:r>
          </a:p>
          <a:p>
            <a:pPr lvl="1"/>
            <a:r>
              <a:rPr lang="sk-SK" dirty="0"/>
              <a:t>Vložený 3D model</a:t>
            </a:r>
          </a:p>
          <a:p>
            <a:pPr lvl="1"/>
            <a:r>
              <a:rPr lang="sk-SK" dirty="0"/>
              <a:t>Výber nutných bodov z hĺbkových dát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3A366-6A0B-4A39-AF02-6CBF13EF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1197"/>
          <a:stretch/>
        </p:blipFill>
        <p:spPr>
          <a:xfrm>
            <a:off x="6006517" y="2964737"/>
            <a:ext cx="3048164" cy="32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39C3-BF34-4D21-B513-C7A1D4CE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Dynamics Based 3D Skeletal Hand Tracking</a:t>
            </a:r>
            <a:r>
              <a:rPr lang="en-US" dirty="0"/>
              <a:t> - </a:t>
            </a:r>
            <a:r>
              <a:rPr lang="sv-SE" sz="2700" dirty="0"/>
              <a:t>Stan Melax, Leonid Keselman, Sterling Orsten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C583F-FACD-4E2F-967F-EE02D6324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/>
                  <a:t>3D model ruky</a:t>
                </a:r>
              </a:p>
              <a:p>
                <a:pPr lvl="1"/>
                <a:r>
                  <a:rPr lang="sk-SK" dirty="0"/>
                  <a:t>3x rigid-body pre každý prst + 1x dlaň</a:t>
                </a:r>
              </a:p>
              <a:p>
                <a:pPr lvl="1"/>
                <a:r>
                  <a:rPr lang="sk-SK" dirty="0"/>
                  <a:t>Dynamika pevných telies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Výpočet chyby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- </a:t>
                </a:r>
                <a:r>
                  <a:rPr lang="sk-SK" sz="1800" dirty="0"/>
                  <a:t>množina bodov najbližších k i-temu rigid-body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- </a:t>
                </a:r>
                <a:r>
                  <a:rPr lang="sk-SK" sz="1800" dirty="0"/>
                  <a:t>množina bodov i-teho rigid-body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sk-SK" sz="3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𝑒𝑟𝑟𝐹𝑖𝑡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sk-SK" b="0" i="0" smtClean="0"/>
                        <m:t> </m:t>
                      </m:r>
                      <m:r>
                        <m:rPr>
                          <m:nor/>
                        </m:rPr>
                        <a:rPr lang="sk-SK"/>
                        <m:t>=</m:t>
                      </m:r>
                      <m:r>
                        <m:rPr>
                          <m:nor/>
                        </m:rPr>
                        <a:rPr lang="sk-SK" b="0" i="0" smtClean="0"/>
                        <m:t> </m:t>
                      </m:r>
                      <m:r>
                        <m:rPr>
                          <m:nor/>
                        </m:rPr>
                        <a:rPr lang="sk-SK"/>
                        <m:t>max</m:t>
                      </m:r>
                      <m:r>
                        <m:rPr>
                          <m:nor/>
                        </m:rPr>
                        <a:rPr lang="sk-SK"/>
                        <m:t>{</m:t>
                      </m:r>
                      <m:r>
                        <m:rPr>
                          <m:nor/>
                        </m:rPr>
                        <a:rPr lang="sk-SK"/>
                        <m:t>min</m:t>
                      </m:r>
                      <m:r>
                        <m:rPr>
                          <m:nor/>
                        </m:rPr>
                        <a:rPr lang="sk-SK"/>
                        <m:t>{|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sk-SK"/>
                        <m:t>−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sk-SK"/>
                        <m:t>|: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sk-SK"/>
                        <m:t>∈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sk-SK"/>
                        <m:t>}:</m:t>
                      </m:r>
                      <m:r>
                        <m:rPr>
                          <m:nor/>
                        </m:rPr>
                        <a:rPr lang="sk-SK" b="0" i="0" smtClean="0"/>
                        <m:t>p</m:t>
                      </m:r>
                      <m:r>
                        <m:rPr>
                          <m:nor/>
                        </m:rPr>
                        <a:rPr lang="sk-SK"/>
                        <m:t>∈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sk-SK"/>
                        <m:t>}</m:t>
                      </m:r>
                    </m:oMath>
                  </m:oMathPara>
                </a14:m>
                <a:endParaRPr lang="sk-SK" dirty="0"/>
              </a:p>
              <a:p>
                <a:pPr marL="457200" lvl="1" indent="0">
                  <a:buNone/>
                </a:pPr>
                <a:endParaRPr lang="sk-SK" sz="200" dirty="0"/>
              </a:p>
              <a:p>
                <a:pPr lvl="1"/>
                <a:r>
                  <a:rPr lang="sk-SK" dirty="0"/>
                  <a:t>Penalizácia chybnej pozície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C583F-FACD-4E2F-967F-EE02D6324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3249DF-8356-428A-949C-9046597B4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1197"/>
          <a:stretch/>
        </p:blipFill>
        <p:spPr>
          <a:xfrm>
            <a:off x="6031684" y="1505053"/>
            <a:ext cx="3048164" cy="32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8DB0-1142-4F48-B566-B266CA4A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implementácie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6862-23D6-40A9-B869-7CD9652C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Vlastný dataset</a:t>
            </a:r>
          </a:p>
          <a:p>
            <a:pPr lvl="1"/>
            <a:r>
              <a:rPr lang="sk-SK" dirty="0"/>
              <a:t>Stereoskopické dáta s hĺbkovou mapou</a:t>
            </a:r>
          </a:p>
          <a:p>
            <a:pPr lvl="1"/>
            <a:r>
              <a:rPr lang="sk-SK" dirty="0"/>
              <a:t>Anotácia existujúcim systémom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Vlastná neurónová sieť</a:t>
            </a:r>
          </a:p>
          <a:p>
            <a:pPr lvl="1"/>
            <a:r>
              <a:rPr lang="sk-SK" dirty="0"/>
              <a:t>Vstup: 2D obrázok z vlastného datasetu</a:t>
            </a:r>
          </a:p>
          <a:p>
            <a:pPr lvl="1"/>
            <a:r>
              <a:rPr lang="sk-SK" dirty="0"/>
              <a:t>Anotácia: podľa funkčného modelu na 3D dátach</a:t>
            </a:r>
          </a:p>
          <a:p>
            <a:pPr lvl="1"/>
            <a:r>
              <a:rPr lang="sk-SK" dirty="0"/>
              <a:t>Výstup: heatmapy </a:t>
            </a:r>
            <a:r>
              <a:rPr lang="sk-SK"/>
              <a:t>pre klúčové </a:t>
            </a:r>
            <a:r>
              <a:rPr lang="sk-SK" dirty="0"/>
              <a:t>body ruky (21)</a:t>
            </a:r>
          </a:p>
        </p:txBody>
      </p:sp>
    </p:spTree>
    <p:extLst>
      <p:ext uri="{BB962C8B-B14F-4D97-AF65-F5344CB8AC3E}">
        <p14:creationId xmlns:p14="http://schemas.microsoft.com/office/powerpoint/2010/main" val="104414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E038-49A2-4E4A-B468-59C6ED3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01078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266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Detekcia 3D pózy ruky zo stereoskopického záznamu</vt:lpstr>
      <vt:lpstr>Cieľ</vt:lpstr>
      <vt:lpstr>Hardware</vt:lpstr>
      <vt:lpstr>Output format</vt:lpstr>
      <vt:lpstr>Existujúci systém</vt:lpstr>
      <vt:lpstr>Dynamics Based 3D Skeletal Hand Tracking - Stan Melax, Leonid Keselman, Sterling Orsten</vt:lpstr>
      <vt:lpstr>Dynamics Based 3D Skeletal Hand Tracking - Stan Melax, Leonid Keselman, Sterling Orsten</vt:lpstr>
      <vt:lpstr>Návrh implementácie</vt:lpstr>
      <vt:lpstr>Ďakujem za pozornosť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3D pózy ruky zo stereoskopického záznamu</dc:title>
  <dc:creator>Tomas BORDAC</dc:creator>
  <cp:lastModifiedBy>Tomas BORDAC</cp:lastModifiedBy>
  <cp:revision>35</cp:revision>
  <dcterms:created xsi:type="dcterms:W3CDTF">2019-11-02T10:32:54Z</dcterms:created>
  <dcterms:modified xsi:type="dcterms:W3CDTF">2019-11-04T08:27:29Z</dcterms:modified>
</cp:coreProperties>
</file>