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3192-DE5C-4063-85C9-F9616A41D4E9}" type="datetimeFigureOut">
              <a:rPr lang="sk-SK" smtClean="0"/>
              <a:t>12.03.2018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A7E3AA5-8357-485C-AB1E-A45F40485B1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4361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3192-DE5C-4063-85C9-F9616A41D4E9}" type="datetimeFigureOut">
              <a:rPr lang="sk-SK" smtClean="0"/>
              <a:t>12.03.2018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7E3AA5-8357-485C-AB1E-A45F40485B1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062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3192-DE5C-4063-85C9-F9616A41D4E9}" type="datetimeFigureOut">
              <a:rPr lang="sk-SK" smtClean="0"/>
              <a:t>12.03.2018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7E3AA5-8357-485C-AB1E-A45F40485B19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1842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3192-DE5C-4063-85C9-F9616A41D4E9}" type="datetimeFigureOut">
              <a:rPr lang="sk-SK" smtClean="0"/>
              <a:t>12.03.2018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7E3AA5-8357-485C-AB1E-A45F40485B1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49095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3192-DE5C-4063-85C9-F9616A41D4E9}" type="datetimeFigureOut">
              <a:rPr lang="sk-SK" smtClean="0"/>
              <a:t>12.03.2018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7E3AA5-8357-485C-AB1E-A45F40485B19}" type="slidenum">
              <a:rPr lang="sk-SK" smtClean="0"/>
              <a:t>‹#›</a:t>
            </a:fld>
            <a:endParaRPr lang="sk-SK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0185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3192-DE5C-4063-85C9-F9616A41D4E9}" type="datetimeFigureOut">
              <a:rPr lang="sk-SK" smtClean="0"/>
              <a:t>12.03.2018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7E3AA5-8357-485C-AB1E-A45F40485B1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9372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3192-DE5C-4063-85C9-F9616A41D4E9}" type="datetimeFigureOut">
              <a:rPr lang="sk-SK" smtClean="0"/>
              <a:t>12.03.2018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3AA5-8357-485C-AB1E-A45F40485B1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42327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3192-DE5C-4063-85C9-F9616A41D4E9}" type="datetimeFigureOut">
              <a:rPr lang="sk-SK" smtClean="0"/>
              <a:t>12.03.2018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3AA5-8357-485C-AB1E-A45F40485B1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6578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3192-DE5C-4063-85C9-F9616A41D4E9}" type="datetimeFigureOut">
              <a:rPr lang="sk-SK" smtClean="0"/>
              <a:t>12.03.2018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3AA5-8357-485C-AB1E-A45F40485B1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1570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3192-DE5C-4063-85C9-F9616A41D4E9}" type="datetimeFigureOut">
              <a:rPr lang="sk-SK" smtClean="0"/>
              <a:t>12.03.2018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7E3AA5-8357-485C-AB1E-A45F40485B1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6467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3192-DE5C-4063-85C9-F9616A41D4E9}" type="datetimeFigureOut">
              <a:rPr lang="sk-SK" smtClean="0"/>
              <a:t>12.03.2018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A7E3AA5-8357-485C-AB1E-A45F40485B1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667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3192-DE5C-4063-85C9-F9616A41D4E9}" type="datetimeFigureOut">
              <a:rPr lang="sk-SK" smtClean="0"/>
              <a:t>12.03.2018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A7E3AA5-8357-485C-AB1E-A45F40485B1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5109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3192-DE5C-4063-85C9-F9616A41D4E9}" type="datetimeFigureOut">
              <a:rPr lang="sk-SK" smtClean="0"/>
              <a:t>12.03.2018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3AA5-8357-485C-AB1E-A45F40485B1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2258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3192-DE5C-4063-85C9-F9616A41D4E9}" type="datetimeFigureOut">
              <a:rPr lang="sk-SK" smtClean="0"/>
              <a:t>12.03.2018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3AA5-8357-485C-AB1E-A45F40485B1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9682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3192-DE5C-4063-85C9-F9616A41D4E9}" type="datetimeFigureOut">
              <a:rPr lang="sk-SK" smtClean="0"/>
              <a:t>12.03.2018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3AA5-8357-485C-AB1E-A45F40485B1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841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3192-DE5C-4063-85C9-F9616A41D4E9}" type="datetimeFigureOut">
              <a:rPr lang="sk-SK" smtClean="0"/>
              <a:t>12.03.2018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7E3AA5-8357-485C-AB1E-A45F40485B1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5811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63192-DE5C-4063-85C9-F9616A41D4E9}" type="datetimeFigureOut">
              <a:rPr lang="sk-SK" smtClean="0"/>
              <a:t>12.03.2018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A7E3AA5-8357-485C-AB1E-A45F40485B1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2466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file:///D:\FMFI\BakalarskaPraca\LS\prezentacia\tFBnA.gi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88285C-8C61-49CD-A6DD-C001BCCD9A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Postup</a:t>
            </a:r>
            <a:r>
              <a:rPr lang="en-US" dirty="0"/>
              <a:t> </a:t>
            </a:r>
            <a:r>
              <a:rPr lang="en-US" dirty="0" err="1"/>
              <a:t>pr</a:t>
            </a:r>
            <a:r>
              <a:rPr lang="sk-SK" dirty="0" err="1"/>
              <a:t>ace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7494E75-5446-4324-9CA6-6357D95231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err="1"/>
              <a:t>Tomas</a:t>
            </a:r>
            <a:r>
              <a:rPr lang="sk-SK" dirty="0"/>
              <a:t> </a:t>
            </a:r>
            <a:r>
              <a:rPr lang="sk-SK" dirty="0" err="1"/>
              <a:t>Bordac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6044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3C129D-AE34-4E5A-9B7B-066A0A07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Komunikacia</a:t>
            </a:r>
            <a:endParaRPr lang="sk-SK" dirty="0"/>
          </a:p>
        </p:txBody>
      </p:sp>
      <p:pic>
        <p:nvPicPr>
          <p:cNvPr id="5" name="Zástupný objekt pre obsah 4">
            <a:hlinkClick r:id="rId2" action="ppaction://hlinkfile"/>
            <a:extLst>
              <a:ext uri="{FF2B5EF4-FFF2-40B4-BE49-F238E27FC236}">
                <a16:creationId xmlns:a16="http://schemas.microsoft.com/office/drawing/2014/main" id="{99EF23C2-5C9B-4F5C-A7E0-19074E7BD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239645"/>
            <a:ext cx="8915400" cy="3566160"/>
          </a:xfrm>
        </p:spPr>
      </p:pic>
    </p:spTree>
    <p:extLst>
      <p:ext uri="{BB962C8B-B14F-4D97-AF65-F5344CB8AC3E}">
        <p14:creationId xmlns:p14="http://schemas.microsoft.com/office/powerpoint/2010/main" val="326833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9F492E-B436-4B56-9E1A-3457DE639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Amazon developer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0779B757-D371-4CFF-9464-092B6BAFC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216" y="2133600"/>
            <a:ext cx="4763393" cy="3778250"/>
          </a:xfrm>
        </p:spPr>
      </p:pic>
      <p:sp>
        <p:nvSpPr>
          <p:cNvPr id="7" name="Zástupný objekt pre obsah 2">
            <a:extLst>
              <a:ext uri="{FF2B5EF4-FFF2-40B4-BE49-F238E27FC236}">
                <a16:creationId xmlns:a16="http://schemas.microsoft.com/office/drawing/2014/main" id="{C66ACB84-0168-4211-9B17-AB3C2DD92E07}"/>
              </a:ext>
            </a:extLst>
          </p:cNvPr>
          <p:cNvSpPr txBox="1">
            <a:spLocks/>
          </p:cNvSpPr>
          <p:nvPr/>
        </p:nvSpPr>
        <p:spPr>
          <a:xfrm>
            <a:off x="1502829" y="2134228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Vytvorenie </a:t>
            </a:r>
            <a:r>
              <a:rPr lang="sk-SK" dirty="0" err="1"/>
              <a:t>utterances</a:t>
            </a:r>
            <a:endParaRPr lang="sk-SK" dirty="0"/>
          </a:p>
          <a:p>
            <a:r>
              <a:rPr lang="sk-SK" dirty="0"/>
              <a:t>Pripojenie na server</a:t>
            </a:r>
          </a:p>
          <a:p>
            <a:r>
              <a:rPr lang="sk-SK" dirty="0" err="1"/>
              <a:t>Account</a:t>
            </a:r>
            <a:r>
              <a:rPr lang="sk-SK" dirty="0"/>
              <a:t> </a:t>
            </a:r>
            <a:r>
              <a:rPr lang="sk-SK" dirty="0" err="1"/>
              <a:t>linking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08346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1B3CC7-6265-4D09-AD9F-009970952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Server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AE95435-D79B-4AE8-A565-DA430274E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Komunikacia</a:t>
            </a:r>
            <a:r>
              <a:rPr lang="sk-SK" dirty="0"/>
              <a:t> s Alexa serverom – http POST</a:t>
            </a:r>
          </a:p>
          <a:p>
            <a:r>
              <a:rPr lang="sk-SK" dirty="0" err="1"/>
              <a:t>Kominkacia</a:t>
            </a:r>
            <a:r>
              <a:rPr lang="sk-SK" dirty="0"/>
              <a:t> s </a:t>
            </a:r>
            <a:r>
              <a:rPr lang="sk-SK" dirty="0" err="1"/>
              <a:t>clientom</a:t>
            </a:r>
            <a:r>
              <a:rPr lang="sk-SK" dirty="0"/>
              <a:t> – socket.io</a:t>
            </a:r>
          </a:p>
          <a:p>
            <a:r>
              <a:rPr lang="sk-SK" dirty="0" err="1"/>
              <a:t>Autentifikacia</a:t>
            </a:r>
            <a:r>
              <a:rPr lang="sk-SK" dirty="0"/>
              <a:t> pripojenia klienta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91187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2BF1ED-8651-494E-90C9-34644FEAC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Client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7D23AA-0A25-4936-9262-FC80BBD94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Autentifikacia</a:t>
            </a:r>
            <a:r>
              <a:rPr lang="sk-SK" dirty="0"/>
              <a:t> so serverom</a:t>
            </a:r>
          </a:p>
          <a:p>
            <a:r>
              <a:rPr lang="sk-SK" dirty="0"/>
              <a:t>Prijatie </a:t>
            </a:r>
            <a:r>
              <a:rPr lang="sk-SK" dirty="0" err="1"/>
              <a:t>poziadavky</a:t>
            </a:r>
            <a:endParaRPr lang="sk-SK" dirty="0"/>
          </a:p>
          <a:p>
            <a:r>
              <a:rPr lang="sk-SK" dirty="0"/>
              <a:t>Vykonanie </a:t>
            </a:r>
            <a:r>
              <a:rPr lang="sk-SK" dirty="0" err="1"/>
              <a:t>prikazu</a:t>
            </a:r>
            <a:endParaRPr lang="sk-SK" dirty="0"/>
          </a:p>
          <a:p>
            <a:r>
              <a:rPr lang="sk-SK" dirty="0" err="1"/>
              <a:t>Odpoved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85532551"/>
      </p:ext>
    </p:extLst>
  </p:cSld>
  <p:clrMapOvr>
    <a:masterClrMapping/>
  </p:clrMapOvr>
</p:sld>
</file>

<file path=ppt/theme/theme1.xml><?xml version="1.0" encoding="utf-8"?>
<a:theme xmlns:a="http://schemas.openxmlformats.org/drawingml/2006/main" name="Dym">
  <a:themeElements>
    <a:clrScheme name="Dym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y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ym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</TotalTime>
  <Words>42</Words>
  <Application>Microsoft Office PowerPoint</Application>
  <PresentationFormat>Širokouhlá</PresentationFormat>
  <Paragraphs>16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Dym</vt:lpstr>
      <vt:lpstr>Postup prace</vt:lpstr>
      <vt:lpstr>Komunikacia</vt:lpstr>
      <vt:lpstr>Amazon developer</vt:lpstr>
      <vt:lpstr>Server</vt:lpstr>
      <vt:lpstr>Client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Postup prace</dc:title>
  <dc:creator>TomoTomek</dc:creator>
  <cp:lastModifiedBy>TomoTomek</cp:lastModifiedBy>
  <cp:revision>3</cp:revision>
  <dcterms:created xsi:type="dcterms:W3CDTF">2018-03-12T20:10:58Z</dcterms:created>
  <dcterms:modified xsi:type="dcterms:W3CDTF">2018-03-12T20:39:10Z</dcterms:modified>
</cp:coreProperties>
</file>