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65" r:id="rId6"/>
    <p:sldId id="259" r:id="rId7"/>
    <p:sldId id="266" r:id="rId8"/>
    <p:sldId id="267" r:id="rId9"/>
    <p:sldId id="270" r:id="rId10"/>
    <p:sldId id="260" r:id="rId11"/>
    <p:sldId id="269" r:id="rId12"/>
    <p:sldId id="264" r:id="rId13"/>
    <p:sldId id="273" r:id="rId14"/>
    <p:sldId id="278" r:id="rId15"/>
    <p:sldId id="274" r:id="rId16"/>
    <p:sldId id="275" r:id="rId17"/>
    <p:sldId id="271" r:id="rId18"/>
    <p:sldId id="268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34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62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3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2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BE1A-28AB-40BF-ABC2-84088110E205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5170D0-7CE7-4AAD-B3E0-AC8B18344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wong.com/open-data/foil_nyc_taxi" TargetMode="External"/><Relationship Id="rId2" Type="http://schemas.openxmlformats.org/officeDocument/2006/relationships/hyperlink" Target="http://www.andresmh.com/nyctaxitri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chive.ics.uci.edu/ml/machine-learning-databases/msnbc-mld/msnbc.dat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8790"/>
            <a:ext cx="7766936" cy="198334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NYC Taxi Data: Trip Data and Fare Analysis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492" y="4012197"/>
            <a:ext cx="8486939" cy="180905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-Submitted By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(asb140930)</a:t>
            </a:r>
          </a:p>
          <a:p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Mayur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Gaikwad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(mbg140130)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Partha De(pxd141430)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algorithm is used to predict the probable amount of tip depending on location data.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matched records are selected and Average is considered for prediction.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is used to find the similarity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points.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taken as 11 for our test run.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Technique: K-Nearest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408505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Mean Absolute Error = (1/n)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Root Mean Squared Error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Abs(prediction(</a:t>
                </a:r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actual value(</a:t>
                </a:r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marL="0" indent="0">
                  <a:buNone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408505"/>
              </a:xfr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Algorithm is an online Algorithm which scans whole data set for predicting each test data.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very good but execution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intensive.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100 test records and k=11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= 1.43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= 1.4401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54369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Bayesian Classification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52" y="2389189"/>
            <a:ext cx="8596668" cy="38807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Bayesian Classifier is a faster probabilistic algorithm for prediction.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is used to find  the probability to match the outcome to a particular class.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the following formula are used.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p(C_k \vert \mathbf{x}) = \frac{p(C_k) \ p(\mathbf{x} \vert C_k)}{p(\mathbf{x})}. 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38" y="4981367"/>
            <a:ext cx="20859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mbox{posterior} = \frac{\mbox{prior} \times \mbox{likelihood}}{\mbox{evidence}}. 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37" y="5028991"/>
            <a:ext cx="2457450" cy="4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71" y="5727203"/>
            <a:ext cx="2296805" cy="60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4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60% of the data is used as training data and 40% is used as test data.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splitting of data done randomly in the algorithm.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choice of data is random, at different runs, it may give different results (particularly for smaller data sets).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2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(Partially Achieved)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on a small data set of few hundred KBs.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an accuracy level of 0.7333 only.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95" y="3976044"/>
            <a:ext cx="6372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29131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(Partially Achieved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training data size will surely increase  the accuracy level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bit larger training data  the accuracy level was 0.7777.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92" y="4445600"/>
            <a:ext cx="6372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finer driver deployment policy can be made, if we can sub zone each cluster obtained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time of the day to find the peak hours.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 algorithm can be implemented for this purpose.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Naive Bayesian Prediction system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mapping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need to map the raw and continuous data to discrete breakpoints to define their candidature in some class.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lack of the function we had to map the vector for each input manually.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and compatibility issues between different versions.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 It needs to be standardized.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had a hard time to find proper rationalization of the points as the original data is in Latitude-Longitude form.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value of Eps parameter was also difficult.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not save the model generated by Naïve Bayesian due to some compatibility issue of the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of the interface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Spark 3.0.1 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http://www.andresmh.com/nyctaxitrips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http://chriswong.com/open-data/foil_nyc_taxi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http://archive.ics.uci.edu/ml/machine-learning-databases/msnbc-mld/msnbc.data.html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Everyday a huge number of taxis ply on the road, generating huge amount of data for commuters.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presents different opportunities for data analysis.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can be used to analyze and predict travel patterns between different pickup and drop off locations.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this the data can be used to analyze the tipping patterns.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339" y="305658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958366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taken from Taxi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NYC, almost 2 GB of data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the dimensions of the data set :</a:t>
            </a:r>
          </a:p>
          <a:p>
            <a:pPr lvl="1"/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medallion,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hack_license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rate_code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store_and_fwd_flag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pickup_datetime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dropoff_datetime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passenger_count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trip_time_in_secs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trip_distance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pickup_longitude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pickup_latitude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dropoff_longitude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dropoff_latitude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3065" y="1930400"/>
            <a:ext cx="549927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the dimensions of the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Trip_Fare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medallion,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hack_license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429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pickup_datetime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fare_amount</a:t>
            </a:r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urcharge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mta_tax</a:t>
            </a:r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tip_amount</a:t>
            </a:r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olls_amount</a:t>
            </a:r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otal_amount</a:t>
            </a:r>
            <a:endParaRPr lang="en-US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Problem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two problems are solved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some business Intelligence by data Mining.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amount of tip by following models developed.</a:t>
            </a:r>
          </a:p>
        </p:txBody>
      </p:sp>
    </p:spTree>
    <p:extLst>
      <p:ext uri="{BB962C8B-B14F-4D97-AF65-F5344CB8AC3E}">
        <p14:creationId xmlns:p14="http://schemas.microsoft.com/office/powerpoint/2010/main" val="3372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Driver Deployment Policy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whole service operation zone in to subzones to optimize the employee (Driver) deployment.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maximize the profit reducing the operating ratio and maximum utilization of costly resources like, drivers and cabs.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 for Solution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744252" cy="388077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Pick-up and Destination locations are used as points in a 2-D space.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these locations are continuous in nature, Density Based Scanning Algorithm is used for clustering the location to divide the sub-zones.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test data the zone are marked according to number of travel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by using the pick-up location information.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 this ranking will give the insight for deploying cab driver in a particular zone.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44252" cy="388077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Based Clustering algorithm DB-Scan is implemented.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DB-Scan will produce non-globular, arbitrarily shaped, self-identifying subzones.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Eps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minCount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are set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18 respectively.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Business Intelligence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186"/>
            <a:ext cx="8596668" cy="488224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can easily identify the travel requests which are: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Intra-Zone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 Zone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that they can set up rules for drivers, like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type A should drive only inside a particular zone.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Type B can travel between different zones.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passengers can be set, like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travel inter zone they need to pay extra levies.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give offers to catch up the market.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26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431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 Analysis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predict the amount of tip given by a passenger for a new ride.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is made depending on Pick-Up and Drop-Off points.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 This analysis can also give us some hidden information about the Socio-economic status of the subzones.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913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NYC Taxi Data: Trip Data and Fare Analysis </vt:lpstr>
      <vt:lpstr>Introduction:</vt:lpstr>
      <vt:lpstr>Data Description</vt:lpstr>
      <vt:lpstr>Defining the Problem</vt:lpstr>
      <vt:lpstr>Setting Driver Deployment Policy</vt:lpstr>
      <vt:lpstr>Idea for Solution</vt:lpstr>
      <vt:lpstr>Implementation</vt:lpstr>
      <vt:lpstr>Possible Business Intelligence </vt:lpstr>
      <vt:lpstr>Tip Analysis</vt:lpstr>
      <vt:lpstr>Idea for Solution</vt:lpstr>
      <vt:lpstr>Evaluation Technique: K-Nearest</vt:lpstr>
      <vt:lpstr>Evaluation Results</vt:lpstr>
      <vt:lpstr>Naïve Bayesian Classification</vt:lpstr>
      <vt:lpstr>Implementation Details</vt:lpstr>
      <vt:lpstr>Implementation (Partially Achieved)</vt:lpstr>
      <vt:lpstr>Implementation (Partially Achieved) Contd.</vt:lpstr>
      <vt:lpstr>Future Scope</vt:lpstr>
      <vt:lpstr>Challenges Faced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Gaikwad</dc:creator>
  <cp:lastModifiedBy>De, Partha</cp:lastModifiedBy>
  <cp:revision>63</cp:revision>
  <dcterms:created xsi:type="dcterms:W3CDTF">2015-05-09T01:31:38Z</dcterms:created>
  <dcterms:modified xsi:type="dcterms:W3CDTF">2015-05-11T16:42:45Z</dcterms:modified>
</cp:coreProperties>
</file>