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68" r:id="rId5"/>
    <p:sldId id="269" r:id="rId6"/>
    <p:sldId id="271" r:id="rId7"/>
    <p:sldId id="272" r:id="rId8"/>
    <p:sldId id="27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2FB2A2E8-F52D-4CE5-A8DE-7EC1597A3728}" type="presOf" srcId="{55C7D1C2-D47B-4CCB-B353-0FE7B07DA5FF}" destId="{32A14B76-F2C0-4272-B1A0-ED9288DA963B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BE0E8D-8E5C-4EF9-B8B6-75F426D54A9A}">
      <dgm:prSet custT="1"/>
      <dgm:spPr/>
      <dgm:t>
        <a:bodyPr/>
        <a:lstStyle/>
        <a:p>
          <a:r>
            <a:rPr lang="en-US" sz="2400" dirty="0"/>
            <a:t>The not executable strings that are part of your code. Their main purpose is to explain how your script works.</a:t>
          </a:r>
        </a:p>
      </dgm:t>
    </dgm:pt>
    <dgm:pt modelId="{859C66ED-8BA5-4A8D-B310-A446097B6378}" type="parTrans" cxnId="{33D32DC6-7A2C-4B57-B26E-C87C3D4467F8}">
      <dgm:prSet/>
      <dgm:spPr/>
      <dgm:t>
        <a:bodyPr/>
        <a:lstStyle/>
        <a:p>
          <a:endParaRPr lang="en-US" sz="2000"/>
        </a:p>
      </dgm:t>
    </dgm:pt>
    <dgm:pt modelId="{75C3B273-A0EF-4011-895B-5D1951854D0D}" type="sibTrans" cxnId="{33D32DC6-7A2C-4B57-B26E-C87C3D4467F8}">
      <dgm:prSet/>
      <dgm:spPr/>
      <dgm:t>
        <a:bodyPr/>
        <a:lstStyle/>
        <a:p>
          <a:endParaRPr lang="en-US" sz="2000"/>
        </a:p>
      </dgm:t>
    </dgm:pt>
    <dgm:pt modelId="{6AC55D7B-547F-4007-A35C-F9FE76C7C79F}">
      <dgm:prSet custT="1"/>
      <dgm:spPr/>
      <dgm:t>
        <a:bodyPr/>
        <a:lstStyle/>
        <a:p>
          <a:r>
            <a:rPr lang="en-US" sz="2400" dirty="0"/>
            <a:t>It’s key for reproducible science!</a:t>
          </a:r>
        </a:p>
      </dgm:t>
    </dgm:pt>
    <dgm:pt modelId="{5FC05DA1-A412-4C95-B360-FAA005F74BB4}" type="parTrans" cxnId="{B3D01047-9572-45D1-9F95-A9B92D55A41B}">
      <dgm:prSet/>
      <dgm:spPr/>
      <dgm:t>
        <a:bodyPr/>
        <a:lstStyle/>
        <a:p>
          <a:endParaRPr lang="en-US"/>
        </a:p>
      </dgm:t>
    </dgm:pt>
    <dgm:pt modelId="{C72EF17C-9283-4787-B6D6-B00A9B3D5958}" type="sibTrans" cxnId="{B3D01047-9572-45D1-9F95-A9B92D55A41B}">
      <dgm:prSet/>
      <dgm:spPr/>
      <dgm:t>
        <a:bodyPr/>
        <a:lstStyle/>
        <a:p>
          <a:endParaRPr lang="en-US"/>
        </a:p>
      </dgm:t>
    </dgm:pt>
    <dgm:pt modelId="{85301981-C6F5-4DDE-B43A-7050C1122550}">
      <dgm:prSet custT="1"/>
      <dgm:spPr/>
      <dgm:t>
        <a:bodyPr/>
        <a:lstStyle/>
        <a:p>
          <a:endParaRPr lang="en-US" sz="2400" dirty="0"/>
        </a:p>
      </dgm:t>
    </dgm:pt>
    <dgm:pt modelId="{301FCAD8-0800-4BB3-B815-E77BBB135E71}" type="parTrans" cxnId="{154E1B6A-43BC-4E15-ACB3-4C92B54AB88F}">
      <dgm:prSet/>
      <dgm:spPr/>
      <dgm:t>
        <a:bodyPr/>
        <a:lstStyle/>
        <a:p>
          <a:endParaRPr lang="en-US"/>
        </a:p>
      </dgm:t>
    </dgm:pt>
    <dgm:pt modelId="{9F11C605-B679-4578-9DCC-90CDD40A05D6}" type="sibTrans" cxnId="{154E1B6A-43BC-4E15-ACB3-4C92B54AB88F}">
      <dgm:prSet/>
      <dgm:spPr/>
      <dgm:t>
        <a:bodyPr/>
        <a:lstStyle/>
        <a:p>
          <a:endParaRPr lang="en-US"/>
        </a:p>
      </dgm:t>
    </dgm:pt>
    <dgm:pt modelId="{F8A2CB39-C59F-44AE-B3F2-A848D4E2A388}">
      <dgm:prSet custT="1"/>
      <dgm:spPr/>
      <dgm:t>
        <a:bodyPr/>
        <a:lstStyle/>
        <a:p>
          <a:endParaRPr lang="en-US" sz="2400" dirty="0"/>
        </a:p>
      </dgm:t>
    </dgm:pt>
    <dgm:pt modelId="{9C2418F3-3BA9-4917-A1AF-1FA80A90A30B}" type="parTrans" cxnId="{F430193B-94FB-4049-A199-5EB3745D21A7}">
      <dgm:prSet/>
      <dgm:spPr/>
      <dgm:t>
        <a:bodyPr/>
        <a:lstStyle/>
        <a:p>
          <a:endParaRPr lang="en-US"/>
        </a:p>
      </dgm:t>
    </dgm:pt>
    <dgm:pt modelId="{E87E54A3-510B-418F-82C8-EF1AFAC85C5B}" type="sibTrans" cxnId="{F430193B-94FB-4049-A199-5EB3745D21A7}">
      <dgm:prSet/>
      <dgm:spPr/>
      <dgm:t>
        <a:bodyPr/>
        <a:lstStyle/>
        <a:p>
          <a:endParaRPr lang="en-US"/>
        </a:p>
      </dgm:t>
    </dgm:pt>
    <dgm:pt modelId="{9FCD0F28-E15A-40AD-A142-6C25DB43C0BE}">
      <dgm:prSet custT="1"/>
      <dgm:spPr/>
      <dgm:t>
        <a:bodyPr/>
        <a:lstStyle/>
        <a:p>
          <a:endParaRPr lang="en-US" sz="2400" dirty="0"/>
        </a:p>
      </dgm:t>
    </dgm:pt>
    <dgm:pt modelId="{FEAC133E-C177-4412-8531-B0F9A6EBF86F}" type="parTrans" cxnId="{87BC3E37-B4FE-4A70-8740-6B94C9547FF8}">
      <dgm:prSet/>
      <dgm:spPr/>
      <dgm:t>
        <a:bodyPr/>
        <a:lstStyle/>
        <a:p>
          <a:endParaRPr lang="en-US"/>
        </a:p>
      </dgm:t>
    </dgm:pt>
    <dgm:pt modelId="{0D67D82E-330D-45F4-BA57-377D9F20A885}" type="sibTrans" cxnId="{87BC3E37-B4FE-4A70-8740-6B94C9547FF8}">
      <dgm:prSet/>
      <dgm:spPr/>
      <dgm:t>
        <a:bodyPr/>
        <a:lstStyle/>
        <a:p>
          <a:endParaRPr lang="en-US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6B20ADF1-15AD-4991-9C41-F7E287C1481A}" type="pres">
      <dgm:prSet presAssocID="{06BE0E8D-8E5C-4EF9-B8B6-75F426D54A9A}" presName="thickLine" presStyleLbl="alignNode1" presStyleIdx="0" presStyleCnt="5"/>
      <dgm:spPr/>
    </dgm:pt>
    <dgm:pt modelId="{FD718E57-7720-4FD0-A8BC-372EC5F5691F}" type="pres">
      <dgm:prSet presAssocID="{06BE0E8D-8E5C-4EF9-B8B6-75F426D54A9A}" presName="horz1" presStyleCnt="0"/>
      <dgm:spPr/>
    </dgm:pt>
    <dgm:pt modelId="{317B9F89-F6C5-457C-8A54-3B9CCCCA2E59}" type="pres">
      <dgm:prSet presAssocID="{06BE0E8D-8E5C-4EF9-B8B6-75F426D54A9A}" presName="tx1" presStyleLbl="revTx" presStyleIdx="0" presStyleCnt="5" custLinFactNeighborX="123" custLinFactNeighborY="-61"/>
      <dgm:spPr/>
    </dgm:pt>
    <dgm:pt modelId="{030B441A-0101-4CE3-8373-B88B1DDCCFFB}" type="pres">
      <dgm:prSet presAssocID="{06BE0E8D-8E5C-4EF9-B8B6-75F426D54A9A}" presName="vert1" presStyleCnt="0"/>
      <dgm:spPr/>
    </dgm:pt>
    <dgm:pt modelId="{FC797327-D251-4652-B080-A65891631EE8}" type="pres">
      <dgm:prSet presAssocID="{6AC55D7B-547F-4007-A35C-F9FE76C7C79F}" presName="thickLine" presStyleLbl="alignNode1" presStyleIdx="1" presStyleCnt="5"/>
      <dgm:spPr/>
    </dgm:pt>
    <dgm:pt modelId="{236F37B5-CBB9-43CA-99ED-2321FCDA942F}" type="pres">
      <dgm:prSet presAssocID="{6AC55D7B-547F-4007-A35C-F9FE76C7C79F}" presName="horz1" presStyleCnt="0"/>
      <dgm:spPr/>
    </dgm:pt>
    <dgm:pt modelId="{A56E0E9A-2112-45DC-92C5-14FCDB6ED566}" type="pres">
      <dgm:prSet presAssocID="{6AC55D7B-547F-4007-A35C-F9FE76C7C79F}" presName="tx1" presStyleLbl="revTx" presStyleIdx="1" presStyleCnt="5"/>
      <dgm:spPr/>
    </dgm:pt>
    <dgm:pt modelId="{6E76E05A-A76F-411E-979B-9AB2650A92BB}" type="pres">
      <dgm:prSet presAssocID="{6AC55D7B-547F-4007-A35C-F9FE76C7C79F}" presName="vert1" presStyleCnt="0"/>
      <dgm:spPr/>
    </dgm:pt>
    <dgm:pt modelId="{FFF96DD1-E45E-4964-9F94-5BAA74BEC084}" type="pres">
      <dgm:prSet presAssocID="{F8A2CB39-C59F-44AE-B3F2-A848D4E2A388}" presName="thickLine" presStyleLbl="alignNode1" presStyleIdx="2" presStyleCnt="5"/>
      <dgm:spPr/>
    </dgm:pt>
    <dgm:pt modelId="{11253F5B-9A89-4C81-B8EE-35696A1FED14}" type="pres">
      <dgm:prSet presAssocID="{F8A2CB39-C59F-44AE-B3F2-A848D4E2A388}" presName="horz1" presStyleCnt="0"/>
      <dgm:spPr/>
    </dgm:pt>
    <dgm:pt modelId="{A26F4C97-3C64-4FB2-847D-33C5D2178370}" type="pres">
      <dgm:prSet presAssocID="{F8A2CB39-C59F-44AE-B3F2-A848D4E2A388}" presName="tx1" presStyleLbl="revTx" presStyleIdx="2" presStyleCnt="5"/>
      <dgm:spPr/>
    </dgm:pt>
    <dgm:pt modelId="{C20F94B5-44B1-403C-83CC-99202D096909}" type="pres">
      <dgm:prSet presAssocID="{F8A2CB39-C59F-44AE-B3F2-A848D4E2A388}" presName="vert1" presStyleCnt="0"/>
      <dgm:spPr/>
    </dgm:pt>
    <dgm:pt modelId="{1F2F2B74-720F-404B-93F2-399B099382BE}" type="pres">
      <dgm:prSet presAssocID="{9FCD0F28-E15A-40AD-A142-6C25DB43C0BE}" presName="thickLine" presStyleLbl="alignNode1" presStyleIdx="3" presStyleCnt="5"/>
      <dgm:spPr/>
    </dgm:pt>
    <dgm:pt modelId="{55AED32F-73E7-492D-9442-8232FE550ECE}" type="pres">
      <dgm:prSet presAssocID="{9FCD0F28-E15A-40AD-A142-6C25DB43C0BE}" presName="horz1" presStyleCnt="0"/>
      <dgm:spPr/>
    </dgm:pt>
    <dgm:pt modelId="{62E62672-77A9-4B30-8AA2-0D67BB911FFD}" type="pres">
      <dgm:prSet presAssocID="{9FCD0F28-E15A-40AD-A142-6C25DB43C0BE}" presName="tx1" presStyleLbl="revTx" presStyleIdx="3" presStyleCnt="5"/>
      <dgm:spPr/>
    </dgm:pt>
    <dgm:pt modelId="{2827A3A1-6D9E-4324-BD93-7A66BBF965EB}" type="pres">
      <dgm:prSet presAssocID="{9FCD0F28-E15A-40AD-A142-6C25DB43C0BE}" presName="vert1" presStyleCnt="0"/>
      <dgm:spPr/>
    </dgm:pt>
    <dgm:pt modelId="{E4DD456A-2969-4957-BF8B-F5385B837272}" type="pres">
      <dgm:prSet presAssocID="{85301981-C6F5-4DDE-B43A-7050C1122550}" presName="thickLine" presStyleLbl="alignNode1" presStyleIdx="4" presStyleCnt="5"/>
      <dgm:spPr/>
    </dgm:pt>
    <dgm:pt modelId="{2AC379AE-A5DC-40FC-A5BA-FBDC6F68910F}" type="pres">
      <dgm:prSet presAssocID="{85301981-C6F5-4DDE-B43A-7050C1122550}" presName="horz1" presStyleCnt="0"/>
      <dgm:spPr/>
    </dgm:pt>
    <dgm:pt modelId="{9E28D835-6B5C-49C2-8631-24E066E63B22}" type="pres">
      <dgm:prSet presAssocID="{85301981-C6F5-4DDE-B43A-7050C1122550}" presName="tx1" presStyleLbl="revTx" presStyleIdx="4" presStyleCnt="5"/>
      <dgm:spPr/>
    </dgm:pt>
    <dgm:pt modelId="{01F6C6A3-98B6-4CEE-979E-D086BAD027C9}" type="pres">
      <dgm:prSet presAssocID="{85301981-C6F5-4DDE-B43A-7050C1122550}" presName="vert1" presStyleCnt="0"/>
      <dgm:spPr/>
    </dgm:pt>
  </dgm:ptLst>
  <dgm:cxnLst>
    <dgm:cxn modelId="{87BC3E37-B4FE-4A70-8740-6B94C9547FF8}" srcId="{55C7D1C2-D47B-4CCB-B353-0FE7B07DA5FF}" destId="{9FCD0F28-E15A-40AD-A142-6C25DB43C0BE}" srcOrd="3" destOrd="0" parTransId="{FEAC133E-C177-4412-8531-B0F9A6EBF86F}" sibTransId="{0D67D82E-330D-45F4-BA57-377D9F20A885}"/>
    <dgm:cxn modelId="{F430193B-94FB-4049-A199-5EB3745D21A7}" srcId="{55C7D1C2-D47B-4CCB-B353-0FE7B07DA5FF}" destId="{F8A2CB39-C59F-44AE-B3F2-A848D4E2A388}" srcOrd="2" destOrd="0" parTransId="{9C2418F3-3BA9-4917-A1AF-1FA80A90A30B}" sibTransId="{E87E54A3-510B-418F-82C8-EF1AFAC85C5B}"/>
    <dgm:cxn modelId="{17BD743E-E0B3-40D4-9255-7D6991EC956B}" type="presOf" srcId="{6AC55D7B-547F-4007-A35C-F9FE76C7C79F}" destId="{A56E0E9A-2112-45DC-92C5-14FCDB6ED566}" srcOrd="0" destOrd="0" presId="urn:microsoft.com/office/officeart/2008/layout/LinedList"/>
    <dgm:cxn modelId="{7F6D625B-EF1C-496E-8DC2-4588E615C4EC}" type="presOf" srcId="{06BE0E8D-8E5C-4EF9-B8B6-75F426D54A9A}" destId="{317B9F89-F6C5-457C-8A54-3B9CCCCA2E59}" srcOrd="0" destOrd="0" presId="urn:microsoft.com/office/officeart/2008/layout/LinedList"/>
    <dgm:cxn modelId="{B3D01047-9572-45D1-9F95-A9B92D55A41B}" srcId="{55C7D1C2-D47B-4CCB-B353-0FE7B07DA5FF}" destId="{6AC55D7B-547F-4007-A35C-F9FE76C7C79F}" srcOrd="1" destOrd="0" parTransId="{5FC05DA1-A412-4C95-B360-FAA005F74BB4}" sibTransId="{C72EF17C-9283-4787-B6D6-B00A9B3D5958}"/>
    <dgm:cxn modelId="{8FDCB867-D77C-48D6-8153-1E0BD708AED4}" type="presOf" srcId="{9FCD0F28-E15A-40AD-A142-6C25DB43C0BE}" destId="{62E62672-77A9-4B30-8AA2-0D67BB911FFD}" srcOrd="0" destOrd="0" presId="urn:microsoft.com/office/officeart/2008/layout/LinedList"/>
    <dgm:cxn modelId="{154E1B6A-43BC-4E15-ACB3-4C92B54AB88F}" srcId="{55C7D1C2-D47B-4CCB-B353-0FE7B07DA5FF}" destId="{85301981-C6F5-4DDE-B43A-7050C1122550}" srcOrd="4" destOrd="0" parTransId="{301FCAD8-0800-4BB3-B815-E77BBB135E71}" sibTransId="{9F11C605-B679-4578-9DCC-90CDD40A05D6}"/>
    <dgm:cxn modelId="{05C945A3-8233-4173-8D34-220DBE9A07A3}" type="presOf" srcId="{85301981-C6F5-4DDE-B43A-7050C1122550}" destId="{9E28D835-6B5C-49C2-8631-24E066E63B22}" srcOrd="0" destOrd="0" presId="urn:microsoft.com/office/officeart/2008/layout/LinedList"/>
    <dgm:cxn modelId="{33D32DC6-7A2C-4B57-B26E-C87C3D4467F8}" srcId="{55C7D1C2-D47B-4CCB-B353-0FE7B07DA5FF}" destId="{06BE0E8D-8E5C-4EF9-B8B6-75F426D54A9A}" srcOrd="0" destOrd="0" parTransId="{859C66ED-8BA5-4A8D-B310-A446097B6378}" sibTransId="{75C3B273-A0EF-4011-895B-5D1951854D0D}"/>
    <dgm:cxn modelId="{816CD3DD-9225-4B12-AB01-3B6BCA354DA0}" type="presOf" srcId="{F8A2CB39-C59F-44AE-B3F2-A848D4E2A388}" destId="{A26F4C97-3C64-4FB2-847D-33C5D2178370}" srcOrd="0" destOrd="0" presId="urn:microsoft.com/office/officeart/2008/layout/LinedList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A03F7808-F235-4D7D-B126-6C4BBBD4E7F1}" type="presParOf" srcId="{32A14B76-F2C0-4272-B1A0-ED9288DA963B}" destId="{6B20ADF1-15AD-4991-9C41-F7E287C1481A}" srcOrd="0" destOrd="0" presId="urn:microsoft.com/office/officeart/2008/layout/LinedList"/>
    <dgm:cxn modelId="{771A67AA-97E3-405C-ADFF-3E183D838BC7}" type="presParOf" srcId="{32A14B76-F2C0-4272-B1A0-ED9288DA963B}" destId="{FD718E57-7720-4FD0-A8BC-372EC5F5691F}" srcOrd="1" destOrd="0" presId="urn:microsoft.com/office/officeart/2008/layout/LinedList"/>
    <dgm:cxn modelId="{79C09665-BE93-4DA2-9EDE-473315DB4843}" type="presParOf" srcId="{FD718E57-7720-4FD0-A8BC-372EC5F5691F}" destId="{317B9F89-F6C5-457C-8A54-3B9CCCCA2E59}" srcOrd="0" destOrd="0" presId="urn:microsoft.com/office/officeart/2008/layout/LinedList"/>
    <dgm:cxn modelId="{7ED38795-E3EE-4B60-A910-56D3EE688BFD}" type="presParOf" srcId="{FD718E57-7720-4FD0-A8BC-372EC5F5691F}" destId="{030B441A-0101-4CE3-8373-B88B1DDCCFFB}" srcOrd="1" destOrd="0" presId="urn:microsoft.com/office/officeart/2008/layout/LinedList"/>
    <dgm:cxn modelId="{456019C3-37E2-4E57-BB68-3967A566FDF2}" type="presParOf" srcId="{32A14B76-F2C0-4272-B1A0-ED9288DA963B}" destId="{FC797327-D251-4652-B080-A65891631EE8}" srcOrd="2" destOrd="0" presId="urn:microsoft.com/office/officeart/2008/layout/LinedList"/>
    <dgm:cxn modelId="{74C59021-C7F6-4C3A-AF08-8B02B38C96CE}" type="presParOf" srcId="{32A14B76-F2C0-4272-B1A0-ED9288DA963B}" destId="{236F37B5-CBB9-43CA-99ED-2321FCDA942F}" srcOrd="3" destOrd="0" presId="urn:microsoft.com/office/officeart/2008/layout/LinedList"/>
    <dgm:cxn modelId="{C0CCD1BA-EAA2-4EA0-9C4F-090CA6DF7CD1}" type="presParOf" srcId="{236F37B5-CBB9-43CA-99ED-2321FCDA942F}" destId="{A56E0E9A-2112-45DC-92C5-14FCDB6ED566}" srcOrd="0" destOrd="0" presId="urn:microsoft.com/office/officeart/2008/layout/LinedList"/>
    <dgm:cxn modelId="{9D64F9C7-778C-4DC4-B338-2194EBF866BC}" type="presParOf" srcId="{236F37B5-CBB9-43CA-99ED-2321FCDA942F}" destId="{6E76E05A-A76F-411E-979B-9AB2650A92BB}" srcOrd="1" destOrd="0" presId="urn:microsoft.com/office/officeart/2008/layout/LinedList"/>
    <dgm:cxn modelId="{55D10EFB-C3E0-4E6B-A3E1-5505DED3482F}" type="presParOf" srcId="{32A14B76-F2C0-4272-B1A0-ED9288DA963B}" destId="{FFF96DD1-E45E-4964-9F94-5BAA74BEC084}" srcOrd="4" destOrd="0" presId="urn:microsoft.com/office/officeart/2008/layout/LinedList"/>
    <dgm:cxn modelId="{ECABA78F-B424-4480-A109-12A835871024}" type="presParOf" srcId="{32A14B76-F2C0-4272-B1A0-ED9288DA963B}" destId="{11253F5B-9A89-4C81-B8EE-35696A1FED14}" srcOrd="5" destOrd="0" presId="urn:microsoft.com/office/officeart/2008/layout/LinedList"/>
    <dgm:cxn modelId="{391A8E64-C3E9-4A87-9A4F-A5F99B3E7FCB}" type="presParOf" srcId="{11253F5B-9A89-4C81-B8EE-35696A1FED14}" destId="{A26F4C97-3C64-4FB2-847D-33C5D2178370}" srcOrd="0" destOrd="0" presId="urn:microsoft.com/office/officeart/2008/layout/LinedList"/>
    <dgm:cxn modelId="{A788126B-1271-4F55-A838-8E510922FBBE}" type="presParOf" srcId="{11253F5B-9A89-4C81-B8EE-35696A1FED14}" destId="{C20F94B5-44B1-403C-83CC-99202D096909}" srcOrd="1" destOrd="0" presId="urn:microsoft.com/office/officeart/2008/layout/LinedList"/>
    <dgm:cxn modelId="{7389AA14-DA1F-4D93-BD06-F574B265C7E3}" type="presParOf" srcId="{32A14B76-F2C0-4272-B1A0-ED9288DA963B}" destId="{1F2F2B74-720F-404B-93F2-399B099382BE}" srcOrd="6" destOrd="0" presId="urn:microsoft.com/office/officeart/2008/layout/LinedList"/>
    <dgm:cxn modelId="{14133B9C-61C0-4CD2-87D0-F8FB446F9D79}" type="presParOf" srcId="{32A14B76-F2C0-4272-B1A0-ED9288DA963B}" destId="{55AED32F-73E7-492D-9442-8232FE550ECE}" srcOrd="7" destOrd="0" presId="urn:microsoft.com/office/officeart/2008/layout/LinedList"/>
    <dgm:cxn modelId="{E5422C26-4273-4D46-A95B-842E2D259A8E}" type="presParOf" srcId="{55AED32F-73E7-492D-9442-8232FE550ECE}" destId="{62E62672-77A9-4B30-8AA2-0D67BB911FFD}" srcOrd="0" destOrd="0" presId="urn:microsoft.com/office/officeart/2008/layout/LinedList"/>
    <dgm:cxn modelId="{D3A39B58-F61B-4380-BFCE-AEE76CE2384D}" type="presParOf" srcId="{55AED32F-73E7-492D-9442-8232FE550ECE}" destId="{2827A3A1-6D9E-4324-BD93-7A66BBF965EB}" srcOrd="1" destOrd="0" presId="urn:microsoft.com/office/officeart/2008/layout/LinedList"/>
    <dgm:cxn modelId="{73F81D40-2A15-4B79-8DD6-F918C61E2221}" type="presParOf" srcId="{32A14B76-F2C0-4272-B1A0-ED9288DA963B}" destId="{E4DD456A-2969-4957-BF8B-F5385B837272}" srcOrd="8" destOrd="0" presId="urn:microsoft.com/office/officeart/2008/layout/LinedList"/>
    <dgm:cxn modelId="{28B026C2-1F3C-4C51-953E-A6980A783DC3}" type="presParOf" srcId="{32A14B76-F2C0-4272-B1A0-ED9288DA963B}" destId="{2AC379AE-A5DC-40FC-A5BA-FBDC6F68910F}" srcOrd="9" destOrd="0" presId="urn:microsoft.com/office/officeart/2008/layout/LinedList"/>
    <dgm:cxn modelId="{57707415-AF3A-43CF-B3E4-1079F6E1C60C}" type="presParOf" srcId="{2AC379AE-A5DC-40FC-A5BA-FBDC6F68910F}" destId="{9E28D835-6B5C-49C2-8631-24E066E63B22}" srcOrd="0" destOrd="0" presId="urn:microsoft.com/office/officeart/2008/layout/LinedList"/>
    <dgm:cxn modelId="{B4F8C235-836B-43DB-AF7F-A08010F1049D}" type="presParOf" srcId="{2AC379AE-A5DC-40FC-A5BA-FBDC6F68910F}" destId="{01F6C6A3-98B6-4CEE-979E-D086BAD027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DB39F3-664C-46EF-9793-0D00C2B5AA61}">
      <dgm:prSet/>
      <dgm:spPr/>
      <dgm:t>
        <a:bodyPr/>
        <a:lstStyle/>
        <a:p>
          <a:r>
            <a:rPr lang="en-US" dirty="0"/>
            <a:t>1. Tell a story for an audience</a:t>
          </a:r>
        </a:p>
      </dgm:t>
    </dgm:pt>
    <dgm:pt modelId="{A3DD1005-004E-4C1E-BC7F-D072CF37C8D9}" type="parTrans" cxnId="{6769E416-FF60-4B57-B9C1-C9E54E178348}">
      <dgm:prSet/>
      <dgm:spPr/>
      <dgm:t>
        <a:bodyPr/>
        <a:lstStyle/>
        <a:p>
          <a:endParaRPr lang="en-US"/>
        </a:p>
      </dgm:t>
    </dgm:pt>
    <dgm:pt modelId="{37C97EA6-BD05-4E6E-B602-C114685ACD64}" type="sibTrans" cxnId="{6769E416-FF60-4B57-B9C1-C9E54E178348}">
      <dgm:prSet/>
      <dgm:spPr/>
      <dgm:t>
        <a:bodyPr/>
        <a:lstStyle/>
        <a:p>
          <a:endParaRPr lang="en-US"/>
        </a:p>
      </dgm:t>
    </dgm:pt>
    <dgm:pt modelId="{D0596610-445D-4252-8251-D63B34FA79CC}">
      <dgm:prSet/>
      <dgm:spPr/>
      <dgm:t>
        <a:bodyPr/>
        <a:lstStyle/>
        <a:p>
          <a:r>
            <a:rPr lang="en-US" dirty="0"/>
            <a:t>2. Document the process, not just the results</a:t>
          </a:r>
        </a:p>
      </dgm:t>
    </dgm:pt>
    <dgm:pt modelId="{0847FD52-2496-4DE4-9B26-0E38E9EFD408}" type="parTrans" cxnId="{652B3882-4126-4FD6-99F5-8BC0FDC19F81}">
      <dgm:prSet/>
      <dgm:spPr/>
      <dgm:t>
        <a:bodyPr/>
        <a:lstStyle/>
        <a:p>
          <a:endParaRPr lang="en-US"/>
        </a:p>
      </dgm:t>
    </dgm:pt>
    <dgm:pt modelId="{9E17F850-AEED-4308-8189-44DA54469527}" type="sibTrans" cxnId="{652B3882-4126-4FD6-99F5-8BC0FDC19F81}">
      <dgm:prSet/>
      <dgm:spPr/>
      <dgm:t>
        <a:bodyPr/>
        <a:lstStyle/>
        <a:p>
          <a:endParaRPr lang="en-US"/>
        </a:p>
      </dgm:t>
    </dgm:pt>
    <dgm:pt modelId="{36A0F7FA-2A24-4D6E-BB7E-A1D366BF2F0A}">
      <dgm:prSet/>
      <dgm:spPr/>
      <dgm:t>
        <a:bodyPr/>
        <a:lstStyle/>
        <a:p>
          <a:r>
            <a:rPr lang="en-US" dirty="0"/>
            <a:t>3. Use cell divisions to make steps clear</a:t>
          </a:r>
        </a:p>
      </dgm:t>
    </dgm:pt>
    <dgm:pt modelId="{6BF67D3A-2DC9-41AA-A119-AF7A00A794BB}" type="parTrans" cxnId="{7C530E90-9B37-4731-8C11-7EF65A708CA7}">
      <dgm:prSet/>
      <dgm:spPr/>
      <dgm:t>
        <a:bodyPr/>
        <a:lstStyle/>
        <a:p>
          <a:endParaRPr lang="en-US"/>
        </a:p>
      </dgm:t>
    </dgm:pt>
    <dgm:pt modelId="{C3BA0952-51F8-4F01-939E-69752322E186}" type="sibTrans" cxnId="{7C530E90-9B37-4731-8C11-7EF65A708CA7}">
      <dgm:prSet/>
      <dgm:spPr/>
      <dgm:t>
        <a:bodyPr/>
        <a:lstStyle/>
        <a:p>
          <a:endParaRPr lang="en-US"/>
        </a:p>
      </dgm:t>
    </dgm:pt>
    <dgm:pt modelId="{E4538A2D-19EE-457F-AD3C-2A960D2247A7}">
      <dgm:prSet/>
      <dgm:spPr/>
      <dgm:t>
        <a:bodyPr/>
        <a:lstStyle/>
        <a:p>
          <a:r>
            <a:rPr lang="en-US" dirty="0"/>
            <a:t>4. Modularize code</a:t>
          </a:r>
        </a:p>
      </dgm:t>
    </dgm:pt>
    <dgm:pt modelId="{FE9A5544-02CC-482A-BFD0-E01911C38E63}" type="parTrans" cxnId="{4C9EE4DC-2460-4ECD-B1B5-B30160BA44AF}">
      <dgm:prSet/>
      <dgm:spPr/>
      <dgm:t>
        <a:bodyPr/>
        <a:lstStyle/>
        <a:p>
          <a:endParaRPr lang="en-US"/>
        </a:p>
      </dgm:t>
    </dgm:pt>
    <dgm:pt modelId="{142F08F4-4635-4100-B473-8F69642449ED}" type="sibTrans" cxnId="{4C9EE4DC-2460-4ECD-B1B5-B30160BA44AF}">
      <dgm:prSet/>
      <dgm:spPr/>
      <dgm:t>
        <a:bodyPr/>
        <a:lstStyle/>
        <a:p>
          <a:endParaRPr lang="en-US"/>
        </a:p>
      </dgm:t>
    </dgm:pt>
    <dgm:pt modelId="{5CED7579-99C6-4170-9799-AE3B8F606772}">
      <dgm:prSet/>
      <dgm:spPr/>
      <dgm:t>
        <a:bodyPr/>
        <a:lstStyle/>
        <a:p>
          <a:r>
            <a:rPr lang="en-US" dirty="0"/>
            <a:t>5. Record dependencies</a:t>
          </a:r>
        </a:p>
      </dgm:t>
    </dgm:pt>
    <dgm:pt modelId="{70FEA729-68C4-422B-876B-0011849780FE}" type="parTrans" cxnId="{CFFED371-80F6-4D7B-A2BB-4B5362E11290}">
      <dgm:prSet/>
      <dgm:spPr/>
      <dgm:t>
        <a:bodyPr/>
        <a:lstStyle/>
        <a:p>
          <a:endParaRPr lang="en-US"/>
        </a:p>
      </dgm:t>
    </dgm:pt>
    <dgm:pt modelId="{182F2DD1-C44F-40F0-BEE4-497C61C9FF1F}" type="sibTrans" cxnId="{CFFED371-80F6-4D7B-A2BB-4B5362E11290}">
      <dgm:prSet/>
      <dgm:spPr/>
      <dgm:t>
        <a:bodyPr/>
        <a:lstStyle/>
        <a:p>
          <a:endParaRPr lang="en-US"/>
        </a:p>
      </dgm:t>
    </dgm:pt>
    <dgm:pt modelId="{F2C2DC8D-7B8C-495E-8222-76243421ABA6}">
      <dgm:prSet/>
      <dgm:spPr/>
      <dgm:t>
        <a:bodyPr/>
        <a:lstStyle/>
        <a:p>
          <a:r>
            <a:rPr lang="en-US" dirty="0"/>
            <a:t>6. Use version control</a:t>
          </a:r>
        </a:p>
      </dgm:t>
    </dgm:pt>
    <dgm:pt modelId="{729F67EE-65F7-408B-919D-C3C145F2C95F}" type="parTrans" cxnId="{F52C52A3-EA5F-4E3D-AA8E-AB7BA83A5F10}">
      <dgm:prSet/>
      <dgm:spPr/>
      <dgm:t>
        <a:bodyPr/>
        <a:lstStyle/>
        <a:p>
          <a:endParaRPr lang="en-US"/>
        </a:p>
      </dgm:t>
    </dgm:pt>
    <dgm:pt modelId="{928E6413-7783-4D79-899A-B88D7492C44E}" type="sibTrans" cxnId="{F52C52A3-EA5F-4E3D-AA8E-AB7BA83A5F10}">
      <dgm:prSet/>
      <dgm:spPr/>
      <dgm:t>
        <a:bodyPr/>
        <a:lstStyle/>
        <a:p>
          <a:endParaRPr lang="en-US"/>
        </a:p>
      </dgm:t>
    </dgm:pt>
    <dgm:pt modelId="{58C6EBF3-9752-4220-9999-3B79EFFFD37D}">
      <dgm:prSet/>
      <dgm:spPr/>
      <dgm:t>
        <a:bodyPr/>
        <a:lstStyle/>
        <a:p>
          <a:r>
            <a:rPr lang="en-US" dirty="0"/>
            <a:t>7. Build a pipeline</a:t>
          </a:r>
        </a:p>
      </dgm:t>
    </dgm:pt>
    <dgm:pt modelId="{4436DB03-2C3F-44DA-AB4A-003CBB6C575D}" type="parTrans" cxnId="{D29C3E1F-9158-48C9-8AB6-077741E6C3C8}">
      <dgm:prSet/>
      <dgm:spPr/>
      <dgm:t>
        <a:bodyPr/>
        <a:lstStyle/>
        <a:p>
          <a:endParaRPr lang="en-US"/>
        </a:p>
      </dgm:t>
    </dgm:pt>
    <dgm:pt modelId="{DDAFB97F-3EA0-42EB-B62B-2231B61E1236}" type="sibTrans" cxnId="{D29C3E1F-9158-48C9-8AB6-077741E6C3C8}">
      <dgm:prSet/>
      <dgm:spPr/>
      <dgm:t>
        <a:bodyPr/>
        <a:lstStyle/>
        <a:p>
          <a:endParaRPr lang="en-US"/>
        </a:p>
      </dgm:t>
    </dgm:pt>
    <dgm:pt modelId="{332181D4-28CF-4828-9593-78373299B871}">
      <dgm:prSet/>
      <dgm:spPr/>
      <dgm:t>
        <a:bodyPr/>
        <a:lstStyle/>
        <a:p>
          <a:r>
            <a:rPr lang="en-US" dirty="0"/>
            <a:t>8. Share and explain your data</a:t>
          </a:r>
        </a:p>
      </dgm:t>
    </dgm:pt>
    <dgm:pt modelId="{46B77A70-F55D-4373-8A0B-C289B0497AFF}" type="parTrans" cxnId="{C104C6DA-E2A1-4B10-8AA6-0530D017B2FD}">
      <dgm:prSet/>
      <dgm:spPr/>
      <dgm:t>
        <a:bodyPr/>
        <a:lstStyle/>
        <a:p>
          <a:endParaRPr lang="en-US"/>
        </a:p>
      </dgm:t>
    </dgm:pt>
    <dgm:pt modelId="{DBB5DD24-C651-4596-82E3-83530829189C}" type="sibTrans" cxnId="{C104C6DA-E2A1-4B10-8AA6-0530D017B2FD}">
      <dgm:prSet/>
      <dgm:spPr/>
      <dgm:t>
        <a:bodyPr/>
        <a:lstStyle/>
        <a:p>
          <a:endParaRPr lang="en-US"/>
        </a:p>
      </dgm:t>
    </dgm:pt>
    <dgm:pt modelId="{971E2CD3-332F-4F9B-B351-EA100FC269A7}">
      <dgm:prSet/>
      <dgm:spPr/>
      <dgm:t>
        <a:bodyPr/>
        <a:lstStyle/>
        <a:p>
          <a:r>
            <a:rPr lang="en-US" dirty="0"/>
            <a:t>9. Design your notebooks to be read, run, and explored</a:t>
          </a:r>
        </a:p>
      </dgm:t>
    </dgm:pt>
    <dgm:pt modelId="{9A67D0C7-9F98-4F64-B39A-37EDAEFA25A7}" type="parTrans" cxnId="{7F9A9D2F-B67D-4ABF-B8F2-89E99D405720}">
      <dgm:prSet/>
      <dgm:spPr/>
      <dgm:t>
        <a:bodyPr/>
        <a:lstStyle/>
        <a:p>
          <a:endParaRPr lang="en-US"/>
        </a:p>
      </dgm:t>
    </dgm:pt>
    <dgm:pt modelId="{DF4D2833-8E20-4BC2-8417-58557A969F8A}" type="sibTrans" cxnId="{7F9A9D2F-B67D-4ABF-B8F2-89E99D405720}">
      <dgm:prSet/>
      <dgm:spPr/>
      <dgm:t>
        <a:bodyPr/>
        <a:lstStyle/>
        <a:p>
          <a:endParaRPr lang="en-US"/>
        </a:p>
      </dgm:t>
    </dgm:pt>
    <dgm:pt modelId="{95F3D109-9779-45F5-B974-20EA7A729493}">
      <dgm:prSet/>
      <dgm:spPr/>
      <dgm:t>
        <a:bodyPr/>
        <a:lstStyle/>
        <a:p>
          <a:r>
            <a:rPr lang="en-US" dirty="0"/>
            <a:t>10. Advocate for open research</a:t>
          </a:r>
        </a:p>
      </dgm:t>
    </dgm:pt>
    <dgm:pt modelId="{C01CDAAB-CBB2-4DC8-A2BE-FC93CFF68598}" type="parTrans" cxnId="{1C78EA31-F182-42DB-9BF6-926DBC13C0B4}">
      <dgm:prSet/>
      <dgm:spPr/>
      <dgm:t>
        <a:bodyPr/>
        <a:lstStyle/>
        <a:p>
          <a:endParaRPr lang="en-US"/>
        </a:p>
      </dgm:t>
    </dgm:pt>
    <dgm:pt modelId="{85607998-EF6A-4A22-A729-0F47D383F5AB}" type="sibTrans" cxnId="{1C78EA31-F182-42DB-9BF6-926DBC13C0B4}">
      <dgm:prSet/>
      <dgm:spPr/>
      <dgm:t>
        <a:bodyPr/>
        <a:lstStyle/>
        <a:p>
          <a:endParaRPr lang="en-US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560E2C69-D19C-4477-BB5C-45CCEB30F4FD}" type="pres">
      <dgm:prSet presAssocID="{D3DB39F3-664C-46EF-9793-0D00C2B5AA61}" presName="thickLine" presStyleLbl="alignNode1" presStyleIdx="0" presStyleCnt="10"/>
      <dgm:spPr/>
    </dgm:pt>
    <dgm:pt modelId="{055B4E77-6C57-4C7D-A9D7-8EC29EC8CE0B}" type="pres">
      <dgm:prSet presAssocID="{D3DB39F3-664C-46EF-9793-0D00C2B5AA61}" presName="horz1" presStyleCnt="0"/>
      <dgm:spPr/>
    </dgm:pt>
    <dgm:pt modelId="{60657429-60BA-4DB4-921E-28DAA1EE3005}" type="pres">
      <dgm:prSet presAssocID="{D3DB39F3-664C-46EF-9793-0D00C2B5AA61}" presName="tx1" presStyleLbl="revTx" presStyleIdx="0" presStyleCnt="10"/>
      <dgm:spPr/>
    </dgm:pt>
    <dgm:pt modelId="{96BE6851-B646-43EF-9FE5-180DFC4556A2}" type="pres">
      <dgm:prSet presAssocID="{D3DB39F3-664C-46EF-9793-0D00C2B5AA61}" presName="vert1" presStyleCnt="0"/>
      <dgm:spPr/>
    </dgm:pt>
    <dgm:pt modelId="{8836FBB0-1D7D-4CA9-B662-FD3C94DDC1BD}" type="pres">
      <dgm:prSet presAssocID="{D0596610-445D-4252-8251-D63B34FA79CC}" presName="thickLine" presStyleLbl="alignNode1" presStyleIdx="1" presStyleCnt="10"/>
      <dgm:spPr/>
    </dgm:pt>
    <dgm:pt modelId="{B16189BC-6D31-4834-B648-FC69EFF28E84}" type="pres">
      <dgm:prSet presAssocID="{D0596610-445D-4252-8251-D63B34FA79CC}" presName="horz1" presStyleCnt="0"/>
      <dgm:spPr/>
    </dgm:pt>
    <dgm:pt modelId="{F678CE44-C974-4305-B46E-29BE13EC85F4}" type="pres">
      <dgm:prSet presAssocID="{D0596610-445D-4252-8251-D63B34FA79CC}" presName="tx1" presStyleLbl="revTx" presStyleIdx="1" presStyleCnt="10"/>
      <dgm:spPr/>
    </dgm:pt>
    <dgm:pt modelId="{8B90EEA0-B477-404A-9DE5-376B48A1D836}" type="pres">
      <dgm:prSet presAssocID="{D0596610-445D-4252-8251-D63B34FA79CC}" presName="vert1" presStyleCnt="0"/>
      <dgm:spPr/>
    </dgm:pt>
    <dgm:pt modelId="{552CB89F-F1D1-4E84-8598-5885A3E9A206}" type="pres">
      <dgm:prSet presAssocID="{36A0F7FA-2A24-4D6E-BB7E-A1D366BF2F0A}" presName="thickLine" presStyleLbl="alignNode1" presStyleIdx="2" presStyleCnt="10"/>
      <dgm:spPr/>
    </dgm:pt>
    <dgm:pt modelId="{28733EBA-CB52-4CE2-814B-DBBFB05E3F4D}" type="pres">
      <dgm:prSet presAssocID="{36A0F7FA-2A24-4D6E-BB7E-A1D366BF2F0A}" presName="horz1" presStyleCnt="0"/>
      <dgm:spPr/>
    </dgm:pt>
    <dgm:pt modelId="{2CA26AA1-CFDA-486B-B606-A813897A1AF8}" type="pres">
      <dgm:prSet presAssocID="{36A0F7FA-2A24-4D6E-BB7E-A1D366BF2F0A}" presName="tx1" presStyleLbl="revTx" presStyleIdx="2" presStyleCnt="10"/>
      <dgm:spPr/>
    </dgm:pt>
    <dgm:pt modelId="{CF8F3BAA-A49B-4CFA-9AF4-A9AF2D17739B}" type="pres">
      <dgm:prSet presAssocID="{36A0F7FA-2A24-4D6E-BB7E-A1D366BF2F0A}" presName="vert1" presStyleCnt="0"/>
      <dgm:spPr/>
    </dgm:pt>
    <dgm:pt modelId="{1D5E15ED-61DC-4F77-A89D-E689F7759AFB}" type="pres">
      <dgm:prSet presAssocID="{E4538A2D-19EE-457F-AD3C-2A960D2247A7}" presName="thickLine" presStyleLbl="alignNode1" presStyleIdx="3" presStyleCnt="10"/>
      <dgm:spPr/>
    </dgm:pt>
    <dgm:pt modelId="{6E00A7CD-4EF1-4191-8291-FCC095A9B0BC}" type="pres">
      <dgm:prSet presAssocID="{E4538A2D-19EE-457F-AD3C-2A960D2247A7}" presName="horz1" presStyleCnt="0"/>
      <dgm:spPr/>
    </dgm:pt>
    <dgm:pt modelId="{D1D109FA-7E84-4468-93DA-C359659D12D0}" type="pres">
      <dgm:prSet presAssocID="{E4538A2D-19EE-457F-AD3C-2A960D2247A7}" presName="tx1" presStyleLbl="revTx" presStyleIdx="3" presStyleCnt="10"/>
      <dgm:spPr/>
    </dgm:pt>
    <dgm:pt modelId="{94410627-4C15-4F98-B1A8-485C9A7C8A54}" type="pres">
      <dgm:prSet presAssocID="{E4538A2D-19EE-457F-AD3C-2A960D2247A7}" presName="vert1" presStyleCnt="0"/>
      <dgm:spPr/>
    </dgm:pt>
    <dgm:pt modelId="{D9355325-9682-4D4D-9131-F23E537460A1}" type="pres">
      <dgm:prSet presAssocID="{5CED7579-99C6-4170-9799-AE3B8F606772}" presName="thickLine" presStyleLbl="alignNode1" presStyleIdx="4" presStyleCnt="10"/>
      <dgm:spPr/>
    </dgm:pt>
    <dgm:pt modelId="{8639D24C-527F-4062-B5B0-26B2B7B2AE48}" type="pres">
      <dgm:prSet presAssocID="{5CED7579-99C6-4170-9799-AE3B8F606772}" presName="horz1" presStyleCnt="0"/>
      <dgm:spPr/>
    </dgm:pt>
    <dgm:pt modelId="{6B6CA9BF-A6BE-4AE0-A594-C0698C88A6BF}" type="pres">
      <dgm:prSet presAssocID="{5CED7579-99C6-4170-9799-AE3B8F606772}" presName="tx1" presStyleLbl="revTx" presStyleIdx="4" presStyleCnt="10"/>
      <dgm:spPr/>
    </dgm:pt>
    <dgm:pt modelId="{EB0DD662-9662-4EA4-89BB-153A7354CA4F}" type="pres">
      <dgm:prSet presAssocID="{5CED7579-99C6-4170-9799-AE3B8F606772}" presName="vert1" presStyleCnt="0"/>
      <dgm:spPr/>
    </dgm:pt>
    <dgm:pt modelId="{EE2C2EF3-8EE3-4D06-9BDC-D81122FEA625}" type="pres">
      <dgm:prSet presAssocID="{F2C2DC8D-7B8C-495E-8222-76243421ABA6}" presName="thickLine" presStyleLbl="alignNode1" presStyleIdx="5" presStyleCnt="10"/>
      <dgm:spPr/>
    </dgm:pt>
    <dgm:pt modelId="{9A736381-FD21-4036-A92C-3E28A2175354}" type="pres">
      <dgm:prSet presAssocID="{F2C2DC8D-7B8C-495E-8222-76243421ABA6}" presName="horz1" presStyleCnt="0"/>
      <dgm:spPr/>
    </dgm:pt>
    <dgm:pt modelId="{2C6A83E5-DC5B-4CDC-BDA3-7560C37A2867}" type="pres">
      <dgm:prSet presAssocID="{F2C2DC8D-7B8C-495E-8222-76243421ABA6}" presName="tx1" presStyleLbl="revTx" presStyleIdx="5" presStyleCnt="10"/>
      <dgm:spPr/>
    </dgm:pt>
    <dgm:pt modelId="{71ED6F92-0B53-482F-B920-C60E03B80C68}" type="pres">
      <dgm:prSet presAssocID="{F2C2DC8D-7B8C-495E-8222-76243421ABA6}" presName="vert1" presStyleCnt="0"/>
      <dgm:spPr/>
    </dgm:pt>
    <dgm:pt modelId="{A8B84F5E-6564-4251-96F3-E84143FDE150}" type="pres">
      <dgm:prSet presAssocID="{58C6EBF3-9752-4220-9999-3B79EFFFD37D}" presName="thickLine" presStyleLbl="alignNode1" presStyleIdx="6" presStyleCnt="10"/>
      <dgm:spPr/>
    </dgm:pt>
    <dgm:pt modelId="{BD26DBE3-AE8A-4C95-BAF6-6541FDF73F38}" type="pres">
      <dgm:prSet presAssocID="{58C6EBF3-9752-4220-9999-3B79EFFFD37D}" presName="horz1" presStyleCnt="0"/>
      <dgm:spPr/>
    </dgm:pt>
    <dgm:pt modelId="{EF0ACD32-0CED-4D0F-BB3B-9E3850B2974E}" type="pres">
      <dgm:prSet presAssocID="{58C6EBF3-9752-4220-9999-3B79EFFFD37D}" presName="tx1" presStyleLbl="revTx" presStyleIdx="6" presStyleCnt="10"/>
      <dgm:spPr/>
    </dgm:pt>
    <dgm:pt modelId="{922F6622-C708-4266-94D0-62CFEBD5168A}" type="pres">
      <dgm:prSet presAssocID="{58C6EBF3-9752-4220-9999-3B79EFFFD37D}" presName="vert1" presStyleCnt="0"/>
      <dgm:spPr/>
    </dgm:pt>
    <dgm:pt modelId="{E667BB6D-71B7-4DA2-AC8D-3669A3517EE0}" type="pres">
      <dgm:prSet presAssocID="{332181D4-28CF-4828-9593-78373299B871}" presName="thickLine" presStyleLbl="alignNode1" presStyleIdx="7" presStyleCnt="10"/>
      <dgm:spPr/>
    </dgm:pt>
    <dgm:pt modelId="{12394504-55B8-4FDA-869A-8369522F3277}" type="pres">
      <dgm:prSet presAssocID="{332181D4-28CF-4828-9593-78373299B871}" presName="horz1" presStyleCnt="0"/>
      <dgm:spPr/>
    </dgm:pt>
    <dgm:pt modelId="{07372AF5-49C8-42FA-B03D-D8C08CDA01E9}" type="pres">
      <dgm:prSet presAssocID="{332181D4-28CF-4828-9593-78373299B871}" presName="tx1" presStyleLbl="revTx" presStyleIdx="7" presStyleCnt="10"/>
      <dgm:spPr/>
    </dgm:pt>
    <dgm:pt modelId="{C4C4E59F-690D-409D-AD7E-4EC46FBAC3D7}" type="pres">
      <dgm:prSet presAssocID="{332181D4-28CF-4828-9593-78373299B871}" presName="vert1" presStyleCnt="0"/>
      <dgm:spPr/>
    </dgm:pt>
    <dgm:pt modelId="{06E97520-5D99-4ABD-926A-B9B733FEBE28}" type="pres">
      <dgm:prSet presAssocID="{971E2CD3-332F-4F9B-B351-EA100FC269A7}" presName="thickLine" presStyleLbl="alignNode1" presStyleIdx="8" presStyleCnt="10"/>
      <dgm:spPr/>
    </dgm:pt>
    <dgm:pt modelId="{8F336F3E-C051-4375-B5F2-96CC3C0F47D4}" type="pres">
      <dgm:prSet presAssocID="{971E2CD3-332F-4F9B-B351-EA100FC269A7}" presName="horz1" presStyleCnt="0"/>
      <dgm:spPr/>
    </dgm:pt>
    <dgm:pt modelId="{828E1557-C8A2-40E4-9075-A6A910B936BA}" type="pres">
      <dgm:prSet presAssocID="{971E2CD3-332F-4F9B-B351-EA100FC269A7}" presName="tx1" presStyleLbl="revTx" presStyleIdx="8" presStyleCnt="10"/>
      <dgm:spPr/>
    </dgm:pt>
    <dgm:pt modelId="{72A9354A-9C51-4E14-B751-4985B8D9832B}" type="pres">
      <dgm:prSet presAssocID="{971E2CD3-332F-4F9B-B351-EA100FC269A7}" presName="vert1" presStyleCnt="0"/>
      <dgm:spPr/>
    </dgm:pt>
    <dgm:pt modelId="{A4023D4C-E709-41A4-814F-5C72B7583EF7}" type="pres">
      <dgm:prSet presAssocID="{95F3D109-9779-45F5-B974-20EA7A729493}" presName="thickLine" presStyleLbl="alignNode1" presStyleIdx="9" presStyleCnt="10"/>
      <dgm:spPr/>
    </dgm:pt>
    <dgm:pt modelId="{A0BDDF0E-14A4-40BA-9312-25D88F0D8165}" type="pres">
      <dgm:prSet presAssocID="{95F3D109-9779-45F5-B974-20EA7A729493}" presName="horz1" presStyleCnt="0"/>
      <dgm:spPr/>
    </dgm:pt>
    <dgm:pt modelId="{268F3939-C33B-4B6C-A4BB-44D582EC2DC6}" type="pres">
      <dgm:prSet presAssocID="{95F3D109-9779-45F5-B974-20EA7A729493}" presName="tx1" presStyleLbl="revTx" presStyleIdx="9" presStyleCnt="10"/>
      <dgm:spPr/>
    </dgm:pt>
    <dgm:pt modelId="{D227D8A3-46E5-4087-970D-BEA5E502DCDF}" type="pres">
      <dgm:prSet presAssocID="{95F3D109-9779-45F5-B974-20EA7A729493}" presName="vert1" presStyleCnt="0"/>
      <dgm:spPr/>
    </dgm:pt>
  </dgm:ptLst>
  <dgm:cxnLst>
    <dgm:cxn modelId="{6769E416-FF60-4B57-B9C1-C9E54E178348}" srcId="{55C7D1C2-D47B-4CCB-B353-0FE7B07DA5FF}" destId="{D3DB39F3-664C-46EF-9793-0D00C2B5AA61}" srcOrd="0" destOrd="0" parTransId="{A3DD1005-004E-4C1E-BC7F-D072CF37C8D9}" sibTransId="{37C97EA6-BD05-4E6E-B602-C114685ACD64}"/>
    <dgm:cxn modelId="{CC4FFF16-41E6-4540-A3F5-3AC2F9D431EC}" type="presOf" srcId="{F2C2DC8D-7B8C-495E-8222-76243421ABA6}" destId="{2C6A83E5-DC5B-4CDC-BDA3-7560C37A2867}" srcOrd="0" destOrd="0" presId="urn:microsoft.com/office/officeart/2008/layout/LinedList"/>
    <dgm:cxn modelId="{7C6E951A-6D1A-405C-B6EB-861725E0934C}" type="presOf" srcId="{36A0F7FA-2A24-4D6E-BB7E-A1D366BF2F0A}" destId="{2CA26AA1-CFDA-486B-B606-A813897A1AF8}" srcOrd="0" destOrd="0" presId="urn:microsoft.com/office/officeart/2008/layout/LinedList"/>
    <dgm:cxn modelId="{D29C3E1F-9158-48C9-8AB6-077741E6C3C8}" srcId="{55C7D1C2-D47B-4CCB-B353-0FE7B07DA5FF}" destId="{58C6EBF3-9752-4220-9999-3B79EFFFD37D}" srcOrd="6" destOrd="0" parTransId="{4436DB03-2C3F-44DA-AB4A-003CBB6C575D}" sibTransId="{DDAFB97F-3EA0-42EB-B62B-2231B61E1236}"/>
    <dgm:cxn modelId="{7F9A9D2F-B67D-4ABF-B8F2-89E99D405720}" srcId="{55C7D1C2-D47B-4CCB-B353-0FE7B07DA5FF}" destId="{971E2CD3-332F-4F9B-B351-EA100FC269A7}" srcOrd="8" destOrd="0" parTransId="{9A67D0C7-9F98-4F64-B39A-37EDAEFA25A7}" sibTransId="{DF4D2833-8E20-4BC2-8417-58557A969F8A}"/>
    <dgm:cxn modelId="{1C78EA31-F182-42DB-9BF6-926DBC13C0B4}" srcId="{55C7D1C2-D47B-4CCB-B353-0FE7B07DA5FF}" destId="{95F3D109-9779-45F5-B974-20EA7A729493}" srcOrd="9" destOrd="0" parTransId="{C01CDAAB-CBB2-4DC8-A2BE-FC93CFF68598}" sibTransId="{85607998-EF6A-4A22-A729-0F47D383F5AB}"/>
    <dgm:cxn modelId="{CFFED371-80F6-4D7B-A2BB-4B5362E11290}" srcId="{55C7D1C2-D47B-4CCB-B353-0FE7B07DA5FF}" destId="{5CED7579-99C6-4170-9799-AE3B8F606772}" srcOrd="4" destOrd="0" parTransId="{70FEA729-68C4-422B-876B-0011849780FE}" sibTransId="{182F2DD1-C44F-40F0-BEE4-497C61C9FF1F}"/>
    <dgm:cxn modelId="{FAF70276-156A-4CF4-8DA5-EA599636DA83}" type="presOf" srcId="{5CED7579-99C6-4170-9799-AE3B8F606772}" destId="{6B6CA9BF-A6BE-4AE0-A594-C0698C88A6BF}" srcOrd="0" destOrd="0" presId="urn:microsoft.com/office/officeart/2008/layout/LinedList"/>
    <dgm:cxn modelId="{18A8B779-A7A9-412B-B70B-4306D070766C}" type="presOf" srcId="{95F3D109-9779-45F5-B974-20EA7A729493}" destId="{268F3939-C33B-4B6C-A4BB-44D582EC2DC6}" srcOrd="0" destOrd="0" presId="urn:microsoft.com/office/officeart/2008/layout/LinedList"/>
    <dgm:cxn modelId="{652B3882-4126-4FD6-99F5-8BC0FDC19F81}" srcId="{55C7D1C2-D47B-4CCB-B353-0FE7B07DA5FF}" destId="{D0596610-445D-4252-8251-D63B34FA79CC}" srcOrd="1" destOrd="0" parTransId="{0847FD52-2496-4DE4-9B26-0E38E9EFD408}" sibTransId="{9E17F850-AEED-4308-8189-44DA54469527}"/>
    <dgm:cxn modelId="{7C530E90-9B37-4731-8C11-7EF65A708CA7}" srcId="{55C7D1C2-D47B-4CCB-B353-0FE7B07DA5FF}" destId="{36A0F7FA-2A24-4D6E-BB7E-A1D366BF2F0A}" srcOrd="2" destOrd="0" parTransId="{6BF67D3A-2DC9-41AA-A119-AF7A00A794BB}" sibTransId="{C3BA0952-51F8-4F01-939E-69752322E186}"/>
    <dgm:cxn modelId="{93D51490-2106-4D12-ADE6-72A9EC579862}" type="presOf" srcId="{D3DB39F3-664C-46EF-9793-0D00C2B5AA61}" destId="{60657429-60BA-4DB4-921E-28DAA1EE3005}" srcOrd="0" destOrd="0" presId="urn:microsoft.com/office/officeart/2008/layout/LinedList"/>
    <dgm:cxn modelId="{F52C52A3-EA5F-4E3D-AA8E-AB7BA83A5F10}" srcId="{55C7D1C2-D47B-4CCB-B353-0FE7B07DA5FF}" destId="{F2C2DC8D-7B8C-495E-8222-76243421ABA6}" srcOrd="5" destOrd="0" parTransId="{729F67EE-65F7-408B-919D-C3C145F2C95F}" sibTransId="{928E6413-7783-4D79-899A-B88D7492C44E}"/>
    <dgm:cxn modelId="{5C7139B6-5D64-4952-BEC8-04A741F4C52B}" type="presOf" srcId="{332181D4-28CF-4828-9593-78373299B871}" destId="{07372AF5-49C8-42FA-B03D-D8C08CDA01E9}" srcOrd="0" destOrd="0" presId="urn:microsoft.com/office/officeart/2008/layout/LinedList"/>
    <dgm:cxn modelId="{0F1FC6C4-3059-4828-8612-4488A0D3BE1E}" type="presOf" srcId="{971E2CD3-332F-4F9B-B351-EA100FC269A7}" destId="{828E1557-C8A2-40E4-9075-A6A910B936BA}" srcOrd="0" destOrd="0" presId="urn:microsoft.com/office/officeart/2008/layout/LinedList"/>
    <dgm:cxn modelId="{A05273D6-CEB5-4767-97CE-16945783AB33}" type="presOf" srcId="{58C6EBF3-9752-4220-9999-3B79EFFFD37D}" destId="{EF0ACD32-0CED-4D0F-BB3B-9E3850B2974E}" srcOrd="0" destOrd="0" presId="urn:microsoft.com/office/officeart/2008/layout/LinedList"/>
    <dgm:cxn modelId="{C104C6DA-E2A1-4B10-8AA6-0530D017B2FD}" srcId="{55C7D1C2-D47B-4CCB-B353-0FE7B07DA5FF}" destId="{332181D4-28CF-4828-9593-78373299B871}" srcOrd="7" destOrd="0" parTransId="{46B77A70-F55D-4373-8A0B-C289B0497AFF}" sibTransId="{DBB5DD24-C651-4596-82E3-83530829189C}"/>
    <dgm:cxn modelId="{4C9EE4DC-2460-4ECD-B1B5-B30160BA44AF}" srcId="{55C7D1C2-D47B-4CCB-B353-0FE7B07DA5FF}" destId="{E4538A2D-19EE-457F-AD3C-2A960D2247A7}" srcOrd="3" destOrd="0" parTransId="{FE9A5544-02CC-482A-BFD0-E01911C38E63}" sibTransId="{142F08F4-4635-4100-B473-8F69642449ED}"/>
    <dgm:cxn modelId="{EF6717E0-3612-4A4B-A581-B22DE319A8B5}" type="presOf" srcId="{E4538A2D-19EE-457F-AD3C-2A960D2247A7}" destId="{D1D109FA-7E84-4468-93DA-C359659D12D0}" srcOrd="0" destOrd="0" presId="urn:microsoft.com/office/officeart/2008/layout/LinedList"/>
    <dgm:cxn modelId="{B9EDA1E4-9C40-46B5-9E9B-4078A823CC14}" type="presOf" srcId="{D0596610-445D-4252-8251-D63B34FA79CC}" destId="{F678CE44-C974-4305-B46E-29BE13EC85F4}" srcOrd="0" destOrd="0" presId="urn:microsoft.com/office/officeart/2008/layout/LinedList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CCBF5E39-F1DE-48E4-8B16-6B2AB49004D9}" type="presParOf" srcId="{32A14B76-F2C0-4272-B1A0-ED9288DA963B}" destId="{560E2C69-D19C-4477-BB5C-45CCEB30F4FD}" srcOrd="0" destOrd="0" presId="urn:microsoft.com/office/officeart/2008/layout/LinedList"/>
    <dgm:cxn modelId="{F57E24E7-A7C2-49F5-952F-920B1E9F7A48}" type="presParOf" srcId="{32A14B76-F2C0-4272-B1A0-ED9288DA963B}" destId="{055B4E77-6C57-4C7D-A9D7-8EC29EC8CE0B}" srcOrd="1" destOrd="0" presId="urn:microsoft.com/office/officeart/2008/layout/LinedList"/>
    <dgm:cxn modelId="{8A4C1D71-DE11-4A7E-A470-B08A81E1FC2D}" type="presParOf" srcId="{055B4E77-6C57-4C7D-A9D7-8EC29EC8CE0B}" destId="{60657429-60BA-4DB4-921E-28DAA1EE3005}" srcOrd="0" destOrd="0" presId="urn:microsoft.com/office/officeart/2008/layout/LinedList"/>
    <dgm:cxn modelId="{732A80A5-F185-471A-B0F7-97F005FF95BD}" type="presParOf" srcId="{055B4E77-6C57-4C7D-A9D7-8EC29EC8CE0B}" destId="{96BE6851-B646-43EF-9FE5-180DFC4556A2}" srcOrd="1" destOrd="0" presId="urn:microsoft.com/office/officeart/2008/layout/LinedList"/>
    <dgm:cxn modelId="{AB836254-F71F-4E56-8751-98E45B228C9F}" type="presParOf" srcId="{32A14B76-F2C0-4272-B1A0-ED9288DA963B}" destId="{8836FBB0-1D7D-4CA9-B662-FD3C94DDC1BD}" srcOrd="2" destOrd="0" presId="urn:microsoft.com/office/officeart/2008/layout/LinedList"/>
    <dgm:cxn modelId="{87C79054-A5E0-430C-ACDC-DC5C105B751B}" type="presParOf" srcId="{32A14B76-F2C0-4272-B1A0-ED9288DA963B}" destId="{B16189BC-6D31-4834-B648-FC69EFF28E84}" srcOrd="3" destOrd="0" presId="urn:microsoft.com/office/officeart/2008/layout/LinedList"/>
    <dgm:cxn modelId="{14D316B5-70D9-4590-9BD3-5B64626CCBBD}" type="presParOf" srcId="{B16189BC-6D31-4834-B648-FC69EFF28E84}" destId="{F678CE44-C974-4305-B46E-29BE13EC85F4}" srcOrd="0" destOrd="0" presId="urn:microsoft.com/office/officeart/2008/layout/LinedList"/>
    <dgm:cxn modelId="{1B2081EE-9251-481B-A7F7-337CD5C6629B}" type="presParOf" srcId="{B16189BC-6D31-4834-B648-FC69EFF28E84}" destId="{8B90EEA0-B477-404A-9DE5-376B48A1D836}" srcOrd="1" destOrd="0" presId="urn:microsoft.com/office/officeart/2008/layout/LinedList"/>
    <dgm:cxn modelId="{D4F91F3C-9EBA-4A2C-8C9C-645775119992}" type="presParOf" srcId="{32A14B76-F2C0-4272-B1A0-ED9288DA963B}" destId="{552CB89F-F1D1-4E84-8598-5885A3E9A206}" srcOrd="4" destOrd="0" presId="urn:microsoft.com/office/officeart/2008/layout/LinedList"/>
    <dgm:cxn modelId="{AF6323D0-DF62-45B1-BBAA-95FB13C5A1DE}" type="presParOf" srcId="{32A14B76-F2C0-4272-B1A0-ED9288DA963B}" destId="{28733EBA-CB52-4CE2-814B-DBBFB05E3F4D}" srcOrd="5" destOrd="0" presId="urn:microsoft.com/office/officeart/2008/layout/LinedList"/>
    <dgm:cxn modelId="{E5B80FA8-EC19-4618-A92A-B86D6B00BAC7}" type="presParOf" srcId="{28733EBA-CB52-4CE2-814B-DBBFB05E3F4D}" destId="{2CA26AA1-CFDA-486B-B606-A813897A1AF8}" srcOrd="0" destOrd="0" presId="urn:microsoft.com/office/officeart/2008/layout/LinedList"/>
    <dgm:cxn modelId="{61E438DA-810F-4668-9C07-03DADE89B019}" type="presParOf" srcId="{28733EBA-CB52-4CE2-814B-DBBFB05E3F4D}" destId="{CF8F3BAA-A49B-4CFA-9AF4-A9AF2D17739B}" srcOrd="1" destOrd="0" presId="urn:microsoft.com/office/officeart/2008/layout/LinedList"/>
    <dgm:cxn modelId="{22494D3B-7478-47BB-B652-9B1ECAF00825}" type="presParOf" srcId="{32A14B76-F2C0-4272-B1A0-ED9288DA963B}" destId="{1D5E15ED-61DC-4F77-A89D-E689F7759AFB}" srcOrd="6" destOrd="0" presId="urn:microsoft.com/office/officeart/2008/layout/LinedList"/>
    <dgm:cxn modelId="{13122496-0E63-47F8-B59E-765FB31F14FF}" type="presParOf" srcId="{32A14B76-F2C0-4272-B1A0-ED9288DA963B}" destId="{6E00A7CD-4EF1-4191-8291-FCC095A9B0BC}" srcOrd="7" destOrd="0" presId="urn:microsoft.com/office/officeart/2008/layout/LinedList"/>
    <dgm:cxn modelId="{A251BE38-B1CE-462C-A713-1AF5BEC2F23A}" type="presParOf" srcId="{6E00A7CD-4EF1-4191-8291-FCC095A9B0BC}" destId="{D1D109FA-7E84-4468-93DA-C359659D12D0}" srcOrd="0" destOrd="0" presId="urn:microsoft.com/office/officeart/2008/layout/LinedList"/>
    <dgm:cxn modelId="{28684894-9C22-4BC1-A079-EA6BFBE9A26A}" type="presParOf" srcId="{6E00A7CD-4EF1-4191-8291-FCC095A9B0BC}" destId="{94410627-4C15-4F98-B1A8-485C9A7C8A54}" srcOrd="1" destOrd="0" presId="urn:microsoft.com/office/officeart/2008/layout/LinedList"/>
    <dgm:cxn modelId="{F7F2923E-FD27-4533-B7E7-09140D4F826D}" type="presParOf" srcId="{32A14B76-F2C0-4272-B1A0-ED9288DA963B}" destId="{D9355325-9682-4D4D-9131-F23E537460A1}" srcOrd="8" destOrd="0" presId="urn:microsoft.com/office/officeart/2008/layout/LinedList"/>
    <dgm:cxn modelId="{002618BA-AB14-464C-A7D2-2C28E80FFAAF}" type="presParOf" srcId="{32A14B76-F2C0-4272-B1A0-ED9288DA963B}" destId="{8639D24C-527F-4062-B5B0-26B2B7B2AE48}" srcOrd="9" destOrd="0" presId="urn:microsoft.com/office/officeart/2008/layout/LinedList"/>
    <dgm:cxn modelId="{F8B86F71-E917-40FA-8F63-2A1ACA490F67}" type="presParOf" srcId="{8639D24C-527F-4062-B5B0-26B2B7B2AE48}" destId="{6B6CA9BF-A6BE-4AE0-A594-C0698C88A6BF}" srcOrd="0" destOrd="0" presId="urn:microsoft.com/office/officeart/2008/layout/LinedList"/>
    <dgm:cxn modelId="{D2CF207A-A788-47B6-8C6D-C6D8FE3F9D35}" type="presParOf" srcId="{8639D24C-527F-4062-B5B0-26B2B7B2AE48}" destId="{EB0DD662-9662-4EA4-89BB-153A7354CA4F}" srcOrd="1" destOrd="0" presId="urn:microsoft.com/office/officeart/2008/layout/LinedList"/>
    <dgm:cxn modelId="{06C33544-601D-4429-853D-1AB36378E8B7}" type="presParOf" srcId="{32A14B76-F2C0-4272-B1A0-ED9288DA963B}" destId="{EE2C2EF3-8EE3-4D06-9BDC-D81122FEA625}" srcOrd="10" destOrd="0" presId="urn:microsoft.com/office/officeart/2008/layout/LinedList"/>
    <dgm:cxn modelId="{715F3A55-7E47-444D-AFFF-AA7860072A63}" type="presParOf" srcId="{32A14B76-F2C0-4272-B1A0-ED9288DA963B}" destId="{9A736381-FD21-4036-A92C-3E28A2175354}" srcOrd="11" destOrd="0" presId="urn:microsoft.com/office/officeart/2008/layout/LinedList"/>
    <dgm:cxn modelId="{C7AB5D5D-6695-4399-A91D-0507542DAAC6}" type="presParOf" srcId="{9A736381-FD21-4036-A92C-3E28A2175354}" destId="{2C6A83E5-DC5B-4CDC-BDA3-7560C37A2867}" srcOrd="0" destOrd="0" presId="urn:microsoft.com/office/officeart/2008/layout/LinedList"/>
    <dgm:cxn modelId="{393A8B3C-2EB2-4001-9EB6-8E36E472C2E6}" type="presParOf" srcId="{9A736381-FD21-4036-A92C-3E28A2175354}" destId="{71ED6F92-0B53-482F-B920-C60E03B80C68}" srcOrd="1" destOrd="0" presId="urn:microsoft.com/office/officeart/2008/layout/LinedList"/>
    <dgm:cxn modelId="{2D5744E7-18FD-478F-99BC-13B4BAFF5062}" type="presParOf" srcId="{32A14B76-F2C0-4272-B1A0-ED9288DA963B}" destId="{A8B84F5E-6564-4251-96F3-E84143FDE150}" srcOrd="12" destOrd="0" presId="urn:microsoft.com/office/officeart/2008/layout/LinedList"/>
    <dgm:cxn modelId="{E524B58E-1919-4237-8D6C-AB99211FD5C2}" type="presParOf" srcId="{32A14B76-F2C0-4272-B1A0-ED9288DA963B}" destId="{BD26DBE3-AE8A-4C95-BAF6-6541FDF73F38}" srcOrd="13" destOrd="0" presId="urn:microsoft.com/office/officeart/2008/layout/LinedList"/>
    <dgm:cxn modelId="{C5DFF31D-AC5A-4256-85B5-A02ACBD198BA}" type="presParOf" srcId="{BD26DBE3-AE8A-4C95-BAF6-6541FDF73F38}" destId="{EF0ACD32-0CED-4D0F-BB3B-9E3850B2974E}" srcOrd="0" destOrd="0" presId="urn:microsoft.com/office/officeart/2008/layout/LinedList"/>
    <dgm:cxn modelId="{714F5CD8-6A81-46DB-A040-B40DE9258AE6}" type="presParOf" srcId="{BD26DBE3-AE8A-4C95-BAF6-6541FDF73F38}" destId="{922F6622-C708-4266-94D0-62CFEBD5168A}" srcOrd="1" destOrd="0" presId="urn:microsoft.com/office/officeart/2008/layout/LinedList"/>
    <dgm:cxn modelId="{DE22D9E8-9C89-405B-9464-5E125A7408B3}" type="presParOf" srcId="{32A14B76-F2C0-4272-B1A0-ED9288DA963B}" destId="{E667BB6D-71B7-4DA2-AC8D-3669A3517EE0}" srcOrd="14" destOrd="0" presId="urn:microsoft.com/office/officeart/2008/layout/LinedList"/>
    <dgm:cxn modelId="{1462D773-F51C-45EE-8557-6AD925D679D3}" type="presParOf" srcId="{32A14B76-F2C0-4272-B1A0-ED9288DA963B}" destId="{12394504-55B8-4FDA-869A-8369522F3277}" srcOrd="15" destOrd="0" presId="urn:microsoft.com/office/officeart/2008/layout/LinedList"/>
    <dgm:cxn modelId="{26B707A8-5686-4BDC-9E36-484140225F6A}" type="presParOf" srcId="{12394504-55B8-4FDA-869A-8369522F3277}" destId="{07372AF5-49C8-42FA-B03D-D8C08CDA01E9}" srcOrd="0" destOrd="0" presId="urn:microsoft.com/office/officeart/2008/layout/LinedList"/>
    <dgm:cxn modelId="{873B9A46-8631-47AF-8595-3F28C0DF0DD4}" type="presParOf" srcId="{12394504-55B8-4FDA-869A-8369522F3277}" destId="{C4C4E59F-690D-409D-AD7E-4EC46FBAC3D7}" srcOrd="1" destOrd="0" presId="urn:microsoft.com/office/officeart/2008/layout/LinedList"/>
    <dgm:cxn modelId="{2B15EEC1-5245-409B-A409-64AA142B3C4A}" type="presParOf" srcId="{32A14B76-F2C0-4272-B1A0-ED9288DA963B}" destId="{06E97520-5D99-4ABD-926A-B9B733FEBE28}" srcOrd="16" destOrd="0" presId="urn:microsoft.com/office/officeart/2008/layout/LinedList"/>
    <dgm:cxn modelId="{A7D46FA3-DF09-4C08-8735-45697FA4C0EF}" type="presParOf" srcId="{32A14B76-F2C0-4272-B1A0-ED9288DA963B}" destId="{8F336F3E-C051-4375-B5F2-96CC3C0F47D4}" srcOrd="17" destOrd="0" presId="urn:microsoft.com/office/officeart/2008/layout/LinedList"/>
    <dgm:cxn modelId="{4D3FF2A2-2565-4D41-8427-972ECFD5D4DC}" type="presParOf" srcId="{8F336F3E-C051-4375-B5F2-96CC3C0F47D4}" destId="{828E1557-C8A2-40E4-9075-A6A910B936BA}" srcOrd="0" destOrd="0" presId="urn:microsoft.com/office/officeart/2008/layout/LinedList"/>
    <dgm:cxn modelId="{F268A4B4-0607-4A9A-BF68-4DDA2FCC613B}" type="presParOf" srcId="{8F336F3E-C051-4375-B5F2-96CC3C0F47D4}" destId="{72A9354A-9C51-4E14-B751-4985B8D9832B}" srcOrd="1" destOrd="0" presId="urn:microsoft.com/office/officeart/2008/layout/LinedList"/>
    <dgm:cxn modelId="{DD09836A-C939-4642-BEFE-E30129274A00}" type="presParOf" srcId="{32A14B76-F2C0-4272-B1A0-ED9288DA963B}" destId="{A4023D4C-E709-41A4-814F-5C72B7583EF7}" srcOrd="18" destOrd="0" presId="urn:microsoft.com/office/officeart/2008/layout/LinedList"/>
    <dgm:cxn modelId="{5F774EF8-BFCD-42A2-BD21-6E13929D867C}" type="presParOf" srcId="{32A14B76-F2C0-4272-B1A0-ED9288DA963B}" destId="{A0BDDF0E-14A4-40BA-9312-25D88F0D8165}" srcOrd="19" destOrd="0" presId="urn:microsoft.com/office/officeart/2008/layout/LinedList"/>
    <dgm:cxn modelId="{C1DB5911-2FC3-4B59-8C01-33F2CC7A50B9}" type="presParOf" srcId="{A0BDDF0E-14A4-40BA-9312-25D88F0D8165}" destId="{268F3939-C33B-4B6C-A4BB-44D582EC2DC6}" srcOrd="0" destOrd="0" presId="urn:microsoft.com/office/officeart/2008/layout/LinedList"/>
    <dgm:cxn modelId="{CAE69049-6849-468D-8C75-0274765A857B}" type="presParOf" srcId="{A0BDDF0E-14A4-40BA-9312-25D88F0D8165}" destId="{D227D8A3-46E5-4087-970D-BEA5E502DC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2FB2A2E8-F52D-4CE5-A8DE-7EC1597A3728}" type="presOf" srcId="{55C7D1C2-D47B-4CCB-B353-0FE7B07DA5FF}" destId="{32A14B76-F2C0-4272-B1A0-ED9288DA963B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2FB2A2E8-F52D-4CE5-A8DE-7EC1597A3728}" type="presOf" srcId="{55C7D1C2-D47B-4CCB-B353-0FE7B07DA5FF}" destId="{32A14B76-F2C0-4272-B1A0-ED9288DA963B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DB39F3-664C-46EF-9793-0D00C2B5AA61}">
      <dgm:prSet/>
      <dgm:spPr/>
      <dgm:t>
        <a:bodyPr/>
        <a:lstStyle/>
        <a:p>
          <a:r>
            <a:rPr lang="en-US" dirty="0"/>
            <a:t>To create a well-documented / enriched report</a:t>
          </a:r>
        </a:p>
      </dgm:t>
    </dgm:pt>
    <dgm:pt modelId="{A3DD1005-004E-4C1E-BC7F-D072CF37C8D9}" type="parTrans" cxnId="{6769E416-FF60-4B57-B9C1-C9E54E178348}">
      <dgm:prSet/>
      <dgm:spPr/>
      <dgm:t>
        <a:bodyPr/>
        <a:lstStyle/>
        <a:p>
          <a:endParaRPr lang="en-US"/>
        </a:p>
      </dgm:t>
    </dgm:pt>
    <dgm:pt modelId="{37C97EA6-BD05-4E6E-B602-C114685ACD64}" type="sibTrans" cxnId="{6769E416-FF60-4B57-B9C1-C9E54E178348}">
      <dgm:prSet/>
      <dgm:spPr/>
      <dgm:t>
        <a:bodyPr/>
        <a:lstStyle/>
        <a:p>
          <a:endParaRPr lang="en-US"/>
        </a:p>
      </dgm:t>
    </dgm:pt>
    <dgm:pt modelId="{D0596610-445D-4252-8251-D63B34FA79CC}">
      <dgm:prSet/>
      <dgm:spPr/>
      <dgm:t>
        <a:bodyPr/>
        <a:lstStyle/>
        <a:p>
          <a:r>
            <a:rPr lang="en-US" dirty="0"/>
            <a:t>Ideally in PDF or HTML, but we are flexible</a:t>
          </a:r>
        </a:p>
      </dgm:t>
    </dgm:pt>
    <dgm:pt modelId="{0847FD52-2496-4DE4-9B26-0E38E9EFD408}" type="parTrans" cxnId="{652B3882-4126-4FD6-99F5-8BC0FDC19F81}">
      <dgm:prSet/>
      <dgm:spPr/>
      <dgm:t>
        <a:bodyPr/>
        <a:lstStyle/>
        <a:p>
          <a:endParaRPr lang="en-US"/>
        </a:p>
      </dgm:t>
    </dgm:pt>
    <dgm:pt modelId="{9E17F850-AEED-4308-8189-44DA54469527}" type="sibTrans" cxnId="{652B3882-4126-4FD6-99F5-8BC0FDC19F81}">
      <dgm:prSet/>
      <dgm:spPr/>
      <dgm:t>
        <a:bodyPr/>
        <a:lstStyle/>
        <a:p>
          <a:endParaRPr lang="en-US"/>
        </a:p>
      </dgm:t>
    </dgm:pt>
    <dgm:pt modelId="{36A0F7FA-2A24-4D6E-BB7E-A1D366BF2F0A}">
      <dgm:prSet/>
      <dgm:spPr/>
      <dgm:t>
        <a:bodyPr/>
        <a:lstStyle/>
        <a:p>
          <a:r>
            <a:rPr lang="en-US" dirty="0"/>
            <a:t>Add whatever you think was missing from us (feedback!)</a:t>
          </a:r>
        </a:p>
      </dgm:t>
    </dgm:pt>
    <dgm:pt modelId="{6BF67D3A-2DC9-41AA-A119-AF7A00A794BB}" type="parTrans" cxnId="{7C530E90-9B37-4731-8C11-7EF65A708CA7}">
      <dgm:prSet/>
      <dgm:spPr/>
      <dgm:t>
        <a:bodyPr/>
        <a:lstStyle/>
        <a:p>
          <a:endParaRPr lang="en-US"/>
        </a:p>
      </dgm:t>
    </dgm:pt>
    <dgm:pt modelId="{C3BA0952-51F8-4F01-939E-69752322E186}" type="sibTrans" cxnId="{7C530E90-9B37-4731-8C11-7EF65A708CA7}">
      <dgm:prSet/>
      <dgm:spPr/>
      <dgm:t>
        <a:bodyPr/>
        <a:lstStyle/>
        <a:p>
          <a:endParaRPr lang="en-US"/>
        </a:p>
      </dgm:t>
    </dgm:pt>
    <dgm:pt modelId="{E4538A2D-19EE-457F-AD3C-2A960D2247A7}">
      <dgm:prSet/>
      <dgm:spPr/>
      <dgm:t>
        <a:bodyPr/>
        <a:lstStyle/>
        <a:p>
          <a:r>
            <a:rPr lang="en-US" dirty="0"/>
            <a:t>Tomorrow we’ll match different pairs, and you will show your report to each other</a:t>
          </a:r>
        </a:p>
      </dgm:t>
    </dgm:pt>
    <dgm:pt modelId="{FE9A5544-02CC-482A-BFD0-E01911C38E63}" type="parTrans" cxnId="{4C9EE4DC-2460-4ECD-B1B5-B30160BA44AF}">
      <dgm:prSet/>
      <dgm:spPr/>
      <dgm:t>
        <a:bodyPr/>
        <a:lstStyle/>
        <a:p>
          <a:endParaRPr lang="en-US"/>
        </a:p>
      </dgm:t>
    </dgm:pt>
    <dgm:pt modelId="{142F08F4-4635-4100-B473-8F69642449ED}" type="sibTrans" cxnId="{4C9EE4DC-2460-4ECD-B1B5-B30160BA44AF}">
      <dgm:prSet/>
      <dgm:spPr/>
      <dgm:t>
        <a:bodyPr/>
        <a:lstStyle/>
        <a:p>
          <a:endParaRPr lang="en-US"/>
        </a:p>
      </dgm:t>
    </dgm:pt>
    <dgm:pt modelId="{C12D8A94-6EA4-48F8-AA87-1815F7D8E68C}">
      <dgm:prSet/>
      <dgm:spPr/>
      <dgm:t>
        <a:bodyPr/>
        <a:lstStyle/>
        <a:p>
          <a:r>
            <a:rPr lang="en-US" dirty="0"/>
            <a:t>To finish the course, we’ll pick up 2 or 3 different solutions and have a general discussion!</a:t>
          </a:r>
        </a:p>
      </dgm:t>
    </dgm:pt>
    <dgm:pt modelId="{F5C52167-3861-4863-8E1D-65081F5D249E}" type="parTrans" cxnId="{CA4985B4-3D07-47C8-8207-91A68FAAF8BC}">
      <dgm:prSet/>
      <dgm:spPr/>
      <dgm:t>
        <a:bodyPr/>
        <a:lstStyle/>
        <a:p>
          <a:endParaRPr lang="en-US"/>
        </a:p>
      </dgm:t>
    </dgm:pt>
    <dgm:pt modelId="{7F0BA37A-14BE-49C9-A64E-42634C8219C5}" type="sibTrans" cxnId="{CA4985B4-3D07-47C8-8207-91A68FAAF8BC}">
      <dgm:prSet/>
      <dgm:spPr/>
      <dgm:t>
        <a:bodyPr/>
        <a:lstStyle/>
        <a:p>
          <a:endParaRPr lang="en-US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560E2C69-D19C-4477-BB5C-45CCEB30F4FD}" type="pres">
      <dgm:prSet presAssocID="{D3DB39F3-664C-46EF-9793-0D00C2B5AA61}" presName="thickLine" presStyleLbl="alignNode1" presStyleIdx="0" presStyleCnt="5"/>
      <dgm:spPr/>
    </dgm:pt>
    <dgm:pt modelId="{055B4E77-6C57-4C7D-A9D7-8EC29EC8CE0B}" type="pres">
      <dgm:prSet presAssocID="{D3DB39F3-664C-46EF-9793-0D00C2B5AA61}" presName="horz1" presStyleCnt="0"/>
      <dgm:spPr/>
    </dgm:pt>
    <dgm:pt modelId="{60657429-60BA-4DB4-921E-28DAA1EE3005}" type="pres">
      <dgm:prSet presAssocID="{D3DB39F3-664C-46EF-9793-0D00C2B5AA61}" presName="tx1" presStyleLbl="revTx" presStyleIdx="0" presStyleCnt="5"/>
      <dgm:spPr/>
    </dgm:pt>
    <dgm:pt modelId="{96BE6851-B646-43EF-9FE5-180DFC4556A2}" type="pres">
      <dgm:prSet presAssocID="{D3DB39F3-664C-46EF-9793-0D00C2B5AA61}" presName="vert1" presStyleCnt="0"/>
      <dgm:spPr/>
    </dgm:pt>
    <dgm:pt modelId="{8836FBB0-1D7D-4CA9-B662-FD3C94DDC1BD}" type="pres">
      <dgm:prSet presAssocID="{D0596610-445D-4252-8251-D63B34FA79CC}" presName="thickLine" presStyleLbl="alignNode1" presStyleIdx="1" presStyleCnt="5"/>
      <dgm:spPr/>
    </dgm:pt>
    <dgm:pt modelId="{B16189BC-6D31-4834-B648-FC69EFF28E84}" type="pres">
      <dgm:prSet presAssocID="{D0596610-445D-4252-8251-D63B34FA79CC}" presName="horz1" presStyleCnt="0"/>
      <dgm:spPr/>
    </dgm:pt>
    <dgm:pt modelId="{F678CE44-C974-4305-B46E-29BE13EC85F4}" type="pres">
      <dgm:prSet presAssocID="{D0596610-445D-4252-8251-D63B34FA79CC}" presName="tx1" presStyleLbl="revTx" presStyleIdx="1" presStyleCnt="5"/>
      <dgm:spPr/>
    </dgm:pt>
    <dgm:pt modelId="{8B90EEA0-B477-404A-9DE5-376B48A1D836}" type="pres">
      <dgm:prSet presAssocID="{D0596610-445D-4252-8251-D63B34FA79CC}" presName="vert1" presStyleCnt="0"/>
      <dgm:spPr/>
    </dgm:pt>
    <dgm:pt modelId="{552CB89F-F1D1-4E84-8598-5885A3E9A206}" type="pres">
      <dgm:prSet presAssocID="{36A0F7FA-2A24-4D6E-BB7E-A1D366BF2F0A}" presName="thickLine" presStyleLbl="alignNode1" presStyleIdx="2" presStyleCnt="5"/>
      <dgm:spPr/>
    </dgm:pt>
    <dgm:pt modelId="{28733EBA-CB52-4CE2-814B-DBBFB05E3F4D}" type="pres">
      <dgm:prSet presAssocID="{36A0F7FA-2A24-4D6E-BB7E-A1D366BF2F0A}" presName="horz1" presStyleCnt="0"/>
      <dgm:spPr/>
    </dgm:pt>
    <dgm:pt modelId="{2CA26AA1-CFDA-486B-B606-A813897A1AF8}" type="pres">
      <dgm:prSet presAssocID="{36A0F7FA-2A24-4D6E-BB7E-A1D366BF2F0A}" presName="tx1" presStyleLbl="revTx" presStyleIdx="2" presStyleCnt="5"/>
      <dgm:spPr/>
    </dgm:pt>
    <dgm:pt modelId="{CF8F3BAA-A49B-4CFA-9AF4-A9AF2D17739B}" type="pres">
      <dgm:prSet presAssocID="{36A0F7FA-2A24-4D6E-BB7E-A1D366BF2F0A}" presName="vert1" presStyleCnt="0"/>
      <dgm:spPr/>
    </dgm:pt>
    <dgm:pt modelId="{1D5E15ED-61DC-4F77-A89D-E689F7759AFB}" type="pres">
      <dgm:prSet presAssocID="{E4538A2D-19EE-457F-AD3C-2A960D2247A7}" presName="thickLine" presStyleLbl="alignNode1" presStyleIdx="3" presStyleCnt="5"/>
      <dgm:spPr/>
    </dgm:pt>
    <dgm:pt modelId="{6E00A7CD-4EF1-4191-8291-FCC095A9B0BC}" type="pres">
      <dgm:prSet presAssocID="{E4538A2D-19EE-457F-AD3C-2A960D2247A7}" presName="horz1" presStyleCnt="0"/>
      <dgm:spPr/>
    </dgm:pt>
    <dgm:pt modelId="{D1D109FA-7E84-4468-93DA-C359659D12D0}" type="pres">
      <dgm:prSet presAssocID="{E4538A2D-19EE-457F-AD3C-2A960D2247A7}" presName="tx1" presStyleLbl="revTx" presStyleIdx="3" presStyleCnt="5"/>
      <dgm:spPr/>
    </dgm:pt>
    <dgm:pt modelId="{94410627-4C15-4F98-B1A8-485C9A7C8A54}" type="pres">
      <dgm:prSet presAssocID="{E4538A2D-19EE-457F-AD3C-2A960D2247A7}" presName="vert1" presStyleCnt="0"/>
      <dgm:spPr/>
    </dgm:pt>
    <dgm:pt modelId="{3C76C40B-7828-4C02-B863-451D2FE537C0}" type="pres">
      <dgm:prSet presAssocID="{C12D8A94-6EA4-48F8-AA87-1815F7D8E68C}" presName="thickLine" presStyleLbl="alignNode1" presStyleIdx="4" presStyleCnt="5"/>
      <dgm:spPr/>
    </dgm:pt>
    <dgm:pt modelId="{EBF3009D-6609-492E-BFE7-18534E1DD174}" type="pres">
      <dgm:prSet presAssocID="{C12D8A94-6EA4-48F8-AA87-1815F7D8E68C}" presName="horz1" presStyleCnt="0"/>
      <dgm:spPr/>
    </dgm:pt>
    <dgm:pt modelId="{3E32C11C-A78A-4EAC-860A-B82B581F25BA}" type="pres">
      <dgm:prSet presAssocID="{C12D8A94-6EA4-48F8-AA87-1815F7D8E68C}" presName="tx1" presStyleLbl="revTx" presStyleIdx="4" presStyleCnt="5"/>
      <dgm:spPr/>
    </dgm:pt>
    <dgm:pt modelId="{883A2F9E-8CB1-4949-8997-5B63E10BC59E}" type="pres">
      <dgm:prSet presAssocID="{C12D8A94-6EA4-48F8-AA87-1815F7D8E68C}" presName="vert1" presStyleCnt="0"/>
      <dgm:spPr/>
    </dgm:pt>
  </dgm:ptLst>
  <dgm:cxnLst>
    <dgm:cxn modelId="{1CE8EF0B-E4C9-4528-A586-32AB2EDC655E}" type="presOf" srcId="{C12D8A94-6EA4-48F8-AA87-1815F7D8E68C}" destId="{3E32C11C-A78A-4EAC-860A-B82B581F25BA}" srcOrd="0" destOrd="0" presId="urn:microsoft.com/office/officeart/2008/layout/LinedList"/>
    <dgm:cxn modelId="{6769E416-FF60-4B57-B9C1-C9E54E178348}" srcId="{55C7D1C2-D47B-4CCB-B353-0FE7B07DA5FF}" destId="{D3DB39F3-664C-46EF-9793-0D00C2B5AA61}" srcOrd="0" destOrd="0" parTransId="{A3DD1005-004E-4C1E-BC7F-D072CF37C8D9}" sibTransId="{37C97EA6-BD05-4E6E-B602-C114685ACD64}"/>
    <dgm:cxn modelId="{7C6E951A-6D1A-405C-B6EB-861725E0934C}" type="presOf" srcId="{36A0F7FA-2A24-4D6E-BB7E-A1D366BF2F0A}" destId="{2CA26AA1-CFDA-486B-B606-A813897A1AF8}" srcOrd="0" destOrd="0" presId="urn:microsoft.com/office/officeart/2008/layout/LinedList"/>
    <dgm:cxn modelId="{652B3882-4126-4FD6-99F5-8BC0FDC19F81}" srcId="{55C7D1C2-D47B-4CCB-B353-0FE7B07DA5FF}" destId="{D0596610-445D-4252-8251-D63B34FA79CC}" srcOrd="1" destOrd="0" parTransId="{0847FD52-2496-4DE4-9B26-0E38E9EFD408}" sibTransId="{9E17F850-AEED-4308-8189-44DA54469527}"/>
    <dgm:cxn modelId="{7C530E90-9B37-4731-8C11-7EF65A708CA7}" srcId="{55C7D1C2-D47B-4CCB-B353-0FE7B07DA5FF}" destId="{36A0F7FA-2A24-4D6E-BB7E-A1D366BF2F0A}" srcOrd="2" destOrd="0" parTransId="{6BF67D3A-2DC9-41AA-A119-AF7A00A794BB}" sibTransId="{C3BA0952-51F8-4F01-939E-69752322E186}"/>
    <dgm:cxn modelId="{93D51490-2106-4D12-ADE6-72A9EC579862}" type="presOf" srcId="{D3DB39F3-664C-46EF-9793-0D00C2B5AA61}" destId="{60657429-60BA-4DB4-921E-28DAA1EE3005}" srcOrd="0" destOrd="0" presId="urn:microsoft.com/office/officeart/2008/layout/LinedList"/>
    <dgm:cxn modelId="{CA4985B4-3D07-47C8-8207-91A68FAAF8BC}" srcId="{55C7D1C2-D47B-4CCB-B353-0FE7B07DA5FF}" destId="{C12D8A94-6EA4-48F8-AA87-1815F7D8E68C}" srcOrd="4" destOrd="0" parTransId="{F5C52167-3861-4863-8E1D-65081F5D249E}" sibTransId="{7F0BA37A-14BE-49C9-A64E-42634C8219C5}"/>
    <dgm:cxn modelId="{4C9EE4DC-2460-4ECD-B1B5-B30160BA44AF}" srcId="{55C7D1C2-D47B-4CCB-B353-0FE7B07DA5FF}" destId="{E4538A2D-19EE-457F-AD3C-2A960D2247A7}" srcOrd="3" destOrd="0" parTransId="{FE9A5544-02CC-482A-BFD0-E01911C38E63}" sibTransId="{142F08F4-4635-4100-B473-8F69642449ED}"/>
    <dgm:cxn modelId="{EF6717E0-3612-4A4B-A581-B22DE319A8B5}" type="presOf" srcId="{E4538A2D-19EE-457F-AD3C-2A960D2247A7}" destId="{D1D109FA-7E84-4468-93DA-C359659D12D0}" srcOrd="0" destOrd="0" presId="urn:microsoft.com/office/officeart/2008/layout/LinedList"/>
    <dgm:cxn modelId="{B9EDA1E4-9C40-46B5-9E9B-4078A823CC14}" type="presOf" srcId="{D0596610-445D-4252-8251-D63B34FA79CC}" destId="{F678CE44-C974-4305-B46E-29BE13EC85F4}" srcOrd="0" destOrd="0" presId="urn:microsoft.com/office/officeart/2008/layout/LinedList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CCBF5E39-F1DE-48E4-8B16-6B2AB49004D9}" type="presParOf" srcId="{32A14B76-F2C0-4272-B1A0-ED9288DA963B}" destId="{560E2C69-D19C-4477-BB5C-45CCEB30F4FD}" srcOrd="0" destOrd="0" presId="urn:microsoft.com/office/officeart/2008/layout/LinedList"/>
    <dgm:cxn modelId="{F57E24E7-A7C2-49F5-952F-920B1E9F7A48}" type="presParOf" srcId="{32A14B76-F2C0-4272-B1A0-ED9288DA963B}" destId="{055B4E77-6C57-4C7D-A9D7-8EC29EC8CE0B}" srcOrd="1" destOrd="0" presId="urn:microsoft.com/office/officeart/2008/layout/LinedList"/>
    <dgm:cxn modelId="{8A4C1D71-DE11-4A7E-A470-B08A81E1FC2D}" type="presParOf" srcId="{055B4E77-6C57-4C7D-A9D7-8EC29EC8CE0B}" destId="{60657429-60BA-4DB4-921E-28DAA1EE3005}" srcOrd="0" destOrd="0" presId="urn:microsoft.com/office/officeart/2008/layout/LinedList"/>
    <dgm:cxn modelId="{732A80A5-F185-471A-B0F7-97F005FF95BD}" type="presParOf" srcId="{055B4E77-6C57-4C7D-A9D7-8EC29EC8CE0B}" destId="{96BE6851-B646-43EF-9FE5-180DFC4556A2}" srcOrd="1" destOrd="0" presId="urn:microsoft.com/office/officeart/2008/layout/LinedList"/>
    <dgm:cxn modelId="{AB836254-F71F-4E56-8751-98E45B228C9F}" type="presParOf" srcId="{32A14B76-F2C0-4272-B1A0-ED9288DA963B}" destId="{8836FBB0-1D7D-4CA9-B662-FD3C94DDC1BD}" srcOrd="2" destOrd="0" presId="urn:microsoft.com/office/officeart/2008/layout/LinedList"/>
    <dgm:cxn modelId="{87C79054-A5E0-430C-ACDC-DC5C105B751B}" type="presParOf" srcId="{32A14B76-F2C0-4272-B1A0-ED9288DA963B}" destId="{B16189BC-6D31-4834-B648-FC69EFF28E84}" srcOrd="3" destOrd="0" presId="urn:microsoft.com/office/officeart/2008/layout/LinedList"/>
    <dgm:cxn modelId="{14D316B5-70D9-4590-9BD3-5B64626CCBBD}" type="presParOf" srcId="{B16189BC-6D31-4834-B648-FC69EFF28E84}" destId="{F678CE44-C974-4305-B46E-29BE13EC85F4}" srcOrd="0" destOrd="0" presId="urn:microsoft.com/office/officeart/2008/layout/LinedList"/>
    <dgm:cxn modelId="{1B2081EE-9251-481B-A7F7-337CD5C6629B}" type="presParOf" srcId="{B16189BC-6D31-4834-B648-FC69EFF28E84}" destId="{8B90EEA0-B477-404A-9DE5-376B48A1D836}" srcOrd="1" destOrd="0" presId="urn:microsoft.com/office/officeart/2008/layout/LinedList"/>
    <dgm:cxn modelId="{D4F91F3C-9EBA-4A2C-8C9C-645775119992}" type="presParOf" srcId="{32A14B76-F2C0-4272-B1A0-ED9288DA963B}" destId="{552CB89F-F1D1-4E84-8598-5885A3E9A206}" srcOrd="4" destOrd="0" presId="urn:microsoft.com/office/officeart/2008/layout/LinedList"/>
    <dgm:cxn modelId="{AF6323D0-DF62-45B1-BBAA-95FB13C5A1DE}" type="presParOf" srcId="{32A14B76-F2C0-4272-B1A0-ED9288DA963B}" destId="{28733EBA-CB52-4CE2-814B-DBBFB05E3F4D}" srcOrd="5" destOrd="0" presId="urn:microsoft.com/office/officeart/2008/layout/LinedList"/>
    <dgm:cxn modelId="{E5B80FA8-EC19-4618-A92A-B86D6B00BAC7}" type="presParOf" srcId="{28733EBA-CB52-4CE2-814B-DBBFB05E3F4D}" destId="{2CA26AA1-CFDA-486B-B606-A813897A1AF8}" srcOrd="0" destOrd="0" presId="urn:microsoft.com/office/officeart/2008/layout/LinedList"/>
    <dgm:cxn modelId="{61E438DA-810F-4668-9C07-03DADE89B019}" type="presParOf" srcId="{28733EBA-CB52-4CE2-814B-DBBFB05E3F4D}" destId="{CF8F3BAA-A49B-4CFA-9AF4-A9AF2D17739B}" srcOrd="1" destOrd="0" presId="urn:microsoft.com/office/officeart/2008/layout/LinedList"/>
    <dgm:cxn modelId="{22494D3B-7478-47BB-B652-9B1ECAF00825}" type="presParOf" srcId="{32A14B76-F2C0-4272-B1A0-ED9288DA963B}" destId="{1D5E15ED-61DC-4F77-A89D-E689F7759AFB}" srcOrd="6" destOrd="0" presId="urn:microsoft.com/office/officeart/2008/layout/LinedList"/>
    <dgm:cxn modelId="{13122496-0E63-47F8-B59E-765FB31F14FF}" type="presParOf" srcId="{32A14B76-F2C0-4272-B1A0-ED9288DA963B}" destId="{6E00A7CD-4EF1-4191-8291-FCC095A9B0BC}" srcOrd="7" destOrd="0" presId="urn:microsoft.com/office/officeart/2008/layout/LinedList"/>
    <dgm:cxn modelId="{A251BE38-B1CE-462C-A713-1AF5BEC2F23A}" type="presParOf" srcId="{6E00A7CD-4EF1-4191-8291-FCC095A9B0BC}" destId="{D1D109FA-7E84-4468-93DA-C359659D12D0}" srcOrd="0" destOrd="0" presId="urn:microsoft.com/office/officeart/2008/layout/LinedList"/>
    <dgm:cxn modelId="{28684894-9C22-4BC1-A079-EA6BFBE9A26A}" type="presParOf" srcId="{6E00A7CD-4EF1-4191-8291-FCC095A9B0BC}" destId="{94410627-4C15-4F98-B1A8-485C9A7C8A54}" srcOrd="1" destOrd="0" presId="urn:microsoft.com/office/officeart/2008/layout/LinedList"/>
    <dgm:cxn modelId="{B4C0B018-6DF1-4749-8F99-C83C3545C242}" type="presParOf" srcId="{32A14B76-F2C0-4272-B1A0-ED9288DA963B}" destId="{3C76C40B-7828-4C02-B863-451D2FE537C0}" srcOrd="8" destOrd="0" presId="urn:microsoft.com/office/officeart/2008/layout/LinedList"/>
    <dgm:cxn modelId="{9F75014B-4D43-4E2A-AACD-FAE62D18564A}" type="presParOf" srcId="{32A14B76-F2C0-4272-B1A0-ED9288DA963B}" destId="{EBF3009D-6609-492E-BFE7-18534E1DD174}" srcOrd="9" destOrd="0" presId="urn:microsoft.com/office/officeart/2008/layout/LinedList"/>
    <dgm:cxn modelId="{13DEB8FF-F391-4C4F-B663-99FFAF18DCD9}" type="presParOf" srcId="{EBF3009D-6609-492E-BFE7-18534E1DD174}" destId="{3E32C11C-A78A-4EAC-860A-B82B581F25BA}" srcOrd="0" destOrd="0" presId="urn:microsoft.com/office/officeart/2008/layout/LinedList"/>
    <dgm:cxn modelId="{017803F2-DE0F-406E-8FF9-E21A16373EEF}" type="presParOf" srcId="{EBF3009D-6609-492E-BFE7-18534E1DD174}" destId="{883A2F9E-8CB1-4949-8997-5B63E10BC5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ADF1-15AD-4991-9C41-F7E287C1481A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9F89-F6C5-457C-8A54-3B9CCCCA2E59}">
      <dsp:nvSpPr>
        <dsp:cNvPr id="0" name=""/>
        <dsp:cNvSpPr/>
      </dsp:nvSpPr>
      <dsp:spPr>
        <a:xfrm>
          <a:off x="0" y="0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not executable strings that are part of your code. Their main purpose is to explain how your script works.</a:t>
          </a:r>
        </a:p>
      </dsp:txBody>
      <dsp:txXfrm>
        <a:off x="0" y="0"/>
        <a:ext cx="6900512" cy="1106957"/>
      </dsp:txXfrm>
    </dsp:sp>
    <dsp:sp modelId="{FC797327-D251-4652-B080-A65891631EE8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E0E9A-2112-45DC-92C5-14FCDB6ED566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It’s key for reproducible science!</a:t>
          </a:r>
        </a:p>
      </dsp:txBody>
      <dsp:txXfrm>
        <a:off x="0" y="1107633"/>
        <a:ext cx="6900512" cy="1106957"/>
      </dsp:txXfrm>
    </dsp:sp>
    <dsp:sp modelId="{FFF96DD1-E45E-4964-9F94-5BAA74BEC084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F4C97-3C64-4FB2-847D-33C5D2178370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2214591"/>
        <a:ext cx="6900512" cy="1106957"/>
      </dsp:txXfrm>
    </dsp:sp>
    <dsp:sp modelId="{1F2F2B74-720F-404B-93F2-399B099382BE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62672-77A9-4B30-8AA2-0D67BB911FFD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3321549"/>
        <a:ext cx="6900512" cy="1106957"/>
      </dsp:txXfrm>
    </dsp:sp>
    <dsp:sp modelId="{E4DD456A-2969-4957-BF8B-F5385B837272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8D835-6B5C-49C2-8631-24E066E63B22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4428507"/>
        <a:ext cx="6900512" cy="1106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E2C69-D19C-4477-BB5C-45CCEB30F4FD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57429-60BA-4DB4-921E-28DAA1EE3005}">
      <dsp:nvSpPr>
        <dsp:cNvPr id="0" name=""/>
        <dsp:cNvSpPr/>
      </dsp:nvSpPr>
      <dsp:spPr>
        <a:xfrm>
          <a:off x="0" y="675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1. Tell a story for an audience</a:t>
          </a:r>
        </a:p>
      </dsp:txBody>
      <dsp:txXfrm>
        <a:off x="0" y="675"/>
        <a:ext cx="6900512" cy="553478"/>
      </dsp:txXfrm>
    </dsp:sp>
    <dsp:sp modelId="{8836FBB0-1D7D-4CA9-B662-FD3C94DDC1BD}">
      <dsp:nvSpPr>
        <dsp:cNvPr id="0" name=""/>
        <dsp:cNvSpPr/>
      </dsp:nvSpPr>
      <dsp:spPr>
        <a:xfrm>
          <a:off x="0" y="554154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8CE44-C974-4305-B46E-29BE13EC85F4}">
      <dsp:nvSpPr>
        <dsp:cNvPr id="0" name=""/>
        <dsp:cNvSpPr/>
      </dsp:nvSpPr>
      <dsp:spPr>
        <a:xfrm>
          <a:off x="0" y="554154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2. Document the process, not just the results</a:t>
          </a:r>
        </a:p>
      </dsp:txBody>
      <dsp:txXfrm>
        <a:off x="0" y="554154"/>
        <a:ext cx="6900512" cy="553478"/>
      </dsp:txXfrm>
    </dsp:sp>
    <dsp:sp modelId="{552CB89F-F1D1-4E84-8598-5885A3E9A206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26AA1-CFDA-486B-B606-A813897A1AF8}">
      <dsp:nvSpPr>
        <dsp:cNvPr id="0" name=""/>
        <dsp:cNvSpPr/>
      </dsp:nvSpPr>
      <dsp:spPr>
        <a:xfrm>
          <a:off x="0" y="1107633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3. Use cell divisions to make steps clear</a:t>
          </a:r>
        </a:p>
      </dsp:txBody>
      <dsp:txXfrm>
        <a:off x="0" y="1107633"/>
        <a:ext cx="6900512" cy="553478"/>
      </dsp:txXfrm>
    </dsp:sp>
    <dsp:sp modelId="{1D5E15ED-61DC-4F77-A89D-E689F7759AFB}">
      <dsp:nvSpPr>
        <dsp:cNvPr id="0" name=""/>
        <dsp:cNvSpPr/>
      </dsp:nvSpPr>
      <dsp:spPr>
        <a:xfrm>
          <a:off x="0" y="1661112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109FA-7E84-4468-93DA-C359659D12D0}">
      <dsp:nvSpPr>
        <dsp:cNvPr id="0" name=""/>
        <dsp:cNvSpPr/>
      </dsp:nvSpPr>
      <dsp:spPr>
        <a:xfrm>
          <a:off x="0" y="1661112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4. Modularize code</a:t>
          </a:r>
        </a:p>
      </dsp:txBody>
      <dsp:txXfrm>
        <a:off x="0" y="1661112"/>
        <a:ext cx="6900512" cy="553478"/>
      </dsp:txXfrm>
    </dsp:sp>
    <dsp:sp modelId="{D9355325-9682-4D4D-9131-F23E537460A1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CA9BF-A6BE-4AE0-A594-C0698C88A6BF}">
      <dsp:nvSpPr>
        <dsp:cNvPr id="0" name=""/>
        <dsp:cNvSpPr/>
      </dsp:nvSpPr>
      <dsp:spPr>
        <a:xfrm>
          <a:off x="0" y="2214591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5. Record dependencies</a:t>
          </a:r>
        </a:p>
      </dsp:txBody>
      <dsp:txXfrm>
        <a:off x="0" y="2214591"/>
        <a:ext cx="6900512" cy="553478"/>
      </dsp:txXfrm>
    </dsp:sp>
    <dsp:sp modelId="{EE2C2EF3-8EE3-4D06-9BDC-D81122FEA62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A83E5-DC5B-4CDC-BDA3-7560C37A2867}">
      <dsp:nvSpPr>
        <dsp:cNvPr id="0" name=""/>
        <dsp:cNvSpPr/>
      </dsp:nvSpPr>
      <dsp:spPr>
        <a:xfrm>
          <a:off x="0" y="2768070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6. Use version control</a:t>
          </a:r>
        </a:p>
      </dsp:txBody>
      <dsp:txXfrm>
        <a:off x="0" y="2768070"/>
        <a:ext cx="6900512" cy="553478"/>
      </dsp:txXfrm>
    </dsp:sp>
    <dsp:sp modelId="{A8B84F5E-6564-4251-96F3-E84143FDE150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ACD32-0CED-4D0F-BB3B-9E3850B2974E}">
      <dsp:nvSpPr>
        <dsp:cNvPr id="0" name=""/>
        <dsp:cNvSpPr/>
      </dsp:nvSpPr>
      <dsp:spPr>
        <a:xfrm>
          <a:off x="0" y="3321549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7. Build a pipeline</a:t>
          </a:r>
        </a:p>
      </dsp:txBody>
      <dsp:txXfrm>
        <a:off x="0" y="3321549"/>
        <a:ext cx="6900512" cy="553478"/>
      </dsp:txXfrm>
    </dsp:sp>
    <dsp:sp modelId="{E667BB6D-71B7-4DA2-AC8D-3669A3517EE0}">
      <dsp:nvSpPr>
        <dsp:cNvPr id="0" name=""/>
        <dsp:cNvSpPr/>
      </dsp:nvSpPr>
      <dsp:spPr>
        <a:xfrm>
          <a:off x="0" y="387502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72AF5-49C8-42FA-B03D-D8C08CDA01E9}">
      <dsp:nvSpPr>
        <dsp:cNvPr id="0" name=""/>
        <dsp:cNvSpPr/>
      </dsp:nvSpPr>
      <dsp:spPr>
        <a:xfrm>
          <a:off x="0" y="3875028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8. Share and explain your data</a:t>
          </a:r>
        </a:p>
      </dsp:txBody>
      <dsp:txXfrm>
        <a:off x="0" y="3875028"/>
        <a:ext cx="6900512" cy="553478"/>
      </dsp:txXfrm>
    </dsp:sp>
    <dsp:sp modelId="{06E97520-5D99-4ABD-926A-B9B733FEBE28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E1557-C8A2-40E4-9075-A6A910B936BA}">
      <dsp:nvSpPr>
        <dsp:cNvPr id="0" name=""/>
        <dsp:cNvSpPr/>
      </dsp:nvSpPr>
      <dsp:spPr>
        <a:xfrm>
          <a:off x="0" y="4428507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9. Design your notebooks to be read, run, and explored</a:t>
          </a:r>
        </a:p>
      </dsp:txBody>
      <dsp:txXfrm>
        <a:off x="0" y="4428507"/>
        <a:ext cx="6900512" cy="553478"/>
      </dsp:txXfrm>
    </dsp:sp>
    <dsp:sp modelId="{A4023D4C-E709-41A4-814F-5C72B7583EF7}">
      <dsp:nvSpPr>
        <dsp:cNvPr id="0" name=""/>
        <dsp:cNvSpPr/>
      </dsp:nvSpPr>
      <dsp:spPr>
        <a:xfrm>
          <a:off x="0" y="4981986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F3939-C33B-4B6C-A4BB-44D582EC2DC6}">
      <dsp:nvSpPr>
        <dsp:cNvPr id="0" name=""/>
        <dsp:cNvSpPr/>
      </dsp:nvSpPr>
      <dsp:spPr>
        <a:xfrm>
          <a:off x="0" y="4981986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10. Advocate for open research</a:t>
          </a:r>
        </a:p>
      </dsp:txBody>
      <dsp:txXfrm>
        <a:off x="0" y="4981986"/>
        <a:ext cx="6900512" cy="5534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E2C69-D19C-4477-BB5C-45CCEB30F4FD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57429-60BA-4DB4-921E-28DAA1EE3005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 create a well-documented / enriched report</a:t>
          </a:r>
        </a:p>
      </dsp:txBody>
      <dsp:txXfrm>
        <a:off x="0" y="675"/>
        <a:ext cx="6900512" cy="1106957"/>
      </dsp:txXfrm>
    </dsp:sp>
    <dsp:sp modelId="{8836FBB0-1D7D-4CA9-B662-FD3C94DDC1BD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8CE44-C974-4305-B46E-29BE13EC85F4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Ideally in PDF or HTML, but we are flexible</a:t>
          </a:r>
        </a:p>
      </dsp:txBody>
      <dsp:txXfrm>
        <a:off x="0" y="1107633"/>
        <a:ext cx="6900512" cy="1106957"/>
      </dsp:txXfrm>
    </dsp:sp>
    <dsp:sp modelId="{552CB89F-F1D1-4E84-8598-5885A3E9A206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26AA1-CFDA-486B-B606-A813897A1AF8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Add whatever you think was missing from us (feedback!)</a:t>
          </a:r>
        </a:p>
      </dsp:txBody>
      <dsp:txXfrm>
        <a:off x="0" y="2214591"/>
        <a:ext cx="6900512" cy="1106957"/>
      </dsp:txXfrm>
    </dsp:sp>
    <dsp:sp modelId="{1D5E15ED-61DC-4F77-A89D-E689F7759AFB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109FA-7E84-4468-93DA-C359659D12D0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Tomorrow we’ll match different pairs, and you will show your report to each other</a:t>
          </a:r>
        </a:p>
      </dsp:txBody>
      <dsp:txXfrm>
        <a:off x="0" y="3321549"/>
        <a:ext cx="6900512" cy="1106957"/>
      </dsp:txXfrm>
    </dsp:sp>
    <dsp:sp modelId="{3C76C40B-7828-4C02-B863-451D2FE537C0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2C11C-A78A-4EAC-860A-B82B581F25BA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 finish the course, we’ll pick up 2 or 3 different solutions and have a general discussion!</a:t>
          </a: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D800-251C-46AB-9841-947661BC428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5E168-866D-47DE-92E3-6095D007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5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34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5E168-866D-47DE-92E3-6095D0078F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2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5E168-866D-47DE-92E3-6095D0078F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207D-8876-4D75-BD71-F4FE8B3F0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7B293-C84C-407F-8238-1F155FB13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34443-25E1-4FCD-9ADF-108A98A3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4FCC-414D-4406-8A6B-09AEF17E1E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13BA9-5106-4661-9774-E4985191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5B29F-FCC2-4666-A4C5-FFC0BEEE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7F76-EBA6-4339-9637-337C8B35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4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D9D5-E369-49E5-95F8-4458D794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F1BC5-807F-484F-A9E7-FF684A7C0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1FD25-F041-4326-8459-96BFE142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4FCC-414D-4406-8A6B-09AEF17E1E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FA3BE-5C50-4031-8BB9-748803D9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C0EB-72C9-46BD-8522-1F8DBB4D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7F76-EBA6-4339-9637-337C8B35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2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2A143-B549-4C9C-AB85-95B9E966D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5F289-E1D0-4684-9687-873AF5D7F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D593C-0DCA-42E9-8898-0059C459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4FCC-414D-4406-8A6B-09AEF17E1E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C8FD5-9404-452D-9E74-16003FB1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23F5D-63FC-44D4-93F0-CE8A273F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7F76-EBA6-4339-9637-337C8B35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E781-1DBB-43CE-9368-8E10D2376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68B96-622F-4843-8B19-A93524ABF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B8A9-44A7-4565-AE00-F68CA991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C49F-169F-481A-BE2D-DA7347BF04A8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7F70-D58A-4A28-8B70-DEBE9C6B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96A7-358F-425F-B665-685D296C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62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13C4-4F87-4347-BB37-0EFF6F39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9926-CC0E-49CD-8C4E-7A6B6EE6D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BF19-E094-42DA-9DF2-D82DFE91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4901-352F-451F-B572-C9C364BAA4B7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676D6-D3E1-410D-BB1B-156906DD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1A316-1B6C-40F5-82A9-4608506E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43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0C36-8176-45A6-8221-15090057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D03D7-7222-4DE2-B703-9D974957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CFEF5-CCC7-465E-9468-2CD445DC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44DA-2159-440C-A7C6-05135C9D0D8B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E4E9-23AA-4742-90C7-04F44FBD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94F85-2A04-4935-A608-3066DDC1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11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9D3F-4909-41BB-98FE-71D24993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B49B-2751-4391-9D6F-681ABE13A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7DFB1-3EA2-4546-88CB-917E0C411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E4E35-D386-427D-9C1B-DBB9EE7B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6CD6-AB96-4013-AE77-670981824B67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653BB-12EB-4040-A0E7-C89B1217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7890F-AABF-4420-A38E-6B923AD9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7743-35A4-42BC-BF08-6704C0B3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ADD97-2D5A-493F-A37A-D7CCCEF4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7D16C-5887-4A05-8DCD-C236FE617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D09D2-2149-480B-B89F-D261E0E4A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5671F-64E1-4267-BFB5-2B01E1057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54E2E-2D65-4A31-99FB-B9BEC55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3524-7B16-4EDE-B38D-960857BFA828}" type="datetime1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AAC9C-E5C9-415C-A8BA-79355381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BDE92-2BFD-4A9D-BC34-BA4101F5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58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487C-BACA-4C2D-A885-D562657A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5D5BC-D316-4A4C-952F-792B78D0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E21-9593-4407-B209-33278B848D44}" type="datetime1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56482-F2F4-474D-99E7-4885C7D3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1E32D-A0FD-430F-9CEF-85503FA9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42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61CF5-E6AB-42F6-AEA7-58CEC375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676E-9588-49FA-B872-6EC7EE57F18E}" type="datetime1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301E4-7B60-4CF6-BA3B-693F80B9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E923-3FB7-4D62-B871-08C06BBF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42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A474-5DC5-42E5-A3A0-1BEF306D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ACEC-2285-4F16-84B7-DEB8CBF36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D500B-9332-403E-BBF9-23F18E43F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FDB4E-6F9F-45F3-9BF1-799BD9A1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1DC6-706C-41F2-BD02-3013A45D0B61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2AA6A-76CD-450C-96B8-B7FA6A20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33B72-1B77-4DC0-ADFA-758334DC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4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76AB-A9E0-4AE5-B98D-C7FE4398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20404-72E6-4A39-BE46-8E8F7870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A8053-CC3E-4A70-9ED7-4190A8AE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4FCC-414D-4406-8A6B-09AEF17E1E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C030A-2A78-4A52-AD7C-FE81199B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4D35-6524-434E-AD6C-70E5124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7F76-EBA6-4339-9637-337C8B35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97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769D-ED37-4C59-90B5-5CD271EF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BAD3C-DC85-4ABA-8A2E-AEF2E10B0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E6BDE-3933-42A2-A5D6-FD1F346B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90942-0068-48AC-8BBE-1DD7E666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1505-207F-4AAC-AB9E-C451A65212CD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A16CA-E307-4EEF-94F2-B7F168BB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B9BB6-D08D-44A3-B522-100AC612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2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6974-C76A-4257-A89C-13C14ED6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0A70F-F2E3-4157-9399-112714CA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3914-8DEB-4E19-8469-8D05AE50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E2BF-11D3-4A74-BC67-07B5C598E14E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13421-55A1-4391-8B2D-BE0EC68C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77079-6BFF-4671-8856-DFDC97BA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43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87CE0-7166-46E0-83BF-11BCBAD72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01768-D339-408D-9F87-32C55B7EE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A1C4-EB28-4A01-8BA8-9B8F1276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DC51-0A51-402D-8EA6-6C2B1B6ADCC8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B7545-629D-4DCC-BCDC-A4C6E9E0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EFAD4-2A06-4EC3-9F94-8E623FAA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8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11C3-35A9-4E89-AAB4-353A66C9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72FF-0E08-467B-8C78-9A138AC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1705-0ACA-415E-B19A-E63DA37D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4FCC-414D-4406-8A6B-09AEF17E1E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3E73B-82B3-4950-B95D-D33DEC9E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9D602-D3BE-46D9-A77A-6D3239BD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7F76-EBA6-4339-9637-337C8B35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6578-F53B-4806-ABA4-0AB63B45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2CBB8-9A0F-4415-96FB-436F64FC5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EBCFA-5D16-474B-A9B3-F1A30FDC0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16E45-0F0B-4610-B5D2-2E9441B1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4FCC-414D-4406-8A6B-09AEF17E1E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5D8F6-ED37-46BA-B55C-528DCD3F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5D6E-78B5-4441-8C8C-A010E5D4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7F76-EBA6-4339-9637-337C8B35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04B5-8122-4995-AE1F-0388D1A8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0D194-6D13-45CD-9691-C376086BC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406AC-EE9E-4A3F-8946-433289D49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F4EA9-804A-4B44-823C-DD223950B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99DC9-7D0F-4C97-BCB3-A72E3477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90BDC-3FEF-46C9-9C23-4B8A2B90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4FCC-414D-4406-8A6B-09AEF17E1E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116CE-4B5A-41C2-A2ED-A2EF46EB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939D6-CFB3-461F-866F-AD845D0E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7F76-EBA6-4339-9637-337C8B35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6A05-E45C-4551-8CB8-448F9B24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C1F2D-3FEF-4706-B0EA-5F1EAC22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4FCC-414D-4406-8A6B-09AEF17E1E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11F0-8156-4F9D-88C8-2432B638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9403D-BE56-4609-8062-6EBDACA6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7F76-EBA6-4339-9637-337C8B35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1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BAF9E-0752-4682-A282-19C0D92A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4FCC-414D-4406-8A6B-09AEF17E1E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A997A-DB7F-42B1-97C0-96144901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D1D55-DE2B-4D78-9978-E098E7B2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7F76-EBA6-4339-9637-337C8B35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EB02-D695-45B3-9C7B-486E353D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42C0-F4AA-4E8E-BD89-DB02B3706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BA693-7EB7-4B27-9E27-C52474234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73975-2FD6-412D-A89C-E844CD86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4FCC-414D-4406-8A6B-09AEF17E1E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A6B1B-3E84-4AFB-9816-CCE974FD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44630-D7C2-43A0-8960-6E284D04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7F76-EBA6-4339-9637-337C8B35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0CCD-96E7-48FB-A3E0-C02E45B5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A3B19-A5CA-49DB-9D02-E211AC5F7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C2918-AE94-4A87-92EC-0B497B6E7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93097-4868-4D4B-8556-7A03EDF9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4FCC-414D-4406-8A6B-09AEF17E1E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20C9C-7111-40F7-A419-19C3000F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620AE-3840-41D6-9F89-271738CD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7F76-EBA6-4339-9637-337C8B35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7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A9826-6F2B-4CE6-808E-6C10047F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1F3F7-BF41-40E6-901D-0EACA8B6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D12B-3764-4E23-A2F7-5BB18CA00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B4FCC-414D-4406-8A6B-09AEF17E1EE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A795-B169-4E6C-A635-07D1C59AA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2536-72E7-4F56-B319-259631733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7F76-EBA6-4339-9637-337C8B35C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7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79A4F-C8FB-444D-9703-B6E53F17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E9A3E-0C57-4EDD-861F-083476557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12ABD-D053-42DC-8791-653B4B27E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3F92B-C9BD-485E-862C-7B7736EA4636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C5F9F-472A-432E-8D31-1E541432F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Computational Neuroscience Crash Course |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D610-A3B2-4DEF-97F6-63E62D8CA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8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t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8B2C-0265-449F-9E26-19D501D1D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43558"/>
            <a:ext cx="9144000" cy="2387600"/>
          </a:xfrm>
        </p:spPr>
        <p:txBody>
          <a:bodyPr/>
          <a:lstStyle/>
          <a:p>
            <a:r>
              <a:rPr lang="en-US" dirty="0"/>
              <a:t>Introduction to Python – Creating your final reports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99DD1-4234-49EB-A3BA-D6BD7C9E9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53498"/>
            <a:ext cx="9144000" cy="1655762"/>
          </a:xfrm>
        </p:spPr>
        <p:txBody>
          <a:bodyPr/>
          <a:lstStyle/>
          <a:p>
            <a:r>
              <a:rPr lang="en-US" dirty="0"/>
              <a:t>Eduarda Centeno</a:t>
            </a:r>
          </a:p>
          <a:p>
            <a:endParaRPr lang="en-US" dirty="0"/>
          </a:p>
        </p:txBody>
      </p:sp>
      <p:pic>
        <p:nvPicPr>
          <p:cNvPr id="1026" name="Picture 2" descr="Bordeaux Neurocampus Graduate Program - University of Bordeaux">
            <a:extLst>
              <a:ext uri="{FF2B5EF4-FFF2-40B4-BE49-F238E27FC236}">
                <a16:creationId xmlns:a16="http://schemas.microsoft.com/office/drawing/2014/main" id="{F5DFDA94-CE7E-4F84-A057-1CEEC8A66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0895"/>
            <a:ext cx="2157573" cy="168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7th International Symposium on Dental Morphology (ISDM) &amp;amp; 2nd congress of  International Association for Paleodontology (IAPO) - Sciencesconf.org">
            <a:extLst>
              <a:ext uri="{FF2B5EF4-FFF2-40B4-BE49-F238E27FC236}">
                <a16:creationId xmlns:a16="http://schemas.microsoft.com/office/drawing/2014/main" id="{04078DA4-A377-43B8-BE60-518066A1B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037" y="5619215"/>
            <a:ext cx="3096963" cy="123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C5D5F48-6065-42F1-8C33-780B272237E6}"/>
              </a:ext>
            </a:extLst>
          </p:cNvPr>
          <p:cNvSpPr txBox="1">
            <a:spLocks/>
          </p:cNvSpPr>
          <p:nvPr/>
        </p:nvSpPr>
        <p:spPr>
          <a:xfrm>
            <a:off x="0" y="-14379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Computational Neuroscience Crash Course | July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7BEF5-5CD4-4B13-9139-1F3BF58279A5}"/>
              </a:ext>
            </a:extLst>
          </p:cNvPr>
          <p:cNvSpPr txBox="1"/>
          <p:nvPr/>
        </p:nvSpPr>
        <p:spPr>
          <a:xfrm>
            <a:off x="5017213" y="6053941"/>
            <a:ext cx="2157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Thursday, 8</a:t>
            </a:r>
            <a:r>
              <a:rPr lang="en-US" baseline="30000" dirty="0"/>
              <a:t>th</a:t>
            </a:r>
            <a:r>
              <a:rPr lang="en-US" dirty="0"/>
              <a:t> of July</a:t>
            </a:r>
          </a:p>
        </p:txBody>
      </p:sp>
    </p:spTree>
    <p:extLst>
      <p:ext uri="{BB962C8B-B14F-4D97-AF65-F5344CB8AC3E}">
        <p14:creationId xmlns:p14="http://schemas.microsoft.com/office/powerpoint/2010/main" val="138948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323" y="624948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Jupyter</a:t>
            </a:r>
            <a:r>
              <a:rPr lang="en-US" sz="5400" dirty="0"/>
              <a:t> Notebooks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12886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B89FE-5B32-48A7-BAF9-033005C6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2DF677-96FB-4C99-B29D-53545BA95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" r="7400"/>
          <a:stretch/>
        </p:blipFill>
        <p:spPr bwMode="auto">
          <a:xfrm>
            <a:off x="4453912" y="998572"/>
            <a:ext cx="7628109" cy="48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06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13" y="640823"/>
            <a:ext cx="3555941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Code documentation:</a:t>
            </a:r>
            <a:br>
              <a:rPr lang="en-US" sz="4000" dirty="0"/>
            </a:br>
            <a:r>
              <a:rPr lang="en-US" sz="4000" b="1" dirty="0"/>
              <a:t>What is it?</a:t>
            </a:r>
            <a:endParaRPr lang="en-US" sz="28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56590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D709DB8-1AD4-4E2B-BB28-FFB239685EA9}"/>
              </a:ext>
            </a:extLst>
          </p:cNvPr>
          <p:cNvSpPr/>
          <p:nvPr/>
        </p:nvSpPr>
        <p:spPr>
          <a:xfrm>
            <a:off x="4580229" y="2450158"/>
            <a:ext cx="7222732" cy="3762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pic>
        <p:nvPicPr>
          <p:cNvPr id="17" name="Picture 2" descr="Resultado de imagem para documentation in programming cartoons">
            <a:extLst>
              <a:ext uri="{FF2B5EF4-FFF2-40B4-BE49-F238E27FC236}">
                <a16:creationId xmlns:a16="http://schemas.microsoft.com/office/drawing/2014/main" id="{BE09AA5C-4594-478A-986E-1B0724614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84" y="2450158"/>
            <a:ext cx="3852821" cy="37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041B011-ECF7-4FE7-9A19-D63E3B52DFD0}"/>
              </a:ext>
            </a:extLst>
          </p:cNvPr>
          <p:cNvSpPr txBox="1"/>
          <p:nvPr/>
        </p:nvSpPr>
        <p:spPr>
          <a:xfrm>
            <a:off x="9182511" y="6217230"/>
            <a:ext cx="2620450" cy="3698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Don’t take it for granted!</a:t>
            </a:r>
          </a:p>
        </p:txBody>
      </p:sp>
      <p:pic>
        <p:nvPicPr>
          <p:cNvPr id="20" name="Picture 4" descr="Imagem relacionada">
            <a:extLst>
              <a:ext uri="{FF2B5EF4-FFF2-40B4-BE49-F238E27FC236}">
                <a16:creationId xmlns:a16="http://schemas.microsoft.com/office/drawing/2014/main" id="{35F5ED21-6B75-4600-94B7-D81395FCE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26" y="634029"/>
            <a:ext cx="2309721" cy="133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4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323" y="624948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Ten simple rules for writing and sharing JNs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08685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B89FE-5B32-48A7-BAF9-033005C6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64BCE-52F1-4BD1-8BA1-1A0FE1AE0100}"/>
              </a:ext>
            </a:extLst>
          </p:cNvPr>
          <p:cNvSpPr txBox="1"/>
          <p:nvPr/>
        </p:nvSpPr>
        <p:spPr>
          <a:xfrm>
            <a:off x="8652885" y="6168024"/>
            <a:ext cx="411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https://doi.org/10.1371/journal.pcbi.1007007</a:t>
            </a:r>
          </a:p>
        </p:txBody>
      </p:sp>
    </p:spTree>
    <p:extLst>
      <p:ext uri="{BB962C8B-B14F-4D97-AF65-F5344CB8AC3E}">
        <p14:creationId xmlns:p14="http://schemas.microsoft.com/office/powerpoint/2010/main" val="389343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67" y="624948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How to export your report?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B89FE-5B32-48A7-BAF9-033005C6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BEA79-5423-497A-A9FB-59E9B1D93FB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5114" r="1330" b="24789"/>
          <a:stretch/>
        </p:blipFill>
        <p:spPr>
          <a:xfrm>
            <a:off x="5157162" y="535694"/>
            <a:ext cx="5558185" cy="57866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61B910-AA2C-4AAA-8E42-35632139A061}"/>
              </a:ext>
            </a:extLst>
          </p:cNvPr>
          <p:cNvSpPr/>
          <p:nvPr/>
        </p:nvSpPr>
        <p:spPr>
          <a:xfrm>
            <a:off x="5299969" y="1278385"/>
            <a:ext cx="559293" cy="204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BD2CA5-833C-4990-BC6F-ED33D4222BED}"/>
              </a:ext>
            </a:extLst>
          </p:cNvPr>
          <p:cNvSpPr/>
          <p:nvPr/>
        </p:nvSpPr>
        <p:spPr>
          <a:xfrm>
            <a:off x="5299969" y="1977582"/>
            <a:ext cx="559293" cy="204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8FC489-EECB-4990-8D3F-BCE30549A2EC}"/>
              </a:ext>
            </a:extLst>
          </p:cNvPr>
          <p:cNvSpPr/>
          <p:nvPr/>
        </p:nvSpPr>
        <p:spPr>
          <a:xfrm>
            <a:off x="5299969" y="2574686"/>
            <a:ext cx="796031" cy="204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276497-BD10-4449-AE04-34D8B565A506}"/>
              </a:ext>
            </a:extLst>
          </p:cNvPr>
          <p:cNvSpPr/>
          <p:nvPr/>
        </p:nvSpPr>
        <p:spPr>
          <a:xfrm>
            <a:off x="5299969" y="2936004"/>
            <a:ext cx="796031" cy="204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F8672E9-E0DF-48A5-8AFD-263A4C4E69A7}"/>
              </a:ext>
            </a:extLst>
          </p:cNvPr>
          <p:cNvSpPr/>
          <p:nvPr/>
        </p:nvSpPr>
        <p:spPr>
          <a:xfrm>
            <a:off x="4864963" y="4456589"/>
            <a:ext cx="435006" cy="1930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80A2C6A-E69F-4C7F-902F-2DB89297B5E7}"/>
              </a:ext>
            </a:extLst>
          </p:cNvPr>
          <p:cNvSpPr/>
          <p:nvPr/>
        </p:nvSpPr>
        <p:spPr>
          <a:xfrm>
            <a:off x="4864963" y="5965744"/>
            <a:ext cx="435006" cy="1930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9B4E0-4B3C-4955-851B-B5AE9E0CC98F}"/>
              </a:ext>
            </a:extLst>
          </p:cNvPr>
          <p:cNvSpPr txBox="1"/>
          <p:nvPr/>
        </p:nvSpPr>
        <p:spPr>
          <a:xfrm>
            <a:off x="10023653" y="2613903"/>
            <a:ext cx="799754" cy="3817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 .</a:t>
            </a:r>
            <a:r>
              <a:rPr lang="en-US" dirty="0" err="1">
                <a:solidFill>
                  <a:srgbClr val="C00000"/>
                </a:solidFill>
              </a:rPr>
              <a:t>py</a:t>
            </a:r>
            <a:r>
              <a:rPr lang="en-US" dirty="0">
                <a:solidFill>
                  <a:srgbClr val="C00000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476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67" y="624948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What is behind it?</a:t>
            </a:r>
            <a:br>
              <a:rPr lang="en-US" sz="5400" dirty="0"/>
            </a:br>
            <a:r>
              <a:rPr lang="en-US" sz="4800" b="1" dirty="0" err="1"/>
              <a:t>pandoc</a:t>
            </a:r>
            <a:endParaRPr lang="en-US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B89FE-5B32-48A7-BAF9-033005C6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FC587A-29E2-4F7A-AA59-06FB751DAC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8257" y="555097"/>
            <a:ext cx="5681663" cy="5849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24B6EB-FDF5-4B89-B459-895B72BE50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9637" y="1319453"/>
            <a:ext cx="7507526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323" y="624948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The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72675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B89FE-5B32-48A7-BAF9-033005C6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</p:spTree>
    <p:extLst>
      <p:ext uri="{BB962C8B-B14F-4D97-AF65-F5344CB8AC3E}">
        <p14:creationId xmlns:p14="http://schemas.microsoft.com/office/powerpoint/2010/main" val="94257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A225-1FAA-40D4-B965-C9855836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080" y="2384740"/>
            <a:ext cx="3825840" cy="1602770"/>
          </a:xfrm>
        </p:spPr>
        <p:txBody>
          <a:bodyPr>
            <a:normAutofit/>
          </a:bodyPr>
          <a:lstStyle/>
          <a:p>
            <a:r>
              <a:rPr lang="en-US" sz="5400" dirty="0"/>
              <a:t>Thank you !</a:t>
            </a:r>
          </a:p>
        </p:txBody>
      </p:sp>
      <p:pic>
        <p:nvPicPr>
          <p:cNvPr id="6" name="Picture 16" descr="Resultado de imagem para open scientist">
            <a:extLst>
              <a:ext uri="{FF2B5EF4-FFF2-40B4-BE49-F238E27FC236}">
                <a16:creationId xmlns:a16="http://schemas.microsoft.com/office/drawing/2014/main" id="{0A924A4E-2884-4F8B-8E30-E88D1B4A8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58" y="5208998"/>
            <a:ext cx="1764557" cy="151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ordeaux Neurocampus Graduate Program - University of Bordeaux">
            <a:extLst>
              <a:ext uri="{FF2B5EF4-FFF2-40B4-BE49-F238E27FC236}">
                <a16:creationId xmlns:a16="http://schemas.microsoft.com/office/drawing/2014/main" id="{2AFA6B18-DDCD-4848-A7C7-30FA86F62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57573" cy="168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17th International Symposium on Dental Morphology (ISDM) &amp;amp; 2nd congress of  International Association for Paleodontology (IAPO) - Sciencesconf.org">
            <a:extLst>
              <a:ext uri="{FF2B5EF4-FFF2-40B4-BE49-F238E27FC236}">
                <a16:creationId xmlns:a16="http://schemas.microsoft.com/office/drawing/2014/main" id="{5A5F00ED-291C-4B6B-ACAC-2CCF0D136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037" y="223652"/>
            <a:ext cx="3096963" cy="123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480EE-13D2-4576-B2CC-4E6E83EF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pic>
        <p:nvPicPr>
          <p:cNvPr id="10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40EEFDE4-BBC3-47E3-889C-3FDFD429F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1" t="4715" r="13339" b="26670"/>
          <a:stretch/>
        </p:blipFill>
        <p:spPr>
          <a:xfrm>
            <a:off x="10462211" y="4864610"/>
            <a:ext cx="1581431" cy="149174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465F55-1E7D-4A69-BE25-00A1BB4557DA}"/>
              </a:ext>
            </a:extLst>
          </p:cNvPr>
          <p:cNvGrpSpPr/>
          <p:nvPr/>
        </p:nvGrpSpPr>
        <p:grpSpPr>
          <a:xfrm>
            <a:off x="10419996" y="6323990"/>
            <a:ext cx="2048597" cy="493944"/>
            <a:chOff x="8251502" y="2359755"/>
            <a:chExt cx="2860122" cy="516246"/>
          </a:xfrm>
        </p:grpSpPr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4121A2EA-9432-4DE7-A435-EA788AF71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502" y="2359755"/>
              <a:ext cx="471306" cy="47130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91000C-165A-4C7D-AA93-9BE8F016EB9A}"/>
                </a:ext>
              </a:extLst>
            </p:cNvPr>
            <p:cNvSpPr txBox="1"/>
            <p:nvPr/>
          </p:nvSpPr>
          <p:spPr>
            <a:xfrm>
              <a:off x="8637664" y="2438516"/>
              <a:ext cx="2473960" cy="4374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+mj-lt"/>
                  <a:ea typeface="Verdana" panose="020B0604030504040204" pitchFamily="34" charset="0"/>
                </a:rPr>
                <a:t>@BordeauxTea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11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296</Words>
  <Application>Microsoft Office PowerPoint</Application>
  <PresentationFormat>Widescreen</PresentationFormat>
  <Paragraphs>42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1_Office Theme</vt:lpstr>
      <vt:lpstr>Introduction to Python – Creating your final reports</vt:lpstr>
      <vt:lpstr>Jupyter Notebooks</vt:lpstr>
      <vt:lpstr>Code documentation: What is it?</vt:lpstr>
      <vt:lpstr>Ten simple rules for writing and sharing JNs</vt:lpstr>
      <vt:lpstr>How to export your report?</vt:lpstr>
      <vt:lpstr>What is behind it? pandoc</vt:lpstr>
      <vt:lpstr>The goal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– Creating your final reports</dc:title>
  <dc:creator>Eduarda Centeno</dc:creator>
  <cp:lastModifiedBy>Eduarda Centeno</cp:lastModifiedBy>
  <cp:revision>8</cp:revision>
  <dcterms:created xsi:type="dcterms:W3CDTF">2021-06-21T14:16:08Z</dcterms:created>
  <dcterms:modified xsi:type="dcterms:W3CDTF">2021-06-21T15:50:55Z</dcterms:modified>
</cp:coreProperties>
</file>