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9" r:id="rId4"/>
    <p:sldId id="270" r:id="rId5"/>
    <p:sldId id="271" r:id="rId6"/>
    <p:sldId id="274" r:id="rId7"/>
    <p:sldId id="268" r:id="rId8"/>
    <p:sldId id="275" r:id="rId9"/>
    <p:sldId id="276" r:id="rId10"/>
    <p:sldId id="277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BE0E8D-8E5C-4EF9-B8B6-75F426D54A9A}">
      <dgm:prSet custT="1"/>
      <dgm:spPr/>
      <dgm:t>
        <a:bodyPr/>
        <a:lstStyle/>
        <a:p>
          <a:r>
            <a:rPr lang="en-US" sz="2400" dirty="0"/>
            <a:t>The library:</a:t>
          </a:r>
        </a:p>
      </dgm:t>
    </dgm:pt>
    <dgm:pt modelId="{859C66ED-8BA5-4A8D-B310-A446097B6378}" type="parTrans" cxnId="{33D32DC6-7A2C-4B57-B26E-C87C3D4467F8}">
      <dgm:prSet/>
      <dgm:spPr/>
      <dgm:t>
        <a:bodyPr/>
        <a:lstStyle/>
        <a:p>
          <a:endParaRPr lang="en-US" sz="2000"/>
        </a:p>
      </dgm:t>
    </dgm:pt>
    <dgm:pt modelId="{75C3B273-A0EF-4011-895B-5D1951854D0D}" type="sibTrans" cxnId="{33D32DC6-7A2C-4B57-B26E-C87C3D4467F8}">
      <dgm:prSet/>
      <dgm:spPr/>
      <dgm:t>
        <a:bodyPr/>
        <a:lstStyle/>
        <a:p>
          <a:endParaRPr lang="en-US" sz="2000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6B20ADF1-15AD-4991-9C41-F7E287C1481A}" type="pres">
      <dgm:prSet presAssocID="{06BE0E8D-8E5C-4EF9-B8B6-75F426D54A9A}" presName="thickLine" presStyleLbl="alignNode1" presStyleIdx="0" presStyleCnt="1"/>
      <dgm:spPr/>
    </dgm:pt>
    <dgm:pt modelId="{FD718E57-7720-4FD0-A8BC-372EC5F5691F}" type="pres">
      <dgm:prSet presAssocID="{06BE0E8D-8E5C-4EF9-B8B6-75F426D54A9A}" presName="horz1" presStyleCnt="0"/>
      <dgm:spPr/>
    </dgm:pt>
    <dgm:pt modelId="{317B9F89-F6C5-457C-8A54-3B9CCCCA2E59}" type="pres">
      <dgm:prSet presAssocID="{06BE0E8D-8E5C-4EF9-B8B6-75F426D54A9A}" presName="tx1" presStyleLbl="revTx" presStyleIdx="0" presStyleCnt="1" custLinFactNeighborX="123" custLinFactNeighborY="-61"/>
      <dgm:spPr/>
    </dgm:pt>
    <dgm:pt modelId="{030B441A-0101-4CE3-8373-B88B1DDCCFFB}" type="pres">
      <dgm:prSet presAssocID="{06BE0E8D-8E5C-4EF9-B8B6-75F426D54A9A}" presName="vert1" presStyleCnt="0"/>
      <dgm:spPr/>
    </dgm:pt>
  </dgm:ptLst>
  <dgm:cxnLst>
    <dgm:cxn modelId="{7F6D625B-EF1C-496E-8DC2-4588E615C4EC}" type="presOf" srcId="{06BE0E8D-8E5C-4EF9-B8B6-75F426D54A9A}" destId="{317B9F89-F6C5-457C-8A54-3B9CCCCA2E59}" srcOrd="0" destOrd="0" presId="urn:microsoft.com/office/officeart/2008/layout/LinedList"/>
    <dgm:cxn modelId="{33D32DC6-7A2C-4B57-B26E-C87C3D4467F8}" srcId="{55C7D1C2-D47B-4CCB-B353-0FE7B07DA5FF}" destId="{06BE0E8D-8E5C-4EF9-B8B6-75F426D54A9A}" srcOrd="0" destOrd="0" parTransId="{859C66ED-8BA5-4A8D-B310-A446097B6378}" sibTransId="{75C3B273-A0EF-4011-895B-5D1951854D0D}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A03F7808-F235-4D7D-B126-6C4BBBD4E7F1}" type="presParOf" srcId="{32A14B76-F2C0-4272-B1A0-ED9288DA963B}" destId="{6B20ADF1-15AD-4991-9C41-F7E287C1481A}" srcOrd="0" destOrd="0" presId="urn:microsoft.com/office/officeart/2008/layout/LinedList"/>
    <dgm:cxn modelId="{771A67AA-97E3-405C-ADFF-3E183D838BC7}" type="presParOf" srcId="{32A14B76-F2C0-4272-B1A0-ED9288DA963B}" destId="{FD718E57-7720-4FD0-A8BC-372EC5F5691F}" srcOrd="1" destOrd="0" presId="urn:microsoft.com/office/officeart/2008/layout/LinedList"/>
    <dgm:cxn modelId="{79C09665-BE93-4DA2-9EDE-473315DB4843}" type="presParOf" srcId="{FD718E57-7720-4FD0-A8BC-372EC5F5691F}" destId="{317B9F89-F6C5-457C-8A54-3B9CCCCA2E59}" srcOrd="0" destOrd="0" presId="urn:microsoft.com/office/officeart/2008/layout/LinedList"/>
    <dgm:cxn modelId="{7ED38795-E3EE-4B60-A910-56D3EE688BFD}" type="presParOf" srcId="{FD718E57-7720-4FD0-A8BC-372EC5F5691F}" destId="{030B441A-0101-4CE3-8373-B88B1DDCC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BE0E8D-8E5C-4EF9-B8B6-75F426D54A9A}">
      <dgm:prSet custT="1"/>
      <dgm:spPr/>
      <dgm:t>
        <a:bodyPr/>
        <a:lstStyle/>
        <a:p>
          <a:endParaRPr lang="en-US" sz="2400" dirty="0"/>
        </a:p>
      </dgm:t>
    </dgm:pt>
    <dgm:pt modelId="{859C66ED-8BA5-4A8D-B310-A446097B6378}" type="parTrans" cxnId="{33D32DC6-7A2C-4B57-B26E-C87C3D4467F8}">
      <dgm:prSet/>
      <dgm:spPr/>
      <dgm:t>
        <a:bodyPr/>
        <a:lstStyle/>
        <a:p>
          <a:endParaRPr lang="en-US" sz="2000"/>
        </a:p>
      </dgm:t>
    </dgm:pt>
    <dgm:pt modelId="{75C3B273-A0EF-4011-895B-5D1951854D0D}" type="sibTrans" cxnId="{33D32DC6-7A2C-4B57-B26E-C87C3D4467F8}">
      <dgm:prSet/>
      <dgm:spPr/>
      <dgm:t>
        <a:bodyPr/>
        <a:lstStyle/>
        <a:p>
          <a:endParaRPr lang="en-US" sz="2000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6B20ADF1-15AD-4991-9C41-F7E287C1481A}" type="pres">
      <dgm:prSet presAssocID="{06BE0E8D-8E5C-4EF9-B8B6-75F426D54A9A}" presName="thickLine" presStyleLbl="alignNode1" presStyleIdx="0" presStyleCnt="1"/>
      <dgm:spPr/>
    </dgm:pt>
    <dgm:pt modelId="{FD718E57-7720-4FD0-A8BC-372EC5F5691F}" type="pres">
      <dgm:prSet presAssocID="{06BE0E8D-8E5C-4EF9-B8B6-75F426D54A9A}" presName="horz1" presStyleCnt="0"/>
      <dgm:spPr/>
    </dgm:pt>
    <dgm:pt modelId="{317B9F89-F6C5-457C-8A54-3B9CCCCA2E59}" type="pres">
      <dgm:prSet presAssocID="{06BE0E8D-8E5C-4EF9-B8B6-75F426D54A9A}" presName="tx1" presStyleLbl="revTx" presStyleIdx="0" presStyleCnt="1" custLinFactNeighborX="123" custLinFactNeighborY="-61"/>
      <dgm:spPr/>
    </dgm:pt>
    <dgm:pt modelId="{030B441A-0101-4CE3-8373-B88B1DDCCFFB}" type="pres">
      <dgm:prSet presAssocID="{06BE0E8D-8E5C-4EF9-B8B6-75F426D54A9A}" presName="vert1" presStyleCnt="0"/>
      <dgm:spPr/>
    </dgm:pt>
  </dgm:ptLst>
  <dgm:cxnLst>
    <dgm:cxn modelId="{7F6D625B-EF1C-496E-8DC2-4588E615C4EC}" type="presOf" srcId="{06BE0E8D-8E5C-4EF9-B8B6-75F426D54A9A}" destId="{317B9F89-F6C5-457C-8A54-3B9CCCCA2E59}" srcOrd="0" destOrd="0" presId="urn:microsoft.com/office/officeart/2008/layout/LinedList"/>
    <dgm:cxn modelId="{33D32DC6-7A2C-4B57-B26E-C87C3D4467F8}" srcId="{55C7D1C2-D47B-4CCB-B353-0FE7B07DA5FF}" destId="{06BE0E8D-8E5C-4EF9-B8B6-75F426D54A9A}" srcOrd="0" destOrd="0" parTransId="{859C66ED-8BA5-4A8D-B310-A446097B6378}" sibTransId="{75C3B273-A0EF-4011-895B-5D1951854D0D}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A03F7808-F235-4D7D-B126-6C4BBBD4E7F1}" type="presParOf" srcId="{32A14B76-F2C0-4272-B1A0-ED9288DA963B}" destId="{6B20ADF1-15AD-4991-9C41-F7E287C1481A}" srcOrd="0" destOrd="0" presId="urn:microsoft.com/office/officeart/2008/layout/LinedList"/>
    <dgm:cxn modelId="{771A67AA-97E3-405C-ADFF-3E183D838BC7}" type="presParOf" srcId="{32A14B76-F2C0-4272-B1A0-ED9288DA963B}" destId="{FD718E57-7720-4FD0-A8BC-372EC5F5691F}" srcOrd="1" destOrd="0" presId="urn:microsoft.com/office/officeart/2008/layout/LinedList"/>
    <dgm:cxn modelId="{79C09665-BE93-4DA2-9EDE-473315DB4843}" type="presParOf" srcId="{FD718E57-7720-4FD0-A8BC-372EC5F5691F}" destId="{317B9F89-F6C5-457C-8A54-3B9CCCCA2E59}" srcOrd="0" destOrd="0" presId="urn:microsoft.com/office/officeart/2008/layout/LinedList"/>
    <dgm:cxn modelId="{7ED38795-E3EE-4B60-A910-56D3EE688BFD}" type="presParOf" srcId="{FD718E57-7720-4FD0-A8BC-372EC5F5691F}" destId="{030B441A-0101-4CE3-8373-B88B1DDCC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BE0E8D-8E5C-4EF9-B8B6-75F426D54A9A}">
      <dgm:prSet custT="1"/>
      <dgm:spPr/>
      <dgm:t>
        <a:bodyPr/>
        <a:lstStyle/>
        <a:p>
          <a:r>
            <a:rPr lang="en-US" sz="2500" dirty="0"/>
            <a:t>1. Know your audience</a:t>
          </a:r>
        </a:p>
      </dgm:t>
    </dgm:pt>
    <dgm:pt modelId="{859C66ED-8BA5-4A8D-B310-A446097B6378}" type="parTrans" cxnId="{33D32DC6-7A2C-4B57-B26E-C87C3D4467F8}">
      <dgm:prSet/>
      <dgm:spPr/>
      <dgm:t>
        <a:bodyPr/>
        <a:lstStyle/>
        <a:p>
          <a:endParaRPr lang="en-US" sz="2000"/>
        </a:p>
      </dgm:t>
    </dgm:pt>
    <dgm:pt modelId="{75C3B273-A0EF-4011-895B-5D1951854D0D}" type="sibTrans" cxnId="{33D32DC6-7A2C-4B57-B26E-C87C3D4467F8}">
      <dgm:prSet/>
      <dgm:spPr/>
      <dgm:t>
        <a:bodyPr/>
        <a:lstStyle/>
        <a:p>
          <a:endParaRPr lang="en-US" sz="2000"/>
        </a:p>
      </dgm:t>
    </dgm:pt>
    <dgm:pt modelId="{07695AC6-0863-45A0-9275-AC57CDB43391}">
      <dgm:prSet/>
      <dgm:spPr/>
      <dgm:t>
        <a:bodyPr/>
        <a:lstStyle/>
        <a:p>
          <a:r>
            <a:rPr lang="en-US" dirty="0"/>
            <a:t>2. Identify your message</a:t>
          </a:r>
        </a:p>
      </dgm:t>
    </dgm:pt>
    <dgm:pt modelId="{968AC4D9-42D6-419B-A13E-BF97C8B33C6B}" type="parTrans" cxnId="{BF6B51A6-73D7-417A-B807-722C3A499728}">
      <dgm:prSet/>
      <dgm:spPr/>
      <dgm:t>
        <a:bodyPr/>
        <a:lstStyle/>
        <a:p>
          <a:endParaRPr lang="en-US"/>
        </a:p>
      </dgm:t>
    </dgm:pt>
    <dgm:pt modelId="{C38A199C-EBD3-43C0-9D79-CFD8E77A1A46}" type="sibTrans" cxnId="{BF6B51A6-73D7-417A-B807-722C3A499728}">
      <dgm:prSet/>
      <dgm:spPr/>
      <dgm:t>
        <a:bodyPr/>
        <a:lstStyle/>
        <a:p>
          <a:endParaRPr lang="en-US"/>
        </a:p>
      </dgm:t>
    </dgm:pt>
    <dgm:pt modelId="{37453B66-1DC7-461E-818D-471F617831D4}">
      <dgm:prSet/>
      <dgm:spPr/>
      <dgm:t>
        <a:bodyPr/>
        <a:lstStyle/>
        <a:p>
          <a:r>
            <a:rPr lang="en-US" dirty="0"/>
            <a:t>3. </a:t>
          </a:r>
          <a:r>
            <a:rPr lang="en-US" b="0" i="0" dirty="0"/>
            <a:t>Adapt the figure to the support medium</a:t>
          </a:r>
          <a:endParaRPr lang="en-US" dirty="0"/>
        </a:p>
      </dgm:t>
    </dgm:pt>
    <dgm:pt modelId="{BFB2E04B-9566-4908-9B4C-D8D41CA49EDD}" type="parTrans" cxnId="{99265821-40C2-4B44-A93D-0DF23B5A2396}">
      <dgm:prSet/>
      <dgm:spPr/>
      <dgm:t>
        <a:bodyPr/>
        <a:lstStyle/>
        <a:p>
          <a:endParaRPr lang="en-US"/>
        </a:p>
      </dgm:t>
    </dgm:pt>
    <dgm:pt modelId="{C8E7039A-7FF4-42D6-9D3A-641176AF3973}" type="sibTrans" cxnId="{99265821-40C2-4B44-A93D-0DF23B5A2396}">
      <dgm:prSet/>
      <dgm:spPr/>
      <dgm:t>
        <a:bodyPr/>
        <a:lstStyle/>
        <a:p>
          <a:endParaRPr lang="en-US"/>
        </a:p>
      </dgm:t>
    </dgm:pt>
    <dgm:pt modelId="{B9720FBE-4A57-49CC-8726-F469BF667E50}">
      <dgm:prSet/>
      <dgm:spPr/>
      <dgm:t>
        <a:bodyPr/>
        <a:lstStyle/>
        <a:p>
          <a:r>
            <a:rPr lang="en-US" dirty="0"/>
            <a:t>4. </a:t>
          </a:r>
          <a:r>
            <a:rPr lang="en-US" b="0" i="0" dirty="0"/>
            <a:t>Captions are not optional</a:t>
          </a:r>
          <a:endParaRPr lang="en-US" dirty="0"/>
        </a:p>
      </dgm:t>
    </dgm:pt>
    <dgm:pt modelId="{29EC9CF1-C753-4B63-A080-7A382B8D5C09}" type="parTrans" cxnId="{22044CCD-8DFB-43F5-BB27-BAB90612B2E5}">
      <dgm:prSet/>
      <dgm:spPr/>
      <dgm:t>
        <a:bodyPr/>
        <a:lstStyle/>
        <a:p>
          <a:endParaRPr lang="en-US"/>
        </a:p>
      </dgm:t>
    </dgm:pt>
    <dgm:pt modelId="{4907ED2F-26A7-459E-A024-6FA3C04F9407}" type="sibTrans" cxnId="{22044CCD-8DFB-43F5-BB27-BAB90612B2E5}">
      <dgm:prSet/>
      <dgm:spPr/>
      <dgm:t>
        <a:bodyPr/>
        <a:lstStyle/>
        <a:p>
          <a:endParaRPr lang="en-US"/>
        </a:p>
      </dgm:t>
    </dgm:pt>
    <dgm:pt modelId="{49749FB4-A4D8-42ED-BC31-3F8C8F05FD01}">
      <dgm:prSet/>
      <dgm:spPr/>
      <dgm:t>
        <a:bodyPr/>
        <a:lstStyle/>
        <a:p>
          <a:r>
            <a:rPr lang="en-US" dirty="0"/>
            <a:t>5. </a:t>
          </a:r>
          <a:r>
            <a:rPr lang="en-US" b="0" i="0" dirty="0"/>
            <a:t>Do not trust the defaults</a:t>
          </a:r>
          <a:endParaRPr lang="en-US" dirty="0"/>
        </a:p>
      </dgm:t>
    </dgm:pt>
    <dgm:pt modelId="{8B0F27DA-3D5F-4AFC-B10F-BA5401A36CAB}" type="parTrans" cxnId="{76DC0A49-B1E7-41D9-9B7D-565AD16544F5}">
      <dgm:prSet/>
      <dgm:spPr/>
      <dgm:t>
        <a:bodyPr/>
        <a:lstStyle/>
        <a:p>
          <a:endParaRPr lang="en-US"/>
        </a:p>
      </dgm:t>
    </dgm:pt>
    <dgm:pt modelId="{317FF966-877C-47C7-A986-91C19AFF46CF}" type="sibTrans" cxnId="{76DC0A49-B1E7-41D9-9B7D-565AD16544F5}">
      <dgm:prSet/>
      <dgm:spPr/>
      <dgm:t>
        <a:bodyPr/>
        <a:lstStyle/>
        <a:p>
          <a:endParaRPr lang="en-US"/>
        </a:p>
      </dgm:t>
    </dgm:pt>
    <dgm:pt modelId="{596AC020-F55A-486C-A4CC-79F802C64AA3}">
      <dgm:prSet/>
      <dgm:spPr/>
      <dgm:t>
        <a:bodyPr/>
        <a:lstStyle/>
        <a:p>
          <a:r>
            <a:rPr lang="en-US" dirty="0"/>
            <a:t>6. </a:t>
          </a:r>
          <a:r>
            <a:rPr lang="en-US" b="0" i="0" dirty="0"/>
            <a:t>Use color effectively</a:t>
          </a:r>
          <a:endParaRPr lang="en-US" dirty="0"/>
        </a:p>
      </dgm:t>
    </dgm:pt>
    <dgm:pt modelId="{524F8844-7AE5-41A4-8ACD-8CC481596401}" type="parTrans" cxnId="{C47EA4F5-61C5-47F2-82D0-4D20C86057DE}">
      <dgm:prSet/>
      <dgm:spPr/>
      <dgm:t>
        <a:bodyPr/>
        <a:lstStyle/>
        <a:p>
          <a:endParaRPr lang="en-US"/>
        </a:p>
      </dgm:t>
    </dgm:pt>
    <dgm:pt modelId="{73CBF534-55D6-4F5A-B5E5-5C5CB3198292}" type="sibTrans" cxnId="{C47EA4F5-61C5-47F2-82D0-4D20C86057DE}">
      <dgm:prSet/>
      <dgm:spPr/>
      <dgm:t>
        <a:bodyPr/>
        <a:lstStyle/>
        <a:p>
          <a:endParaRPr lang="en-US"/>
        </a:p>
      </dgm:t>
    </dgm:pt>
    <dgm:pt modelId="{D9D3D511-E5B9-4597-9FB8-434E5616709C}">
      <dgm:prSet/>
      <dgm:spPr/>
      <dgm:t>
        <a:bodyPr/>
        <a:lstStyle/>
        <a:p>
          <a:r>
            <a:rPr lang="en-US" dirty="0"/>
            <a:t>7. </a:t>
          </a:r>
          <a:r>
            <a:rPr lang="en-US" b="0" i="0" dirty="0"/>
            <a:t>Do not mislead the reader</a:t>
          </a:r>
          <a:endParaRPr lang="en-US" dirty="0"/>
        </a:p>
      </dgm:t>
    </dgm:pt>
    <dgm:pt modelId="{033D8ECD-1876-45EE-B2EF-F05827798C30}" type="parTrans" cxnId="{D732BC1F-7335-4894-9980-AE781A8E7705}">
      <dgm:prSet/>
      <dgm:spPr/>
      <dgm:t>
        <a:bodyPr/>
        <a:lstStyle/>
        <a:p>
          <a:endParaRPr lang="en-US"/>
        </a:p>
      </dgm:t>
    </dgm:pt>
    <dgm:pt modelId="{C16E60AD-05A7-4407-9848-606DD1706914}" type="sibTrans" cxnId="{D732BC1F-7335-4894-9980-AE781A8E7705}">
      <dgm:prSet/>
      <dgm:spPr/>
      <dgm:t>
        <a:bodyPr/>
        <a:lstStyle/>
        <a:p>
          <a:endParaRPr lang="en-US"/>
        </a:p>
      </dgm:t>
    </dgm:pt>
    <dgm:pt modelId="{16512FEA-DB16-4F5A-8FFF-5E764E140EF0}">
      <dgm:prSet/>
      <dgm:spPr/>
      <dgm:t>
        <a:bodyPr/>
        <a:lstStyle/>
        <a:p>
          <a:r>
            <a:rPr lang="en-US" dirty="0"/>
            <a:t>8. </a:t>
          </a:r>
          <a:r>
            <a:rPr lang="en-US" b="0" i="0" dirty="0"/>
            <a:t>Avoid “</a:t>
          </a:r>
          <a:r>
            <a:rPr lang="en-US" b="0" i="0" dirty="0" err="1"/>
            <a:t>chartjunk</a:t>
          </a:r>
          <a:r>
            <a:rPr lang="en-US" b="0" i="0" dirty="0"/>
            <a:t>”</a:t>
          </a:r>
          <a:endParaRPr lang="en-US" dirty="0"/>
        </a:p>
      </dgm:t>
    </dgm:pt>
    <dgm:pt modelId="{244ABE18-9B52-4A9A-8E0A-3267CCEB9665}" type="parTrans" cxnId="{200B4196-7035-4A81-9EA4-9745EC57763F}">
      <dgm:prSet/>
      <dgm:spPr/>
      <dgm:t>
        <a:bodyPr/>
        <a:lstStyle/>
        <a:p>
          <a:endParaRPr lang="en-US"/>
        </a:p>
      </dgm:t>
    </dgm:pt>
    <dgm:pt modelId="{2B08A8BA-EE2C-4486-92EE-2868B992EAD4}" type="sibTrans" cxnId="{200B4196-7035-4A81-9EA4-9745EC57763F}">
      <dgm:prSet/>
      <dgm:spPr/>
      <dgm:t>
        <a:bodyPr/>
        <a:lstStyle/>
        <a:p>
          <a:endParaRPr lang="en-US"/>
        </a:p>
      </dgm:t>
    </dgm:pt>
    <dgm:pt modelId="{E5EBC2F5-6F7C-4551-8935-B7BB6727F6AE}">
      <dgm:prSet/>
      <dgm:spPr/>
      <dgm:t>
        <a:bodyPr/>
        <a:lstStyle/>
        <a:p>
          <a:r>
            <a:rPr lang="en-US" dirty="0"/>
            <a:t>9. </a:t>
          </a:r>
          <a:r>
            <a:rPr lang="en-US" b="0" i="0" dirty="0"/>
            <a:t>Message trumps beauty</a:t>
          </a:r>
          <a:endParaRPr lang="en-US" dirty="0"/>
        </a:p>
      </dgm:t>
    </dgm:pt>
    <dgm:pt modelId="{4DC96633-8BDB-4D0D-BDF1-77879CA80E26}" type="parTrans" cxnId="{86FF6C17-F483-4857-94C6-AD159F74A634}">
      <dgm:prSet/>
      <dgm:spPr/>
      <dgm:t>
        <a:bodyPr/>
        <a:lstStyle/>
        <a:p>
          <a:endParaRPr lang="en-US"/>
        </a:p>
      </dgm:t>
    </dgm:pt>
    <dgm:pt modelId="{ED02962C-78B3-409E-82A7-73AE299EFC02}" type="sibTrans" cxnId="{86FF6C17-F483-4857-94C6-AD159F74A634}">
      <dgm:prSet/>
      <dgm:spPr/>
      <dgm:t>
        <a:bodyPr/>
        <a:lstStyle/>
        <a:p>
          <a:endParaRPr lang="en-US"/>
        </a:p>
      </dgm:t>
    </dgm:pt>
    <dgm:pt modelId="{50068CE0-8DC9-470B-8E51-D3878878ACA7}">
      <dgm:prSet/>
      <dgm:spPr/>
      <dgm:t>
        <a:bodyPr/>
        <a:lstStyle/>
        <a:p>
          <a:r>
            <a:rPr lang="en-US" dirty="0"/>
            <a:t>10. </a:t>
          </a:r>
          <a:r>
            <a:rPr lang="en-US" b="0" i="0" dirty="0"/>
            <a:t>Get the right tool</a:t>
          </a:r>
          <a:endParaRPr lang="en-US" dirty="0"/>
        </a:p>
      </dgm:t>
    </dgm:pt>
    <dgm:pt modelId="{3EDBF629-A0F6-4BBD-A55D-829B417B02F0}" type="parTrans" cxnId="{7B88594E-E435-4C24-8B80-18B43A1F4167}">
      <dgm:prSet/>
      <dgm:spPr/>
      <dgm:t>
        <a:bodyPr/>
        <a:lstStyle/>
        <a:p>
          <a:endParaRPr lang="en-US"/>
        </a:p>
      </dgm:t>
    </dgm:pt>
    <dgm:pt modelId="{B0FB75ED-154E-47DF-8664-E206CB718FF8}" type="sibTrans" cxnId="{7B88594E-E435-4C24-8B80-18B43A1F4167}">
      <dgm:prSet/>
      <dgm:spPr/>
      <dgm:t>
        <a:bodyPr/>
        <a:lstStyle/>
        <a:p>
          <a:endParaRPr lang="en-US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6B20ADF1-15AD-4991-9C41-F7E287C1481A}" type="pres">
      <dgm:prSet presAssocID="{06BE0E8D-8E5C-4EF9-B8B6-75F426D54A9A}" presName="thickLine" presStyleLbl="alignNode1" presStyleIdx="0" presStyleCnt="10"/>
      <dgm:spPr/>
    </dgm:pt>
    <dgm:pt modelId="{FD718E57-7720-4FD0-A8BC-372EC5F5691F}" type="pres">
      <dgm:prSet presAssocID="{06BE0E8D-8E5C-4EF9-B8B6-75F426D54A9A}" presName="horz1" presStyleCnt="0"/>
      <dgm:spPr/>
    </dgm:pt>
    <dgm:pt modelId="{317B9F89-F6C5-457C-8A54-3B9CCCCA2E59}" type="pres">
      <dgm:prSet presAssocID="{06BE0E8D-8E5C-4EF9-B8B6-75F426D54A9A}" presName="tx1" presStyleLbl="revTx" presStyleIdx="0" presStyleCnt="10" custLinFactNeighborX="123" custLinFactNeighborY="-61"/>
      <dgm:spPr/>
    </dgm:pt>
    <dgm:pt modelId="{030B441A-0101-4CE3-8373-B88B1DDCCFFB}" type="pres">
      <dgm:prSet presAssocID="{06BE0E8D-8E5C-4EF9-B8B6-75F426D54A9A}" presName="vert1" presStyleCnt="0"/>
      <dgm:spPr/>
    </dgm:pt>
    <dgm:pt modelId="{EB322736-D0B8-4295-B0BF-8997C85AB8B9}" type="pres">
      <dgm:prSet presAssocID="{07695AC6-0863-45A0-9275-AC57CDB43391}" presName="thickLine" presStyleLbl="alignNode1" presStyleIdx="1" presStyleCnt="10"/>
      <dgm:spPr/>
    </dgm:pt>
    <dgm:pt modelId="{78B41869-75EE-4DE8-AF13-FDF90B116680}" type="pres">
      <dgm:prSet presAssocID="{07695AC6-0863-45A0-9275-AC57CDB43391}" presName="horz1" presStyleCnt="0"/>
      <dgm:spPr/>
    </dgm:pt>
    <dgm:pt modelId="{221628F8-9414-4692-A9A7-4405F36BF97D}" type="pres">
      <dgm:prSet presAssocID="{07695AC6-0863-45A0-9275-AC57CDB43391}" presName="tx1" presStyleLbl="revTx" presStyleIdx="1" presStyleCnt="10"/>
      <dgm:spPr/>
    </dgm:pt>
    <dgm:pt modelId="{41F3030F-2AFA-4550-9E05-29A6F199328D}" type="pres">
      <dgm:prSet presAssocID="{07695AC6-0863-45A0-9275-AC57CDB43391}" presName="vert1" presStyleCnt="0"/>
      <dgm:spPr/>
    </dgm:pt>
    <dgm:pt modelId="{F2F93C93-B467-494F-A5F1-93CCFBE5C58B}" type="pres">
      <dgm:prSet presAssocID="{37453B66-1DC7-461E-818D-471F617831D4}" presName="thickLine" presStyleLbl="alignNode1" presStyleIdx="2" presStyleCnt="10"/>
      <dgm:spPr/>
    </dgm:pt>
    <dgm:pt modelId="{2D87A5DE-19F6-4D02-9245-B212EF92D027}" type="pres">
      <dgm:prSet presAssocID="{37453B66-1DC7-461E-818D-471F617831D4}" presName="horz1" presStyleCnt="0"/>
      <dgm:spPr/>
    </dgm:pt>
    <dgm:pt modelId="{2AF5B584-6700-41FF-BC85-1F6D3DBD2A1B}" type="pres">
      <dgm:prSet presAssocID="{37453B66-1DC7-461E-818D-471F617831D4}" presName="tx1" presStyleLbl="revTx" presStyleIdx="2" presStyleCnt="10"/>
      <dgm:spPr/>
    </dgm:pt>
    <dgm:pt modelId="{08B4FA5D-A48A-48FA-86A0-CBB7010C9772}" type="pres">
      <dgm:prSet presAssocID="{37453B66-1DC7-461E-818D-471F617831D4}" presName="vert1" presStyleCnt="0"/>
      <dgm:spPr/>
    </dgm:pt>
    <dgm:pt modelId="{33EB02F6-29C5-45A9-97B6-0095E3DC11D4}" type="pres">
      <dgm:prSet presAssocID="{B9720FBE-4A57-49CC-8726-F469BF667E50}" presName="thickLine" presStyleLbl="alignNode1" presStyleIdx="3" presStyleCnt="10"/>
      <dgm:spPr/>
    </dgm:pt>
    <dgm:pt modelId="{3E83A635-2A8F-4188-993B-ECCAB1BAAAE7}" type="pres">
      <dgm:prSet presAssocID="{B9720FBE-4A57-49CC-8726-F469BF667E50}" presName="horz1" presStyleCnt="0"/>
      <dgm:spPr/>
    </dgm:pt>
    <dgm:pt modelId="{ACD72280-6726-4938-9ED9-E5F13BC1D84B}" type="pres">
      <dgm:prSet presAssocID="{B9720FBE-4A57-49CC-8726-F469BF667E50}" presName="tx1" presStyleLbl="revTx" presStyleIdx="3" presStyleCnt="10"/>
      <dgm:spPr/>
    </dgm:pt>
    <dgm:pt modelId="{4C5C0312-9038-4505-8AFF-D10FAC81A6D2}" type="pres">
      <dgm:prSet presAssocID="{B9720FBE-4A57-49CC-8726-F469BF667E50}" presName="vert1" presStyleCnt="0"/>
      <dgm:spPr/>
    </dgm:pt>
    <dgm:pt modelId="{9F18C1FF-6065-46FF-ACFB-173F073D6829}" type="pres">
      <dgm:prSet presAssocID="{49749FB4-A4D8-42ED-BC31-3F8C8F05FD01}" presName="thickLine" presStyleLbl="alignNode1" presStyleIdx="4" presStyleCnt="10"/>
      <dgm:spPr/>
    </dgm:pt>
    <dgm:pt modelId="{36BC9AB2-7468-40BE-90CA-89325E9C46D3}" type="pres">
      <dgm:prSet presAssocID="{49749FB4-A4D8-42ED-BC31-3F8C8F05FD01}" presName="horz1" presStyleCnt="0"/>
      <dgm:spPr/>
    </dgm:pt>
    <dgm:pt modelId="{1BF1D788-0BF1-4133-93FE-2D8CAE06D082}" type="pres">
      <dgm:prSet presAssocID="{49749FB4-A4D8-42ED-BC31-3F8C8F05FD01}" presName="tx1" presStyleLbl="revTx" presStyleIdx="4" presStyleCnt="10"/>
      <dgm:spPr/>
    </dgm:pt>
    <dgm:pt modelId="{6715240E-A07C-45A0-9DE5-E12E6D341348}" type="pres">
      <dgm:prSet presAssocID="{49749FB4-A4D8-42ED-BC31-3F8C8F05FD01}" presName="vert1" presStyleCnt="0"/>
      <dgm:spPr/>
    </dgm:pt>
    <dgm:pt modelId="{05AECC02-FBF9-4C64-A327-C742C97B800B}" type="pres">
      <dgm:prSet presAssocID="{596AC020-F55A-486C-A4CC-79F802C64AA3}" presName="thickLine" presStyleLbl="alignNode1" presStyleIdx="5" presStyleCnt="10"/>
      <dgm:spPr/>
    </dgm:pt>
    <dgm:pt modelId="{1D64B48D-E1A0-4F22-9FE6-C46C522C55ED}" type="pres">
      <dgm:prSet presAssocID="{596AC020-F55A-486C-A4CC-79F802C64AA3}" presName="horz1" presStyleCnt="0"/>
      <dgm:spPr/>
    </dgm:pt>
    <dgm:pt modelId="{D45D71C8-2700-4EB9-AC23-C534D24F56F7}" type="pres">
      <dgm:prSet presAssocID="{596AC020-F55A-486C-A4CC-79F802C64AA3}" presName="tx1" presStyleLbl="revTx" presStyleIdx="5" presStyleCnt="10"/>
      <dgm:spPr/>
    </dgm:pt>
    <dgm:pt modelId="{2AAD495F-42DB-40AB-A95C-FA957CB7F34C}" type="pres">
      <dgm:prSet presAssocID="{596AC020-F55A-486C-A4CC-79F802C64AA3}" presName="vert1" presStyleCnt="0"/>
      <dgm:spPr/>
    </dgm:pt>
    <dgm:pt modelId="{28B07814-33A2-4874-9F2F-395A709E1FDC}" type="pres">
      <dgm:prSet presAssocID="{D9D3D511-E5B9-4597-9FB8-434E5616709C}" presName="thickLine" presStyleLbl="alignNode1" presStyleIdx="6" presStyleCnt="10"/>
      <dgm:spPr/>
    </dgm:pt>
    <dgm:pt modelId="{4F3DA12C-2971-4E58-A365-FC434007F636}" type="pres">
      <dgm:prSet presAssocID="{D9D3D511-E5B9-4597-9FB8-434E5616709C}" presName="horz1" presStyleCnt="0"/>
      <dgm:spPr/>
    </dgm:pt>
    <dgm:pt modelId="{8D4D45A3-1AB6-405C-84D4-C32E556369D7}" type="pres">
      <dgm:prSet presAssocID="{D9D3D511-E5B9-4597-9FB8-434E5616709C}" presName="tx1" presStyleLbl="revTx" presStyleIdx="6" presStyleCnt="10"/>
      <dgm:spPr/>
    </dgm:pt>
    <dgm:pt modelId="{5B2807FF-7EC1-4321-A989-F68407761DBB}" type="pres">
      <dgm:prSet presAssocID="{D9D3D511-E5B9-4597-9FB8-434E5616709C}" presName="vert1" presStyleCnt="0"/>
      <dgm:spPr/>
    </dgm:pt>
    <dgm:pt modelId="{BA662EAA-C7AC-4C93-A2B1-66BF231009A8}" type="pres">
      <dgm:prSet presAssocID="{16512FEA-DB16-4F5A-8FFF-5E764E140EF0}" presName="thickLine" presStyleLbl="alignNode1" presStyleIdx="7" presStyleCnt="10"/>
      <dgm:spPr/>
    </dgm:pt>
    <dgm:pt modelId="{5054B07A-14DD-4DDE-A0E7-5CA2B1FAA00F}" type="pres">
      <dgm:prSet presAssocID="{16512FEA-DB16-4F5A-8FFF-5E764E140EF0}" presName="horz1" presStyleCnt="0"/>
      <dgm:spPr/>
    </dgm:pt>
    <dgm:pt modelId="{850BEFED-4BB7-480A-B0DD-AAFE4FB5998A}" type="pres">
      <dgm:prSet presAssocID="{16512FEA-DB16-4F5A-8FFF-5E764E140EF0}" presName="tx1" presStyleLbl="revTx" presStyleIdx="7" presStyleCnt="10"/>
      <dgm:spPr/>
    </dgm:pt>
    <dgm:pt modelId="{2AC6A4EA-1913-4081-BD0A-2FB974877724}" type="pres">
      <dgm:prSet presAssocID="{16512FEA-DB16-4F5A-8FFF-5E764E140EF0}" presName="vert1" presStyleCnt="0"/>
      <dgm:spPr/>
    </dgm:pt>
    <dgm:pt modelId="{EF66F2D9-20AA-458D-99B1-E67708383F65}" type="pres">
      <dgm:prSet presAssocID="{E5EBC2F5-6F7C-4551-8935-B7BB6727F6AE}" presName="thickLine" presStyleLbl="alignNode1" presStyleIdx="8" presStyleCnt="10"/>
      <dgm:spPr/>
    </dgm:pt>
    <dgm:pt modelId="{D1D5E423-4813-43C5-A334-9E3381B3C456}" type="pres">
      <dgm:prSet presAssocID="{E5EBC2F5-6F7C-4551-8935-B7BB6727F6AE}" presName="horz1" presStyleCnt="0"/>
      <dgm:spPr/>
    </dgm:pt>
    <dgm:pt modelId="{92066141-E4E0-4FA2-8481-AB5A4F0AA410}" type="pres">
      <dgm:prSet presAssocID="{E5EBC2F5-6F7C-4551-8935-B7BB6727F6AE}" presName="tx1" presStyleLbl="revTx" presStyleIdx="8" presStyleCnt="10"/>
      <dgm:spPr/>
    </dgm:pt>
    <dgm:pt modelId="{DAF2B0B8-C916-4174-9B2C-5755ACBB5149}" type="pres">
      <dgm:prSet presAssocID="{E5EBC2F5-6F7C-4551-8935-B7BB6727F6AE}" presName="vert1" presStyleCnt="0"/>
      <dgm:spPr/>
    </dgm:pt>
    <dgm:pt modelId="{44506420-9E2D-4D71-8DBD-8626C5C39DDB}" type="pres">
      <dgm:prSet presAssocID="{50068CE0-8DC9-470B-8E51-D3878878ACA7}" presName="thickLine" presStyleLbl="alignNode1" presStyleIdx="9" presStyleCnt="10"/>
      <dgm:spPr/>
    </dgm:pt>
    <dgm:pt modelId="{DA3BEB26-510A-4AFB-A709-4ADD3B050293}" type="pres">
      <dgm:prSet presAssocID="{50068CE0-8DC9-470B-8E51-D3878878ACA7}" presName="horz1" presStyleCnt="0"/>
      <dgm:spPr/>
    </dgm:pt>
    <dgm:pt modelId="{6E2E4A29-070E-4600-87B5-D07E7CBFACC1}" type="pres">
      <dgm:prSet presAssocID="{50068CE0-8DC9-470B-8E51-D3878878ACA7}" presName="tx1" presStyleLbl="revTx" presStyleIdx="9" presStyleCnt="10"/>
      <dgm:spPr/>
    </dgm:pt>
    <dgm:pt modelId="{09F6D016-E162-4819-9CDB-7E13E13E6BF7}" type="pres">
      <dgm:prSet presAssocID="{50068CE0-8DC9-470B-8E51-D3878878ACA7}" presName="vert1" presStyleCnt="0"/>
      <dgm:spPr/>
    </dgm:pt>
  </dgm:ptLst>
  <dgm:cxnLst>
    <dgm:cxn modelId="{65BCDA15-72F2-4191-99F6-0B5E8915E7B5}" type="presOf" srcId="{50068CE0-8DC9-470B-8E51-D3878878ACA7}" destId="{6E2E4A29-070E-4600-87B5-D07E7CBFACC1}" srcOrd="0" destOrd="0" presId="urn:microsoft.com/office/officeart/2008/layout/LinedList"/>
    <dgm:cxn modelId="{86FF6C17-F483-4857-94C6-AD159F74A634}" srcId="{55C7D1C2-D47B-4CCB-B353-0FE7B07DA5FF}" destId="{E5EBC2F5-6F7C-4551-8935-B7BB6727F6AE}" srcOrd="8" destOrd="0" parTransId="{4DC96633-8BDB-4D0D-BDF1-77879CA80E26}" sibTransId="{ED02962C-78B3-409E-82A7-73AE299EFC02}"/>
    <dgm:cxn modelId="{D732BC1F-7335-4894-9980-AE781A8E7705}" srcId="{55C7D1C2-D47B-4CCB-B353-0FE7B07DA5FF}" destId="{D9D3D511-E5B9-4597-9FB8-434E5616709C}" srcOrd="6" destOrd="0" parTransId="{033D8ECD-1876-45EE-B2EF-F05827798C30}" sibTransId="{C16E60AD-05A7-4407-9848-606DD1706914}"/>
    <dgm:cxn modelId="{99265821-40C2-4B44-A93D-0DF23B5A2396}" srcId="{55C7D1C2-D47B-4CCB-B353-0FE7B07DA5FF}" destId="{37453B66-1DC7-461E-818D-471F617831D4}" srcOrd="2" destOrd="0" parTransId="{BFB2E04B-9566-4908-9B4C-D8D41CA49EDD}" sibTransId="{C8E7039A-7FF4-42D6-9D3A-641176AF3973}"/>
    <dgm:cxn modelId="{13ED1528-BA46-41BC-BA92-1FA431BCF8FB}" type="presOf" srcId="{49749FB4-A4D8-42ED-BC31-3F8C8F05FD01}" destId="{1BF1D788-0BF1-4133-93FE-2D8CAE06D082}" srcOrd="0" destOrd="0" presId="urn:microsoft.com/office/officeart/2008/layout/LinedList"/>
    <dgm:cxn modelId="{7F6D625B-EF1C-496E-8DC2-4588E615C4EC}" type="presOf" srcId="{06BE0E8D-8E5C-4EF9-B8B6-75F426D54A9A}" destId="{317B9F89-F6C5-457C-8A54-3B9CCCCA2E59}" srcOrd="0" destOrd="0" presId="urn:microsoft.com/office/officeart/2008/layout/LinedList"/>
    <dgm:cxn modelId="{F6158E43-A669-40B3-9D83-EC8184ABDE5B}" type="presOf" srcId="{16512FEA-DB16-4F5A-8FFF-5E764E140EF0}" destId="{850BEFED-4BB7-480A-B0DD-AAFE4FB5998A}" srcOrd="0" destOrd="0" presId="urn:microsoft.com/office/officeart/2008/layout/LinedList"/>
    <dgm:cxn modelId="{76DC0A49-B1E7-41D9-9B7D-565AD16544F5}" srcId="{55C7D1C2-D47B-4CCB-B353-0FE7B07DA5FF}" destId="{49749FB4-A4D8-42ED-BC31-3F8C8F05FD01}" srcOrd="4" destOrd="0" parTransId="{8B0F27DA-3D5F-4AFC-B10F-BA5401A36CAB}" sibTransId="{317FF966-877C-47C7-A986-91C19AFF46CF}"/>
    <dgm:cxn modelId="{8E131669-3C50-4E7F-8C3C-EAFA3BE78723}" type="presOf" srcId="{37453B66-1DC7-461E-818D-471F617831D4}" destId="{2AF5B584-6700-41FF-BC85-1F6D3DBD2A1B}" srcOrd="0" destOrd="0" presId="urn:microsoft.com/office/officeart/2008/layout/LinedList"/>
    <dgm:cxn modelId="{EE105F6D-AE49-4AFD-9279-FE2B52DDB77F}" type="presOf" srcId="{E5EBC2F5-6F7C-4551-8935-B7BB6727F6AE}" destId="{92066141-E4E0-4FA2-8481-AB5A4F0AA410}" srcOrd="0" destOrd="0" presId="urn:microsoft.com/office/officeart/2008/layout/LinedList"/>
    <dgm:cxn modelId="{7B88594E-E435-4C24-8B80-18B43A1F4167}" srcId="{55C7D1C2-D47B-4CCB-B353-0FE7B07DA5FF}" destId="{50068CE0-8DC9-470B-8E51-D3878878ACA7}" srcOrd="9" destOrd="0" parTransId="{3EDBF629-A0F6-4BBD-A55D-829B417B02F0}" sibTransId="{B0FB75ED-154E-47DF-8664-E206CB718FF8}"/>
    <dgm:cxn modelId="{200B4196-7035-4A81-9EA4-9745EC57763F}" srcId="{55C7D1C2-D47B-4CCB-B353-0FE7B07DA5FF}" destId="{16512FEA-DB16-4F5A-8FFF-5E764E140EF0}" srcOrd="7" destOrd="0" parTransId="{244ABE18-9B52-4A9A-8E0A-3267CCEB9665}" sibTransId="{2B08A8BA-EE2C-4486-92EE-2868B992EAD4}"/>
    <dgm:cxn modelId="{5E42829C-0F6A-48E3-9E42-8A3693383764}" type="presOf" srcId="{596AC020-F55A-486C-A4CC-79F802C64AA3}" destId="{D45D71C8-2700-4EB9-AC23-C534D24F56F7}" srcOrd="0" destOrd="0" presId="urn:microsoft.com/office/officeart/2008/layout/LinedList"/>
    <dgm:cxn modelId="{792C189D-F484-44E4-B68A-B026211EEB4D}" type="presOf" srcId="{B9720FBE-4A57-49CC-8726-F469BF667E50}" destId="{ACD72280-6726-4938-9ED9-E5F13BC1D84B}" srcOrd="0" destOrd="0" presId="urn:microsoft.com/office/officeart/2008/layout/LinedList"/>
    <dgm:cxn modelId="{BF6B51A6-73D7-417A-B807-722C3A499728}" srcId="{55C7D1C2-D47B-4CCB-B353-0FE7B07DA5FF}" destId="{07695AC6-0863-45A0-9275-AC57CDB43391}" srcOrd="1" destOrd="0" parTransId="{968AC4D9-42D6-419B-A13E-BF97C8B33C6B}" sibTransId="{C38A199C-EBD3-43C0-9D79-CFD8E77A1A46}"/>
    <dgm:cxn modelId="{BE0E8FAA-D9B9-450A-9C32-EBB69A4ABF97}" type="presOf" srcId="{07695AC6-0863-45A0-9275-AC57CDB43391}" destId="{221628F8-9414-4692-A9A7-4405F36BF97D}" srcOrd="0" destOrd="0" presId="urn:microsoft.com/office/officeart/2008/layout/LinedList"/>
    <dgm:cxn modelId="{772C47BA-A3F6-4B63-A81A-0A88C38B5517}" type="presOf" srcId="{D9D3D511-E5B9-4597-9FB8-434E5616709C}" destId="{8D4D45A3-1AB6-405C-84D4-C32E556369D7}" srcOrd="0" destOrd="0" presId="urn:microsoft.com/office/officeart/2008/layout/LinedList"/>
    <dgm:cxn modelId="{33D32DC6-7A2C-4B57-B26E-C87C3D4467F8}" srcId="{55C7D1C2-D47B-4CCB-B353-0FE7B07DA5FF}" destId="{06BE0E8D-8E5C-4EF9-B8B6-75F426D54A9A}" srcOrd="0" destOrd="0" parTransId="{859C66ED-8BA5-4A8D-B310-A446097B6378}" sibTransId="{75C3B273-A0EF-4011-895B-5D1951854D0D}"/>
    <dgm:cxn modelId="{22044CCD-8DFB-43F5-BB27-BAB90612B2E5}" srcId="{55C7D1C2-D47B-4CCB-B353-0FE7B07DA5FF}" destId="{B9720FBE-4A57-49CC-8726-F469BF667E50}" srcOrd="3" destOrd="0" parTransId="{29EC9CF1-C753-4B63-A080-7A382B8D5C09}" sibTransId="{4907ED2F-26A7-459E-A024-6FA3C04F9407}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C47EA4F5-61C5-47F2-82D0-4D20C86057DE}" srcId="{55C7D1C2-D47B-4CCB-B353-0FE7B07DA5FF}" destId="{596AC020-F55A-486C-A4CC-79F802C64AA3}" srcOrd="5" destOrd="0" parTransId="{524F8844-7AE5-41A4-8ACD-8CC481596401}" sibTransId="{73CBF534-55D6-4F5A-B5E5-5C5CB3198292}"/>
    <dgm:cxn modelId="{A03F7808-F235-4D7D-B126-6C4BBBD4E7F1}" type="presParOf" srcId="{32A14B76-F2C0-4272-B1A0-ED9288DA963B}" destId="{6B20ADF1-15AD-4991-9C41-F7E287C1481A}" srcOrd="0" destOrd="0" presId="urn:microsoft.com/office/officeart/2008/layout/LinedList"/>
    <dgm:cxn modelId="{771A67AA-97E3-405C-ADFF-3E183D838BC7}" type="presParOf" srcId="{32A14B76-F2C0-4272-B1A0-ED9288DA963B}" destId="{FD718E57-7720-4FD0-A8BC-372EC5F5691F}" srcOrd="1" destOrd="0" presId="urn:microsoft.com/office/officeart/2008/layout/LinedList"/>
    <dgm:cxn modelId="{79C09665-BE93-4DA2-9EDE-473315DB4843}" type="presParOf" srcId="{FD718E57-7720-4FD0-A8BC-372EC5F5691F}" destId="{317B9F89-F6C5-457C-8A54-3B9CCCCA2E59}" srcOrd="0" destOrd="0" presId="urn:microsoft.com/office/officeart/2008/layout/LinedList"/>
    <dgm:cxn modelId="{7ED38795-E3EE-4B60-A910-56D3EE688BFD}" type="presParOf" srcId="{FD718E57-7720-4FD0-A8BC-372EC5F5691F}" destId="{030B441A-0101-4CE3-8373-B88B1DDCCFFB}" srcOrd="1" destOrd="0" presId="urn:microsoft.com/office/officeart/2008/layout/LinedList"/>
    <dgm:cxn modelId="{0F98270D-1911-4B84-8636-7881D8C1AD03}" type="presParOf" srcId="{32A14B76-F2C0-4272-B1A0-ED9288DA963B}" destId="{EB322736-D0B8-4295-B0BF-8997C85AB8B9}" srcOrd="2" destOrd="0" presId="urn:microsoft.com/office/officeart/2008/layout/LinedList"/>
    <dgm:cxn modelId="{91C3A33E-F39D-4762-AF83-C008841D9BC4}" type="presParOf" srcId="{32A14B76-F2C0-4272-B1A0-ED9288DA963B}" destId="{78B41869-75EE-4DE8-AF13-FDF90B116680}" srcOrd="3" destOrd="0" presId="urn:microsoft.com/office/officeart/2008/layout/LinedList"/>
    <dgm:cxn modelId="{4F72778D-54FF-4153-B019-C6DE8491C4AC}" type="presParOf" srcId="{78B41869-75EE-4DE8-AF13-FDF90B116680}" destId="{221628F8-9414-4692-A9A7-4405F36BF97D}" srcOrd="0" destOrd="0" presId="urn:microsoft.com/office/officeart/2008/layout/LinedList"/>
    <dgm:cxn modelId="{811F5E3E-49BF-47D6-9D78-5FF3AEA2E900}" type="presParOf" srcId="{78B41869-75EE-4DE8-AF13-FDF90B116680}" destId="{41F3030F-2AFA-4550-9E05-29A6F199328D}" srcOrd="1" destOrd="0" presId="urn:microsoft.com/office/officeart/2008/layout/LinedList"/>
    <dgm:cxn modelId="{3E56F637-409B-4346-A2FB-A7F7A76B4D29}" type="presParOf" srcId="{32A14B76-F2C0-4272-B1A0-ED9288DA963B}" destId="{F2F93C93-B467-494F-A5F1-93CCFBE5C58B}" srcOrd="4" destOrd="0" presId="urn:microsoft.com/office/officeart/2008/layout/LinedList"/>
    <dgm:cxn modelId="{9176B99D-9BEA-400C-881A-4E0C2EDEF2F5}" type="presParOf" srcId="{32A14B76-F2C0-4272-B1A0-ED9288DA963B}" destId="{2D87A5DE-19F6-4D02-9245-B212EF92D027}" srcOrd="5" destOrd="0" presId="urn:microsoft.com/office/officeart/2008/layout/LinedList"/>
    <dgm:cxn modelId="{0FF2B22F-086D-4D87-B716-CCC70FB6DC73}" type="presParOf" srcId="{2D87A5DE-19F6-4D02-9245-B212EF92D027}" destId="{2AF5B584-6700-41FF-BC85-1F6D3DBD2A1B}" srcOrd="0" destOrd="0" presId="urn:microsoft.com/office/officeart/2008/layout/LinedList"/>
    <dgm:cxn modelId="{5B43B112-A584-444A-8CD5-F836D76E6309}" type="presParOf" srcId="{2D87A5DE-19F6-4D02-9245-B212EF92D027}" destId="{08B4FA5D-A48A-48FA-86A0-CBB7010C9772}" srcOrd="1" destOrd="0" presId="urn:microsoft.com/office/officeart/2008/layout/LinedList"/>
    <dgm:cxn modelId="{9195E78B-6F76-48B7-99EB-2DCCD6B40CEF}" type="presParOf" srcId="{32A14B76-F2C0-4272-B1A0-ED9288DA963B}" destId="{33EB02F6-29C5-45A9-97B6-0095E3DC11D4}" srcOrd="6" destOrd="0" presId="urn:microsoft.com/office/officeart/2008/layout/LinedList"/>
    <dgm:cxn modelId="{87F719E4-D630-4CFC-A185-E652CAB70598}" type="presParOf" srcId="{32A14B76-F2C0-4272-B1A0-ED9288DA963B}" destId="{3E83A635-2A8F-4188-993B-ECCAB1BAAAE7}" srcOrd="7" destOrd="0" presId="urn:microsoft.com/office/officeart/2008/layout/LinedList"/>
    <dgm:cxn modelId="{C01EF093-03E8-489E-8ABB-A39B43B26F86}" type="presParOf" srcId="{3E83A635-2A8F-4188-993B-ECCAB1BAAAE7}" destId="{ACD72280-6726-4938-9ED9-E5F13BC1D84B}" srcOrd="0" destOrd="0" presId="urn:microsoft.com/office/officeart/2008/layout/LinedList"/>
    <dgm:cxn modelId="{BD6D061E-B857-4007-830E-0F44A6623883}" type="presParOf" srcId="{3E83A635-2A8F-4188-993B-ECCAB1BAAAE7}" destId="{4C5C0312-9038-4505-8AFF-D10FAC81A6D2}" srcOrd="1" destOrd="0" presId="urn:microsoft.com/office/officeart/2008/layout/LinedList"/>
    <dgm:cxn modelId="{9CF09F44-11ED-4D5A-9454-B92A0687B3E8}" type="presParOf" srcId="{32A14B76-F2C0-4272-B1A0-ED9288DA963B}" destId="{9F18C1FF-6065-46FF-ACFB-173F073D6829}" srcOrd="8" destOrd="0" presId="urn:microsoft.com/office/officeart/2008/layout/LinedList"/>
    <dgm:cxn modelId="{F27BDE14-2753-4D74-B901-EAD62089E6C3}" type="presParOf" srcId="{32A14B76-F2C0-4272-B1A0-ED9288DA963B}" destId="{36BC9AB2-7468-40BE-90CA-89325E9C46D3}" srcOrd="9" destOrd="0" presId="urn:microsoft.com/office/officeart/2008/layout/LinedList"/>
    <dgm:cxn modelId="{A689E3CA-50AE-45AF-AFC6-1D6B02FD7D1B}" type="presParOf" srcId="{36BC9AB2-7468-40BE-90CA-89325E9C46D3}" destId="{1BF1D788-0BF1-4133-93FE-2D8CAE06D082}" srcOrd="0" destOrd="0" presId="urn:microsoft.com/office/officeart/2008/layout/LinedList"/>
    <dgm:cxn modelId="{4A08CCB1-84A2-4DC0-A9CC-1594FDBA515D}" type="presParOf" srcId="{36BC9AB2-7468-40BE-90CA-89325E9C46D3}" destId="{6715240E-A07C-45A0-9DE5-E12E6D341348}" srcOrd="1" destOrd="0" presId="urn:microsoft.com/office/officeart/2008/layout/LinedList"/>
    <dgm:cxn modelId="{8100C6F5-13DD-45C6-ADC1-84FFF2C8A8EF}" type="presParOf" srcId="{32A14B76-F2C0-4272-B1A0-ED9288DA963B}" destId="{05AECC02-FBF9-4C64-A327-C742C97B800B}" srcOrd="10" destOrd="0" presId="urn:microsoft.com/office/officeart/2008/layout/LinedList"/>
    <dgm:cxn modelId="{00D5815E-036F-41A3-A24B-9FD82B66F79B}" type="presParOf" srcId="{32A14B76-F2C0-4272-B1A0-ED9288DA963B}" destId="{1D64B48D-E1A0-4F22-9FE6-C46C522C55ED}" srcOrd="11" destOrd="0" presId="urn:microsoft.com/office/officeart/2008/layout/LinedList"/>
    <dgm:cxn modelId="{94080096-5954-4B80-BB21-A6A1C4B4FF9E}" type="presParOf" srcId="{1D64B48D-E1A0-4F22-9FE6-C46C522C55ED}" destId="{D45D71C8-2700-4EB9-AC23-C534D24F56F7}" srcOrd="0" destOrd="0" presId="urn:microsoft.com/office/officeart/2008/layout/LinedList"/>
    <dgm:cxn modelId="{8285C532-15B6-4E1A-9552-B63049C4D899}" type="presParOf" srcId="{1D64B48D-E1A0-4F22-9FE6-C46C522C55ED}" destId="{2AAD495F-42DB-40AB-A95C-FA957CB7F34C}" srcOrd="1" destOrd="0" presId="urn:microsoft.com/office/officeart/2008/layout/LinedList"/>
    <dgm:cxn modelId="{3393785A-6E95-4ED9-97F0-51588D5E4A0D}" type="presParOf" srcId="{32A14B76-F2C0-4272-B1A0-ED9288DA963B}" destId="{28B07814-33A2-4874-9F2F-395A709E1FDC}" srcOrd="12" destOrd="0" presId="urn:microsoft.com/office/officeart/2008/layout/LinedList"/>
    <dgm:cxn modelId="{9FE1B0CC-8B86-44A0-9DBA-00E6EB27FE81}" type="presParOf" srcId="{32A14B76-F2C0-4272-B1A0-ED9288DA963B}" destId="{4F3DA12C-2971-4E58-A365-FC434007F636}" srcOrd="13" destOrd="0" presId="urn:microsoft.com/office/officeart/2008/layout/LinedList"/>
    <dgm:cxn modelId="{FF25FA0C-1A46-49B1-ABEC-5B6BEB01DF96}" type="presParOf" srcId="{4F3DA12C-2971-4E58-A365-FC434007F636}" destId="{8D4D45A3-1AB6-405C-84D4-C32E556369D7}" srcOrd="0" destOrd="0" presId="urn:microsoft.com/office/officeart/2008/layout/LinedList"/>
    <dgm:cxn modelId="{EF345B7B-07D4-4906-A1AA-EC66C27738A3}" type="presParOf" srcId="{4F3DA12C-2971-4E58-A365-FC434007F636}" destId="{5B2807FF-7EC1-4321-A989-F68407761DBB}" srcOrd="1" destOrd="0" presId="urn:microsoft.com/office/officeart/2008/layout/LinedList"/>
    <dgm:cxn modelId="{5F909D6F-29B1-4D29-AE20-EBA2FFDD7BC9}" type="presParOf" srcId="{32A14B76-F2C0-4272-B1A0-ED9288DA963B}" destId="{BA662EAA-C7AC-4C93-A2B1-66BF231009A8}" srcOrd="14" destOrd="0" presId="urn:microsoft.com/office/officeart/2008/layout/LinedList"/>
    <dgm:cxn modelId="{9528B12E-CAFC-4185-AA3A-83143726E130}" type="presParOf" srcId="{32A14B76-F2C0-4272-B1A0-ED9288DA963B}" destId="{5054B07A-14DD-4DDE-A0E7-5CA2B1FAA00F}" srcOrd="15" destOrd="0" presId="urn:microsoft.com/office/officeart/2008/layout/LinedList"/>
    <dgm:cxn modelId="{ACCCE2F1-A3AC-40D3-B01D-BC4AD7858780}" type="presParOf" srcId="{5054B07A-14DD-4DDE-A0E7-5CA2B1FAA00F}" destId="{850BEFED-4BB7-480A-B0DD-AAFE4FB5998A}" srcOrd="0" destOrd="0" presId="urn:microsoft.com/office/officeart/2008/layout/LinedList"/>
    <dgm:cxn modelId="{F4D7179C-6426-4111-8263-492E848B5296}" type="presParOf" srcId="{5054B07A-14DD-4DDE-A0E7-5CA2B1FAA00F}" destId="{2AC6A4EA-1913-4081-BD0A-2FB974877724}" srcOrd="1" destOrd="0" presId="urn:microsoft.com/office/officeart/2008/layout/LinedList"/>
    <dgm:cxn modelId="{2A0E7F44-7F07-434D-B7A6-0036FCE82E98}" type="presParOf" srcId="{32A14B76-F2C0-4272-B1A0-ED9288DA963B}" destId="{EF66F2D9-20AA-458D-99B1-E67708383F65}" srcOrd="16" destOrd="0" presId="urn:microsoft.com/office/officeart/2008/layout/LinedList"/>
    <dgm:cxn modelId="{F4D64866-BDBF-41A2-91F1-AA8518D2D153}" type="presParOf" srcId="{32A14B76-F2C0-4272-B1A0-ED9288DA963B}" destId="{D1D5E423-4813-43C5-A334-9E3381B3C456}" srcOrd="17" destOrd="0" presId="urn:microsoft.com/office/officeart/2008/layout/LinedList"/>
    <dgm:cxn modelId="{903781E4-6F58-429A-826E-1FD8F55B0A9B}" type="presParOf" srcId="{D1D5E423-4813-43C5-A334-9E3381B3C456}" destId="{92066141-E4E0-4FA2-8481-AB5A4F0AA410}" srcOrd="0" destOrd="0" presId="urn:microsoft.com/office/officeart/2008/layout/LinedList"/>
    <dgm:cxn modelId="{A5F5DF9B-28DB-423B-A6D6-3E504947EFB2}" type="presParOf" srcId="{D1D5E423-4813-43C5-A334-9E3381B3C456}" destId="{DAF2B0B8-C916-4174-9B2C-5755ACBB5149}" srcOrd="1" destOrd="0" presId="urn:microsoft.com/office/officeart/2008/layout/LinedList"/>
    <dgm:cxn modelId="{30EC372B-A23C-4E2A-9FF7-213D11A26895}" type="presParOf" srcId="{32A14B76-F2C0-4272-B1A0-ED9288DA963B}" destId="{44506420-9E2D-4D71-8DBD-8626C5C39DDB}" srcOrd="18" destOrd="0" presId="urn:microsoft.com/office/officeart/2008/layout/LinedList"/>
    <dgm:cxn modelId="{D426C8A1-A83D-4512-BC51-FA08FC07F0F0}" type="presParOf" srcId="{32A14B76-F2C0-4272-B1A0-ED9288DA963B}" destId="{DA3BEB26-510A-4AFB-A709-4ADD3B050293}" srcOrd="19" destOrd="0" presId="urn:microsoft.com/office/officeart/2008/layout/LinedList"/>
    <dgm:cxn modelId="{A6C94111-533E-45D5-ACF8-F7901D00B774}" type="presParOf" srcId="{DA3BEB26-510A-4AFB-A709-4ADD3B050293}" destId="{6E2E4A29-070E-4600-87B5-D07E7CBFACC1}" srcOrd="0" destOrd="0" presId="urn:microsoft.com/office/officeart/2008/layout/LinedList"/>
    <dgm:cxn modelId="{7B3A3D9A-5361-445E-9FE9-B2F775068228}" type="presParOf" srcId="{DA3BEB26-510A-4AFB-A709-4ADD3B050293}" destId="{09F6D016-E162-4819-9CDB-7E13E13E6B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BE0E8D-8E5C-4EF9-B8B6-75F426D54A9A}">
      <dgm:prSet custT="1"/>
      <dgm:spPr/>
      <dgm:t>
        <a:bodyPr/>
        <a:lstStyle/>
        <a:p>
          <a:endParaRPr lang="en-US" sz="2400" dirty="0"/>
        </a:p>
      </dgm:t>
    </dgm:pt>
    <dgm:pt modelId="{859C66ED-8BA5-4A8D-B310-A446097B6378}" type="parTrans" cxnId="{33D32DC6-7A2C-4B57-B26E-C87C3D4467F8}">
      <dgm:prSet/>
      <dgm:spPr/>
      <dgm:t>
        <a:bodyPr/>
        <a:lstStyle/>
        <a:p>
          <a:endParaRPr lang="en-US" sz="2000"/>
        </a:p>
      </dgm:t>
    </dgm:pt>
    <dgm:pt modelId="{75C3B273-A0EF-4011-895B-5D1951854D0D}" type="sibTrans" cxnId="{33D32DC6-7A2C-4B57-B26E-C87C3D4467F8}">
      <dgm:prSet/>
      <dgm:spPr/>
      <dgm:t>
        <a:bodyPr/>
        <a:lstStyle/>
        <a:p>
          <a:endParaRPr lang="en-US" sz="2000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6B20ADF1-15AD-4991-9C41-F7E287C1481A}" type="pres">
      <dgm:prSet presAssocID="{06BE0E8D-8E5C-4EF9-B8B6-75F426D54A9A}" presName="thickLine" presStyleLbl="alignNode1" presStyleIdx="0" presStyleCnt="1"/>
      <dgm:spPr/>
    </dgm:pt>
    <dgm:pt modelId="{FD718E57-7720-4FD0-A8BC-372EC5F5691F}" type="pres">
      <dgm:prSet presAssocID="{06BE0E8D-8E5C-4EF9-B8B6-75F426D54A9A}" presName="horz1" presStyleCnt="0"/>
      <dgm:spPr/>
    </dgm:pt>
    <dgm:pt modelId="{317B9F89-F6C5-457C-8A54-3B9CCCCA2E59}" type="pres">
      <dgm:prSet presAssocID="{06BE0E8D-8E5C-4EF9-B8B6-75F426D54A9A}" presName="tx1" presStyleLbl="revTx" presStyleIdx="0" presStyleCnt="1" custLinFactNeighborX="123" custLinFactNeighborY="-61"/>
      <dgm:spPr/>
    </dgm:pt>
    <dgm:pt modelId="{030B441A-0101-4CE3-8373-B88B1DDCCFFB}" type="pres">
      <dgm:prSet presAssocID="{06BE0E8D-8E5C-4EF9-B8B6-75F426D54A9A}" presName="vert1" presStyleCnt="0"/>
      <dgm:spPr/>
    </dgm:pt>
  </dgm:ptLst>
  <dgm:cxnLst>
    <dgm:cxn modelId="{7F6D625B-EF1C-496E-8DC2-4588E615C4EC}" type="presOf" srcId="{06BE0E8D-8E5C-4EF9-B8B6-75F426D54A9A}" destId="{317B9F89-F6C5-457C-8A54-3B9CCCCA2E59}" srcOrd="0" destOrd="0" presId="urn:microsoft.com/office/officeart/2008/layout/LinedList"/>
    <dgm:cxn modelId="{33D32DC6-7A2C-4B57-B26E-C87C3D4467F8}" srcId="{55C7D1C2-D47B-4CCB-B353-0FE7B07DA5FF}" destId="{06BE0E8D-8E5C-4EF9-B8B6-75F426D54A9A}" srcOrd="0" destOrd="0" parTransId="{859C66ED-8BA5-4A8D-B310-A446097B6378}" sibTransId="{75C3B273-A0EF-4011-895B-5D1951854D0D}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A03F7808-F235-4D7D-B126-6C4BBBD4E7F1}" type="presParOf" srcId="{32A14B76-F2C0-4272-B1A0-ED9288DA963B}" destId="{6B20ADF1-15AD-4991-9C41-F7E287C1481A}" srcOrd="0" destOrd="0" presId="urn:microsoft.com/office/officeart/2008/layout/LinedList"/>
    <dgm:cxn modelId="{771A67AA-97E3-405C-ADFF-3E183D838BC7}" type="presParOf" srcId="{32A14B76-F2C0-4272-B1A0-ED9288DA963B}" destId="{FD718E57-7720-4FD0-A8BC-372EC5F5691F}" srcOrd="1" destOrd="0" presId="urn:microsoft.com/office/officeart/2008/layout/LinedList"/>
    <dgm:cxn modelId="{79C09665-BE93-4DA2-9EDE-473315DB4843}" type="presParOf" srcId="{FD718E57-7720-4FD0-A8BC-372EC5F5691F}" destId="{317B9F89-F6C5-457C-8A54-3B9CCCCA2E59}" srcOrd="0" destOrd="0" presId="urn:microsoft.com/office/officeart/2008/layout/LinedList"/>
    <dgm:cxn modelId="{7ED38795-E3EE-4B60-A910-56D3EE688BFD}" type="presParOf" srcId="{FD718E57-7720-4FD0-A8BC-372EC5F5691F}" destId="{030B441A-0101-4CE3-8373-B88B1DDCC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BE0E8D-8E5C-4EF9-B8B6-75F426D54A9A}">
      <dgm:prSet custT="1"/>
      <dgm:spPr/>
      <dgm:t>
        <a:bodyPr/>
        <a:lstStyle/>
        <a:p>
          <a:r>
            <a:rPr lang="en-US" sz="2400" dirty="0"/>
            <a:t>The library:</a:t>
          </a:r>
        </a:p>
      </dgm:t>
    </dgm:pt>
    <dgm:pt modelId="{859C66ED-8BA5-4A8D-B310-A446097B6378}" type="parTrans" cxnId="{33D32DC6-7A2C-4B57-B26E-C87C3D4467F8}">
      <dgm:prSet/>
      <dgm:spPr/>
      <dgm:t>
        <a:bodyPr/>
        <a:lstStyle/>
        <a:p>
          <a:endParaRPr lang="en-US" sz="2000"/>
        </a:p>
      </dgm:t>
    </dgm:pt>
    <dgm:pt modelId="{75C3B273-A0EF-4011-895B-5D1951854D0D}" type="sibTrans" cxnId="{33D32DC6-7A2C-4B57-B26E-C87C3D4467F8}">
      <dgm:prSet/>
      <dgm:spPr/>
      <dgm:t>
        <a:bodyPr/>
        <a:lstStyle/>
        <a:p>
          <a:endParaRPr lang="en-US" sz="2000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6B20ADF1-15AD-4991-9C41-F7E287C1481A}" type="pres">
      <dgm:prSet presAssocID="{06BE0E8D-8E5C-4EF9-B8B6-75F426D54A9A}" presName="thickLine" presStyleLbl="alignNode1" presStyleIdx="0" presStyleCnt="1"/>
      <dgm:spPr/>
    </dgm:pt>
    <dgm:pt modelId="{FD718E57-7720-4FD0-A8BC-372EC5F5691F}" type="pres">
      <dgm:prSet presAssocID="{06BE0E8D-8E5C-4EF9-B8B6-75F426D54A9A}" presName="horz1" presStyleCnt="0"/>
      <dgm:spPr/>
    </dgm:pt>
    <dgm:pt modelId="{317B9F89-F6C5-457C-8A54-3B9CCCCA2E59}" type="pres">
      <dgm:prSet presAssocID="{06BE0E8D-8E5C-4EF9-B8B6-75F426D54A9A}" presName="tx1" presStyleLbl="revTx" presStyleIdx="0" presStyleCnt="1" custLinFactNeighborX="123" custLinFactNeighborY="-61"/>
      <dgm:spPr/>
    </dgm:pt>
    <dgm:pt modelId="{030B441A-0101-4CE3-8373-B88B1DDCCFFB}" type="pres">
      <dgm:prSet presAssocID="{06BE0E8D-8E5C-4EF9-B8B6-75F426D54A9A}" presName="vert1" presStyleCnt="0"/>
      <dgm:spPr/>
    </dgm:pt>
  </dgm:ptLst>
  <dgm:cxnLst>
    <dgm:cxn modelId="{7F6D625B-EF1C-496E-8DC2-4588E615C4EC}" type="presOf" srcId="{06BE0E8D-8E5C-4EF9-B8B6-75F426D54A9A}" destId="{317B9F89-F6C5-457C-8A54-3B9CCCCA2E59}" srcOrd="0" destOrd="0" presId="urn:microsoft.com/office/officeart/2008/layout/LinedList"/>
    <dgm:cxn modelId="{33D32DC6-7A2C-4B57-B26E-C87C3D4467F8}" srcId="{55C7D1C2-D47B-4CCB-B353-0FE7B07DA5FF}" destId="{06BE0E8D-8E5C-4EF9-B8B6-75F426D54A9A}" srcOrd="0" destOrd="0" parTransId="{859C66ED-8BA5-4A8D-B310-A446097B6378}" sibTransId="{75C3B273-A0EF-4011-895B-5D1951854D0D}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A03F7808-F235-4D7D-B126-6C4BBBD4E7F1}" type="presParOf" srcId="{32A14B76-F2C0-4272-B1A0-ED9288DA963B}" destId="{6B20ADF1-15AD-4991-9C41-F7E287C1481A}" srcOrd="0" destOrd="0" presId="urn:microsoft.com/office/officeart/2008/layout/LinedList"/>
    <dgm:cxn modelId="{771A67AA-97E3-405C-ADFF-3E183D838BC7}" type="presParOf" srcId="{32A14B76-F2C0-4272-B1A0-ED9288DA963B}" destId="{FD718E57-7720-4FD0-A8BC-372EC5F5691F}" srcOrd="1" destOrd="0" presId="urn:microsoft.com/office/officeart/2008/layout/LinedList"/>
    <dgm:cxn modelId="{79C09665-BE93-4DA2-9EDE-473315DB4843}" type="presParOf" srcId="{FD718E57-7720-4FD0-A8BC-372EC5F5691F}" destId="{317B9F89-F6C5-457C-8A54-3B9CCCCA2E59}" srcOrd="0" destOrd="0" presId="urn:microsoft.com/office/officeart/2008/layout/LinedList"/>
    <dgm:cxn modelId="{7ED38795-E3EE-4B60-A910-56D3EE688BFD}" type="presParOf" srcId="{FD718E57-7720-4FD0-A8BC-372EC5F5691F}" destId="{030B441A-0101-4CE3-8373-B88B1DDCC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BE0E8D-8E5C-4EF9-B8B6-75F426D54A9A}">
      <dgm:prSet custT="1"/>
      <dgm:spPr/>
      <dgm:t>
        <a:bodyPr/>
        <a:lstStyle/>
        <a:p>
          <a:endParaRPr lang="en-US" sz="2400" dirty="0"/>
        </a:p>
      </dgm:t>
    </dgm:pt>
    <dgm:pt modelId="{859C66ED-8BA5-4A8D-B310-A446097B6378}" type="parTrans" cxnId="{33D32DC6-7A2C-4B57-B26E-C87C3D4467F8}">
      <dgm:prSet/>
      <dgm:spPr/>
      <dgm:t>
        <a:bodyPr/>
        <a:lstStyle/>
        <a:p>
          <a:endParaRPr lang="en-US" sz="2000"/>
        </a:p>
      </dgm:t>
    </dgm:pt>
    <dgm:pt modelId="{75C3B273-A0EF-4011-895B-5D1951854D0D}" type="sibTrans" cxnId="{33D32DC6-7A2C-4B57-B26E-C87C3D4467F8}">
      <dgm:prSet/>
      <dgm:spPr/>
      <dgm:t>
        <a:bodyPr/>
        <a:lstStyle/>
        <a:p>
          <a:endParaRPr lang="en-US" sz="2000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6B20ADF1-15AD-4991-9C41-F7E287C1481A}" type="pres">
      <dgm:prSet presAssocID="{06BE0E8D-8E5C-4EF9-B8B6-75F426D54A9A}" presName="thickLine" presStyleLbl="alignNode1" presStyleIdx="0" presStyleCnt="1"/>
      <dgm:spPr/>
    </dgm:pt>
    <dgm:pt modelId="{FD718E57-7720-4FD0-A8BC-372EC5F5691F}" type="pres">
      <dgm:prSet presAssocID="{06BE0E8D-8E5C-4EF9-B8B6-75F426D54A9A}" presName="horz1" presStyleCnt="0"/>
      <dgm:spPr/>
    </dgm:pt>
    <dgm:pt modelId="{317B9F89-F6C5-457C-8A54-3B9CCCCA2E59}" type="pres">
      <dgm:prSet presAssocID="{06BE0E8D-8E5C-4EF9-B8B6-75F426D54A9A}" presName="tx1" presStyleLbl="revTx" presStyleIdx="0" presStyleCnt="1" custLinFactNeighborX="123" custLinFactNeighborY="-61"/>
      <dgm:spPr/>
    </dgm:pt>
    <dgm:pt modelId="{030B441A-0101-4CE3-8373-B88B1DDCCFFB}" type="pres">
      <dgm:prSet presAssocID="{06BE0E8D-8E5C-4EF9-B8B6-75F426D54A9A}" presName="vert1" presStyleCnt="0"/>
      <dgm:spPr/>
    </dgm:pt>
  </dgm:ptLst>
  <dgm:cxnLst>
    <dgm:cxn modelId="{7F6D625B-EF1C-496E-8DC2-4588E615C4EC}" type="presOf" srcId="{06BE0E8D-8E5C-4EF9-B8B6-75F426D54A9A}" destId="{317B9F89-F6C5-457C-8A54-3B9CCCCA2E59}" srcOrd="0" destOrd="0" presId="urn:microsoft.com/office/officeart/2008/layout/LinedList"/>
    <dgm:cxn modelId="{33D32DC6-7A2C-4B57-B26E-C87C3D4467F8}" srcId="{55C7D1C2-D47B-4CCB-B353-0FE7B07DA5FF}" destId="{06BE0E8D-8E5C-4EF9-B8B6-75F426D54A9A}" srcOrd="0" destOrd="0" parTransId="{859C66ED-8BA5-4A8D-B310-A446097B6378}" sibTransId="{75C3B273-A0EF-4011-895B-5D1951854D0D}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A03F7808-F235-4D7D-B126-6C4BBBD4E7F1}" type="presParOf" srcId="{32A14B76-F2C0-4272-B1A0-ED9288DA963B}" destId="{6B20ADF1-15AD-4991-9C41-F7E287C1481A}" srcOrd="0" destOrd="0" presId="urn:microsoft.com/office/officeart/2008/layout/LinedList"/>
    <dgm:cxn modelId="{771A67AA-97E3-405C-ADFF-3E183D838BC7}" type="presParOf" srcId="{32A14B76-F2C0-4272-B1A0-ED9288DA963B}" destId="{FD718E57-7720-4FD0-A8BC-372EC5F5691F}" srcOrd="1" destOrd="0" presId="urn:microsoft.com/office/officeart/2008/layout/LinedList"/>
    <dgm:cxn modelId="{79C09665-BE93-4DA2-9EDE-473315DB4843}" type="presParOf" srcId="{FD718E57-7720-4FD0-A8BC-372EC5F5691F}" destId="{317B9F89-F6C5-457C-8A54-3B9CCCCA2E59}" srcOrd="0" destOrd="0" presId="urn:microsoft.com/office/officeart/2008/layout/LinedList"/>
    <dgm:cxn modelId="{7ED38795-E3EE-4B60-A910-56D3EE688BFD}" type="presParOf" srcId="{FD718E57-7720-4FD0-A8BC-372EC5F5691F}" destId="{030B441A-0101-4CE3-8373-B88B1DDCC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BE0E8D-8E5C-4EF9-B8B6-75F426D54A9A}">
      <dgm:prSet custT="1"/>
      <dgm:spPr/>
      <dgm:t>
        <a:bodyPr/>
        <a:lstStyle/>
        <a:p>
          <a:endParaRPr lang="en-US" sz="2400" dirty="0"/>
        </a:p>
      </dgm:t>
    </dgm:pt>
    <dgm:pt modelId="{859C66ED-8BA5-4A8D-B310-A446097B6378}" type="parTrans" cxnId="{33D32DC6-7A2C-4B57-B26E-C87C3D4467F8}">
      <dgm:prSet/>
      <dgm:spPr/>
      <dgm:t>
        <a:bodyPr/>
        <a:lstStyle/>
        <a:p>
          <a:endParaRPr lang="en-US" sz="2000"/>
        </a:p>
      </dgm:t>
    </dgm:pt>
    <dgm:pt modelId="{75C3B273-A0EF-4011-895B-5D1951854D0D}" type="sibTrans" cxnId="{33D32DC6-7A2C-4B57-B26E-C87C3D4467F8}">
      <dgm:prSet/>
      <dgm:spPr/>
      <dgm:t>
        <a:bodyPr/>
        <a:lstStyle/>
        <a:p>
          <a:endParaRPr lang="en-US" sz="2000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6B20ADF1-15AD-4991-9C41-F7E287C1481A}" type="pres">
      <dgm:prSet presAssocID="{06BE0E8D-8E5C-4EF9-B8B6-75F426D54A9A}" presName="thickLine" presStyleLbl="alignNode1" presStyleIdx="0" presStyleCnt="1"/>
      <dgm:spPr/>
    </dgm:pt>
    <dgm:pt modelId="{FD718E57-7720-4FD0-A8BC-372EC5F5691F}" type="pres">
      <dgm:prSet presAssocID="{06BE0E8D-8E5C-4EF9-B8B6-75F426D54A9A}" presName="horz1" presStyleCnt="0"/>
      <dgm:spPr/>
    </dgm:pt>
    <dgm:pt modelId="{317B9F89-F6C5-457C-8A54-3B9CCCCA2E59}" type="pres">
      <dgm:prSet presAssocID="{06BE0E8D-8E5C-4EF9-B8B6-75F426D54A9A}" presName="tx1" presStyleLbl="revTx" presStyleIdx="0" presStyleCnt="1" custLinFactNeighborX="123" custLinFactNeighborY="-61"/>
      <dgm:spPr/>
    </dgm:pt>
    <dgm:pt modelId="{030B441A-0101-4CE3-8373-B88B1DDCCFFB}" type="pres">
      <dgm:prSet presAssocID="{06BE0E8D-8E5C-4EF9-B8B6-75F426D54A9A}" presName="vert1" presStyleCnt="0"/>
      <dgm:spPr/>
    </dgm:pt>
  </dgm:ptLst>
  <dgm:cxnLst>
    <dgm:cxn modelId="{7F6D625B-EF1C-496E-8DC2-4588E615C4EC}" type="presOf" srcId="{06BE0E8D-8E5C-4EF9-B8B6-75F426D54A9A}" destId="{317B9F89-F6C5-457C-8A54-3B9CCCCA2E59}" srcOrd="0" destOrd="0" presId="urn:microsoft.com/office/officeart/2008/layout/LinedList"/>
    <dgm:cxn modelId="{33D32DC6-7A2C-4B57-B26E-C87C3D4467F8}" srcId="{55C7D1C2-D47B-4CCB-B353-0FE7B07DA5FF}" destId="{06BE0E8D-8E5C-4EF9-B8B6-75F426D54A9A}" srcOrd="0" destOrd="0" parTransId="{859C66ED-8BA5-4A8D-B310-A446097B6378}" sibTransId="{75C3B273-A0EF-4011-895B-5D1951854D0D}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A03F7808-F235-4D7D-B126-6C4BBBD4E7F1}" type="presParOf" srcId="{32A14B76-F2C0-4272-B1A0-ED9288DA963B}" destId="{6B20ADF1-15AD-4991-9C41-F7E287C1481A}" srcOrd="0" destOrd="0" presId="urn:microsoft.com/office/officeart/2008/layout/LinedList"/>
    <dgm:cxn modelId="{771A67AA-97E3-405C-ADFF-3E183D838BC7}" type="presParOf" srcId="{32A14B76-F2C0-4272-B1A0-ED9288DA963B}" destId="{FD718E57-7720-4FD0-A8BC-372EC5F5691F}" srcOrd="1" destOrd="0" presId="urn:microsoft.com/office/officeart/2008/layout/LinedList"/>
    <dgm:cxn modelId="{79C09665-BE93-4DA2-9EDE-473315DB4843}" type="presParOf" srcId="{FD718E57-7720-4FD0-A8BC-372EC5F5691F}" destId="{317B9F89-F6C5-457C-8A54-3B9CCCCA2E59}" srcOrd="0" destOrd="0" presId="urn:microsoft.com/office/officeart/2008/layout/LinedList"/>
    <dgm:cxn modelId="{7ED38795-E3EE-4B60-A910-56D3EE688BFD}" type="presParOf" srcId="{FD718E57-7720-4FD0-A8BC-372EC5F5691F}" destId="{030B441A-0101-4CE3-8373-B88B1DDCC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C7D1C2-D47B-4CCB-B353-0FE7B07DA5F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BE0E8D-8E5C-4EF9-B8B6-75F426D54A9A}">
      <dgm:prSet custT="1"/>
      <dgm:spPr/>
      <dgm:t>
        <a:bodyPr/>
        <a:lstStyle/>
        <a:p>
          <a:endParaRPr lang="en-US" sz="2400" dirty="0"/>
        </a:p>
      </dgm:t>
    </dgm:pt>
    <dgm:pt modelId="{859C66ED-8BA5-4A8D-B310-A446097B6378}" type="parTrans" cxnId="{33D32DC6-7A2C-4B57-B26E-C87C3D4467F8}">
      <dgm:prSet/>
      <dgm:spPr/>
      <dgm:t>
        <a:bodyPr/>
        <a:lstStyle/>
        <a:p>
          <a:endParaRPr lang="en-US" sz="2000"/>
        </a:p>
      </dgm:t>
    </dgm:pt>
    <dgm:pt modelId="{75C3B273-A0EF-4011-895B-5D1951854D0D}" type="sibTrans" cxnId="{33D32DC6-7A2C-4B57-B26E-C87C3D4467F8}">
      <dgm:prSet/>
      <dgm:spPr/>
      <dgm:t>
        <a:bodyPr/>
        <a:lstStyle/>
        <a:p>
          <a:endParaRPr lang="en-US" sz="2000"/>
        </a:p>
      </dgm:t>
    </dgm:pt>
    <dgm:pt modelId="{32A14B76-F2C0-4272-B1A0-ED9288DA963B}" type="pres">
      <dgm:prSet presAssocID="{55C7D1C2-D47B-4CCB-B353-0FE7B07DA5FF}" presName="vert0" presStyleCnt="0">
        <dgm:presLayoutVars>
          <dgm:dir/>
          <dgm:animOne val="branch"/>
          <dgm:animLvl val="lvl"/>
        </dgm:presLayoutVars>
      </dgm:prSet>
      <dgm:spPr/>
    </dgm:pt>
    <dgm:pt modelId="{6B20ADF1-15AD-4991-9C41-F7E287C1481A}" type="pres">
      <dgm:prSet presAssocID="{06BE0E8D-8E5C-4EF9-B8B6-75F426D54A9A}" presName="thickLine" presStyleLbl="alignNode1" presStyleIdx="0" presStyleCnt="1"/>
      <dgm:spPr/>
    </dgm:pt>
    <dgm:pt modelId="{FD718E57-7720-4FD0-A8BC-372EC5F5691F}" type="pres">
      <dgm:prSet presAssocID="{06BE0E8D-8E5C-4EF9-B8B6-75F426D54A9A}" presName="horz1" presStyleCnt="0"/>
      <dgm:spPr/>
    </dgm:pt>
    <dgm:pt modelId="{317B9F89-F6C5-457C-8A54-3B9CCCCA2E59}" type="pres">
      <dgm:prSet presAssocID="{06BE0E8D-8E5C-4EF9-B8B6-75F426D54A9A}" presName="tx1" presStyleLbl="revTx" presStyleIdx="0" presStyleCnt="1" custLinFactNeighborX="123" custLinFactNeighborY="-61"/>
      <dgm:spPr/>
    </dgm:pt>
    <dgm:pt modelId="{030B441A-0101-4CE3-8373-B88B1DDCCFFB}" type="pres">
      <dgm:prSet presAssocID="{06BE0E8D-8E5C-4EF9-B8B6-75F426D54A9A}" presName="vert1" presStyleCnt="0"/>
      <dgm:spPr/>
    </dgm:pt>
  </dgm:ptLst>
  <dgm:cxnLst>
    <dgm:cxn modelId="{7F6D625B-EF1C-496E-8DC2-4588E615C4EC}" type="presOf" srcId="{06BE0E8D-8E5C-4EF9-B8B6-75F426D54A9A}" destId="{317B9F89-F6C5-457C-8A54-3B9CCCCA2E59}" srcOrd="0" destOrd="0" presId="urn:microsoft.com/office/officeart/2008/layout/LinedList"/>
    <dgm:cxn modelId="{33D32DC6-7A2C-4B57-B26E-C87C3D4467F8}" srcId="{55C7D1C2-D47B-4CCB-B353-0FE7B07DA5FF}" destId="{06BE0E8D-8E5C-4EF9-B8B6-75F426D54A9A}" srcOrd="0" destOrd="0" parTransId="{859C66ED-8BA5-4A8D-B310-A446097B6378}" sibTransId="{75C3B273-A0EF-4011-895B-5D1951854D0D}"/>
    <dgm:cxn modelId="{2FB2A2E8-F52D-4CE5-A8DE-7EC1597A3728}" type="presOf" srcId="{55C7D1C2-D47B-4CCB-B353-0FE7B07DA5FF}" destId="{32A14B76-F2C0-4272-B1A0-ED9288DA963B}" srcOrd="0" destOrd="0" presId="urn:microsoft.com/office/officeart/2008/layout/LinedList"/>
    <dgm:cxn modelId="{A03F7808-F235-4D7D-B126-6C4BBBD4E7F1}" type="presParOf" srcId="{32A14B76-F2C0-4272-B1A0-ED9288DA963B}" destId="{6B20ADF1-15AD-4991-9C41-F7E287C1481A}" srcOrd="0" destOrd="0" presId="urn:microsoft.com/office/officeart/2008/layout/LinedList"/>
    <dgm:cxn modelId="{771A67AA-97E3-405C-ADFF-3E183D838BC7}" type="presParOf" srcId="{32A14B76-F2C0-4272-B1A0-ED9288DA963B}" destId="{FD718E57-7720-4FD0-A8BC-372EC5F5691F}" srcOrd="1" destOrd="0" presId="urn:microsoft.com/office/officeart/2008/layout/LinedList"/>
    <dgm:cxn modelId="{79C09665-BE93-4DA2-9EDE-473315DB4843}" type="presParOf" srcId="{FD718E57-7720-4FD0-A8BC-372EC5F5691F}" destId="{317B9F89-F6C5-457C-8A54-3B9CCCCA2E59}" srcOrd="0" destOrd="0" presId="urn:microsoft.com/office/officeart/2008/layout/LinedList"/>
    <dgm:cxn modelId="{7ED38795-E3EE-4B60-A910-56D3EE688BFD}" type="presParOf" srcId="{FD718E57-7720-4FD0-A8BC-372EC5F5691F}" destId="{030B441A-0101-4CE3-8373-B88B1DDCC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ADF1-15AD-4991-9C41-F7E287C1481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9F89-F6C5-457C-8A54-3B9CCCCA2E59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library:</a:t>
          </a:r>
        </a:p>
      </dsp:txBody>
      <dsp:txXfrm>
        <a:off x="0" y="0"/>
        <a:ext cx="6900512" cy="553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ADF1-15AD-4991-9C41-F7E287C1481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9F89-F6C5-457C-8A54-3B9CCCCA2E59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0"/>
        <a:ext cx="6900512" cy="55361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ADF1-15AD-4991-9C41-F7E287C1481A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9F89-F6C5-457C-8A54-3B9CCCCA2E59}">
      <dsp:nvSpPr>
        <dsp:cNvPr id="0" name=""/>
        <dsp:cNvSpPr/>
      </dsp:nvSpPr>
      <dsp:spPr>
        <a:xfrm>
          <a:off x="0" y="338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Know your audience</a:t>
          </a:r>
        </a:p>
      </dsp:txBody>
      <dsp:txXfrm>
        <a:off x="0" y="338"/>
        <a:ext cx="6900512" cy="553478"/>
      </dsp:txXfrm>
    </dsp:sp>
    <dsp:sp modelId="{EB322736-D0B8-4295-B0BF-8997C85AB8B9}">
      <dsp:nvSpPr>
        <dsp:cNvPr id="0" name=""/>
        <dsp:cNvSpPr/>
      </dsp:nvSpPr>
      <dsp:spPr>
        <a:xfrm>
          <a:off x="0" y="554154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628F8-9414-4692-A9A7-4405F36BF97D}">
      <dsp:nvSpPr>
        <dsp:cNvPr id="0" name=""/>
        <dsp:cNvSpPr/>
      </dsp:nvSpPr>
      <dsp:spPr>
        <a:xfrm>
          <a:off x="0" y="554154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Identify your message</a:t>
          </a:r>
        </a:p>
      </dsp:txBody>
      <dsp:txXfrm>
        <a:off x="0" y="554154"/>
        <a:ext cx="6900512" cy="553478"/>
      </dsp:txXfrm>
    </dsp:sp>
    <dsp:sp modelId="{F2F93C93-B467-494F-A5F1-93CCFBE5C58B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5B584-6700-41FF-BC85-1F6D3DBD2A1B}">
      <dsp:nvSpPr>
        <dsp:cNvPr id="0" name=""/>
        <dsp:cNvSpPr/>
      </dsp:nvSpPr>
      <dsp:spPr>
        <a:xfrm>
          <a:off x="0" y="1107633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</a:t>
          </a:r>
          <a:r>
            <a:rPr lang="en-US" sz="2500" b="0" i="0" kern="1200" dirty="0"/>
            <a:t>Adapt the figure to the support medium</a:t>
          </a:r>
          <a:endParaRPr lang="en-US" sz="2500" kern="1200" dirty="0"/>
        </a:p>
      </dsp:txBody>
      <dsp:txXfrm>
        <a:off x="0" y="1107633"/>
        <a:ext cx="6900512" cy="553478"/>
      </dsp:txXfrm>
    </dsp:sp>
    <dsp:sp modelId="{33EB02F6-29C5-45A9-97B6-0095E3DC11D4}">
      <dsp:nvSpPr>
        <dsp:cNvPr id="0" name=""/>
        <dsp:cNvSpPr/>
      </dsp:nvSpPr>
      <dsp:spPr>
        <a:xfrm>
          <a:off x="0" y="1661112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72280-6726-4938-9ED9-E5F13BC1D84B}">
      <dsp:nvSpPr>
        <dsp:cNvPr id="0" name=""/>
        <dsp:cNvSpPr/>
      </dsp:nvSpPr>
      <dsp:spPr>
        <a:xfrm>
          <a:off x="0" y="1661112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4. </a:t>
          </a:r>
          <a:r>
            <a:rPr lang="en-US" sz="2500" b="0" i="0" kern="1200" dirty="0"/>
            <a:t>Captions are not optional</a:t>
          </a:r>
          <a:endParaRPr lang="en-US" sz="2500" kern="1200" dirty="0"/>
        </a:p>
      </dsp:txBody>
      <dsp:txXfrm>
        <a:off x="0" y="1661112"/>
        <a:ext cx="6900512" cy="553478"/>
      </dsp:txXfrm>
    </dsp:sp>
    <dsp:sp modelId="{9F18C1FF-6065-46FF-ACFB-173F073D6829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1D788-0BF1-4133-93FE-2D8CAE06D082}">
      <dsp:nvSpPr>
        <dsp:cNvPr id="0" name=""/>
        <dsp:cNvSpPr/>
      </dsp:nvSpPr>
      <dsp:spPr>
        <a:xfrm>
          <a:off x="0" y="2214591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5. </a:t>
          </a:r>
          <a:r>
            <a:rPr lang="en-US" sz="2500" b="0" i="0" kern="1200" dirty="0"/>
            <a:t>Do not trust the defaults</a:t>
          </a:r>
          <a:endParaRPr lang="en-US" sz="2500" kern="1200" dirty="0"/>
        </a:p>
      </dsp:txBody>
      <dsp:txXfrm>
        <a:off x="0" y="2214591"/>
        <a:ext cx="6900512" cy="553478"/>
      </dsp:txXfrm>
    </dsp:sp>
    <dsp:sp modelId="{05AECC02-FBF9-4C64-A327-C742C97B800B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D71C8-2700-4EB9-AC23-C534D24F56F7}">
      <dsp:nvSpPr>
        <dsp:cNvPr id="0" name=""/>
        <dsp:cNvSpPr/>
      </dsp:nvSpPr>
      <dsp:spPr>
        <a:xfrm>
          <a:off x="0" y="2768070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6. </a:t>
          </a:r>
          <a:r>
            <a:rPr lang="en-US" sz="2500" b="0" i="0" kern="1200" dirty="0"/>
            <a:t>Use color effectively</a:t>
          </a:r>
          <a:endParaRPr lang="en-US" sz="2500" kern="1200" dirty="0"/>
        </a:p>
      </dsp:txBody>
      <dsp:txXfrm>
        <a:off x="0" y="2768070"/>
        <a:ext cx="6900512" cy="553478"/>
      </dsp:txXfrm>
    </dsp:sp>
    <dsp:sp modelId="{28B07814-33A2-4874-9F2F-395A709E1FDC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D45A3-1AB6-405C-84D4-C32E556369D7}">
      <dsp:nvSpPr>
        <dsp:cNvPr id="0" name=""/>
        <dsp:cNvSpPr/>
      </dsp:nvSpPr>
      <dsp:spPr>
        <a:xfrm>
          <a:off x="0" y="3321549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7. </a:t>
          </a:r>
          <a:r>
            <a:rPr lang="en-US" sz="2500" b="0" i="0" kern="1200" dirty="0"/>
            <a:t>Do not mislead the reader</a:t>
          </a:r>
          <a:endParaRPr lang="en-US" sz="2500" kern="1200" dirty="0"/>
        </a:p>
      </dsp:txBody>
      <dsp:txXfrm>
        <a:off x="0" y="3321549"/>
        <a:ext cx="6900512" cy="553478"/>
      </dsp:txXfrm>
    </dsp:sp>
    <dsp:sp modelId="{BA662EAA-C7AC-4C93-A2B1-66BF231009A8}">
      <dsp:nvSpPr>
        <dsp:cNvPr id="0" name=""/>
        <dsp:cNvSpPr/>
      </dsp:nvSpPr>
      <dsp:spPr>
        <a:xfrm>
          <a:off x="0" y="387502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BEFED-4BB7-480A-B0DD-AAFE4FB5998A}">
      <dsp:nvSpPr>
        <dsp:cNvPr id="0" name=""/>
        <dsp:cNvSpPr/>
      </dsp:nvSpPr>
      <dsp:spPr>
        <a:xfrm>
          <a:off x="0" y="3875028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8. </a:t>
          </a:r>
          <a:r>
            <a:rPr lang="en-US" sz="2500" b="0" i="0" kern="1200" dirty="0"/>
            <a:t>Avoid “</a:t>
          </a:r>
          <a:r>
            <a:rPr lang="en-US" sz="2500" b="0" i="0" kern="1200" dirty="0" err="1"/>
            <a:t>chartjunk</a:t>
          </a:r>
          <a:r>
            <a:rPr lang="en-US" sz="2500" b="0" i="0" kern="1200" dirty="0"/>
            <a:t>”</a:t>
          </a:r>
          <a:endParaRPr lang="en-US" sz="2500" kern="1200" dirty="0"/>
        </a:p>
      </dsp:txBody>
      <dsp:txXfrm>
        <a:off x="0" y="3875028"/>
        <a:ext cx="6900512" cy="553478"/>
      </dsp:txXfrm>
    </dsp:sp>
    <dsp:sp modelId="{EF66F2D9-20AA-458D-99B1-E67708383F65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66141-E4E0-4FA2-8481-AB5A4F0AA410}">
      <dsp:nvSpPr>
        <dsp:cNvPr id="0" name=""/>
        <dsp:cNvSpPr/>
      </dsp:nvSpPr>
      <dsp:spPr>
        <a:xfrm>
          <a:off x="0" y="4428507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9. </a:t>
          </a:r>
          <a:r>
            <a:rPr lang="en-US" sz="2500" b="0" i="0" kern="1200" dirty="0"/>
            <a:t>Message trumps beauty</a:t>
          </a:r>
          <a:endParaRPr lang="en-US" sz="2500" kern="1200" dirty="0"/>
        </a:p>
      </dsp:txBody>
      <dsp:txXfrm>
        <a:off x="0" y="4428507"/>
        <a:ext cx="6900512" cy="553478"/>
      </dsp:txXfrm>
    </dsp:sp>
    <dsp:sp modelId="{44506420-9E2D-4D71-8DBD-8626C5C39DDB}">
      <dsp:nvSpPr>
        <dsp:cNvPr id="0" name=""/>
        <dsp:cNvSpPr/>
      </dsp:nvSpPr>
      <dsp:spPr>
        <a:xfrm>
          <a:off x="0" y="4981986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E4A29-070E-4600-87B5-D07E7CBFACC1}">
      <dsp:nvSpPr>
        <dsp:cNvPr id="0" name=""/>
        <dsp:cNvSpPr/>
      </dsp:nvSpPr>
      <dsp:spPr>
        <a:xfrm>
          <a:off x="0" y="4981986"/>
          <a:ext cx="6900512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10. </a:t>
          </a:r>
          <a:r>
            <a:rPr lang="en-US" sz="2500" b="0" i="0" kern="1200" dirty="0"/>
            <a:t>Get the right tool</a:t>
          </a:r>
          <a:endParaRPr lang="en-US" sz="2500" kern="1200" dirty="0"/>
        </a:p>
      </dsp:txBody>
      <dsp:txXfrm>
        <a:off x="0" y="4981986"/>
        <a:ext cx="6900512" cy="5534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ADF1-15AD-4991-9C41-F7E287C1481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9F89-F6C5-457C-8A54-3B9CCCCA2E59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0"/>
        <a:ext cx="6900512" cy="55361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ADF1-15AD-4991-9C41-F7E287C1481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9F89-F6C5-457C-8A54-3B9CCCCA2E59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library:</a:t>
          </a:r>
        </a:p>
      </dsp:txBody>
      <dsp:txXfrm>
        <a:off x="0" y="0"/>
        <a:ext cx="6900512" cy="55361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ADF1-15AD-4991-9C41-F7E287C1481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9F89-F6C5-457C-8A54-3B9CCCCA2E59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0"/>
        <a:ext cx="6900512" cy="55361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ADF1-15AD-4991-9C41-F7E287C1481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9F89-F6C5-457C-8A54-3B9CCCCA2E59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0"/>
        <a:ext cx="6900512" cy="55361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ADF1-15AD-4991-9C41-F7E287C1481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9F89-F6C5-457C-8A54-3B9CCCCA2E59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0"/>
        <a:ext cx="6900512" cy="5536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ADBD0-34C8-4068-854C-B9EB2E0138B2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1CBF-EC38-4773-A455-7C55395C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4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3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242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69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347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346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229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554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D47E1D-66E4-4ED3-B4E7-DB6129EF2D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4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665B-86A4-41C3-AA1F-C860F8AAA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B71E2-5946-462D-8BA5-43D14F606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D008-D2B9-44BA-981B-93E0F81F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E7A-F443-4B54-B2F6-B3F5CB9509F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B893-9D98-49CF-BADD-EB625292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65DBC-D0B9-4EEF-AEDE-90F8434A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3441-0C75-483F-B126-0AFA42F6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7C49-D9B9-4417-94CF-44B27D2C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EF10A-3919-46CE-B23D-D0974CD55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0D75-170F-422B-B74B-8538AC01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E7A-F443-4B54-B2F6-B3F5CB9509F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3BAF4-21E9-4B21-8370-A8FC30DE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27CD1-8042-4D73-A052-67035A58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3441-0C75-483F-B126-0AFA42F6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4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85B32-C50A-4440-A44A-FE5DC7A50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C40E4-15AC-4763-8424-E6D1BD6E4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5DA78-9601-4F4E-8365-1E99C186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E7A-F443-4B54-B2F6-B3F5CB9509F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964DD-3E38-495E-895A-BBEA266A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21572-9CD0-43D3-B6E8-3C42B889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3441-0C75-483F-B126-0AFA42F6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10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E781-1DBB-43CE-9368-8E10D2376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68B96-622F-4843-8B19-A93524ABF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B8A9-44A7-4565-AE00-F68CA9910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C49F-169F-481A-BE2D-DA7347BF04A8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7F70-D58A-4A28-8B70-DEBE9C6B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96A7-358F-425F-B665-685D296C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4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13C4-4F87-4347-BB37-0EFF6F39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B9926-CC0E-49CD-8C4E-7A6B6EE6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BF19-E094-42DA-9DF2-D82DFE91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4901-352F-451F-B572-C9C364BAA4B7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676D6-D3E1-410D-BB1B-156906DD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1A316-1B6C-40F5-82A9-4608506E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0C36-8176-45A6-8221-15090057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D03D7-7222-4DE2-B703-9D974957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CFEF5-CCC7-465E-9468-2CD445DC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44DA-2159-440C-A7C6-05135C9D0D8B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E4E9-23AA-4742-90C7-04F44FBD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94F85-2A04-4935-A608-3066DDC1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29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9D3F-4909-41BB-98FE-71D24993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B49B-2751-4391-9D6F-681ABE13A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7DFB1-3EA2-4546-88CB-917E0C411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E4E35-D386-427D-9C1B-DBB9EE7B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6CD6-AB96-4013-AE77-670981824B67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653BB-12EB-4040-A0E7-C89B1217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7890F-AABF-4420-A38E-6B923AD9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88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7743-35A4-42BC-BF08-6704C0B3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ADD97-2D5A-493F-A37A-D7CCCEF4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7D16C-5887-4A05-8DCD-C236FE617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D09D2-2149-480B-B89F-D261E0E4A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5671F-64E1-4267-BFB5-2B01E1057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54E2E-2D65-4A31-99FB-B9BEC55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3524-7B16-4EDE-B38D-960857BFA828}" type="datetime1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AAC9C-E5C9-415C-A8BA-79355381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BDE92-2BFD-4A9D-BC34-BA4101F5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34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487C-BACA-4C2D-A885-D562657A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5D5BC-D316-4A4C-952F-792B78D0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E21-9593-4407-B209-33278B848D44}" type="datetime1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56482-F2F4-474D-99E7-4885C7D3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1E32D-A0FD-430F-9CEF-85503FA9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59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61CF5-E6AB-42F6-AEA7-58CEC375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676E-9588-49FA-B872-6EC7EE57F18E}" type="datetime1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301E4-7B60-4CF6-BA3B-693F80B9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E923-3FB7-4D62-B871-08C06BBF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95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A474-5DC5-42E5-A3A0-1BEF306D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ACEC-2285-4F16-84B7-DEB8CBF36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D500B-9332-403E-BBF9-23F18E43F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FDB4E-6F9F-45F3-9BF1-799BD9A1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1DC6-706C-41F2-BD02-3013A45D0B61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2AA6A-76CD-450C-96B8-B7FA6A20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33B72-1B77-4DC0-ADFA-758334DC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6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98E5-EC69-45D9-9719-0B2BBDE8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D5F87-6540-4394-8A20-9C86F111E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BFF3-37D5-4FB0-9A2D-89C17CF0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E7A-F443-4B54-B2F6-B3F5CB9509F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789F6-4A21-4A18-B50E-C64DB36A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7EC99-D880-4D5B-BAD5-4DEC7FBA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3441-0C75-483F-B126-0AFA42F6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3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769D-ED37-4C59-90B5-5CD271EF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BAD3C-DC85-4ABA-8A2E-AEF2E10B0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E6BDE-3933-42A2-A5D6-FD1F346B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90942-0068-48AC-8BBE-1DD7E666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1505-207F-4AAC-AB9E-C451A65212CD}" type="datetime1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A16CA-E307-4EEF-94F2-B7F168BB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B9BB6-D08D-44A3-B522-100AC612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88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6974-C76A-4257-A89C-13C14ED6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0A70F-F2E3-4157-9399-112714CA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3914-8DEB-4E19-8469-8D05AE50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E2BF-11D3-4A74-BC67-07B5C598E14E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13421-55A1-4391-8B2D-BE0EC68C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7079-6BFF-4671-8856-DFDC97BA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57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87CE0-7166-46E0-83BF-11BCBAD72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01768-D339-408D-9F87-32C55B7EE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A1C4-EB28-4A01-8BA8-9B8F1276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DC51-0A51-402D-8EA6-6C2B1B6ADCC8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7545-629D-4DCC-BCDC-A4C6E9E0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EFAD4-2A06-4EC3-9F94-8E623FAA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5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A55A-F0C1-4BF0-9168-C19B147E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EF265-9833-4E49-B046-CC232D04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FC4B2-0A4D-4693-8D52-99A2BA43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E7A-F443-4B54-B2F6-B3F5CB9509F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2655-EF83-455E-B2A0-2A258929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8A55E-AA9F-4D38-AE80-4B5914AE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3441-0C75-483F-B126-0AFA42F6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C61E-80AA-4A9D-B19D-3AA09CF7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1254-C264-4586-9691-8DD9E30E3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854A-CF8F-4982-A964-EC2E19CDA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A952D-ECD6-4536-A5C6-A44EE53B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E7A-F443-4B54-B2F6-B3F5CB9509F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9FEF4-7CD7-4F4D-B030-1EF5F255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05442-293D-409B-B552-EE4CE971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3441-0C75-483F-B126-0AFA42F6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6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ADA2-35AF-451B-B8B9-C5981E3B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AEF7C-3627-4DEE-AD0B-C4E6B9AD8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0C069-16F4-40BD-9241-4AF5A8652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CD135-1938-4EFE-BF27-BFB47D480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AD8F4-2565-4653-877F-8DB018B99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03320-1442-4BF2-B8BF-0CD2F4A1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E7A-F443-4B54-B2F6-B3F5CB9509F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ACA71-E272-434C-8932-87A498EB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30BAF-9E45-4C29-AE97-015A84F4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3441-0C75-483F-B126-0AFA42F6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7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04CA-D7E1-46DB-851C-A5635240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A5AB0-BE96-4DAD-B39C-EACD3DD3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E7A-F443-4B54-B2F6-B3F5CB9509F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BD337-B3C2-4058-A733-BD7D08A7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04FC8-40AF-48FC-99C0-56873137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3441-0C75-483F-B126-0AFA42F6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5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5BDC2-C93E-4994-8FBA-457D8B96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E7A-F443-4B54-B2F6-B3F5CB9509F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BE4A8-F358-4E99-8EAB-B35D6FD9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2D2D-8C03-4507-967F-C6605C29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3441-0C75-483F-B126-0AFA42F6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3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E8DB-2106-4D77-8847-1AF5FCE3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8295-67ED-4ECA-ADD1-5C14CA4F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04D3A-8187-4CA9-94ED-C15E7F668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5EC98-54A6-4FDF-BB5C-24247B0E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E7A-F443-4B54-B2F6-B3F5CB9509F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522E6-69C0-49FE-9CD3-DB99D5C9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94CEA-BE0A-4C88-AD09-50E0945E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3441-0C75-483F-B126-0AFA42F6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1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5648-E9CF-48BE-B74E-6CCA7CAD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784CD-1D57-4C89-94BC-539A1C861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D95F6-E76F-46A1-A65B-2514FBEF8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9C4C5-E5DD-4A07-AB96-A9EEDD2D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1E7A-F443-4B54-B2F6-B3F5CB9509F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641F7-A144-4647-BDD0-0A5C8B65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AFA2E-8056-4BD0-961A-D1583E9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3441-0C75-483F-B126-0AFA42F6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3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D92A3-4827-4C04-B076-8592A8A4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D4E13-2FCC-487F-BEDF-CFA860C7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E8C75-D607-4DE4-9D15-854B2003B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81E7A-F443-4B54-B2F6-B3F5CB9509FD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8FF7C-D3AC-4AF5-A558-768B293B8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64EE-C1C8-4C45-91B8-9AF03DC59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23441-0C75-483F-B126-0AFA42F6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5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79A4F-C8FB-444D-9703-B6E53F17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E9A3E-0C57-4EDD-861F-083476557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12ABD-D053-42DC-8791-653B4B27E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3F92B-C9BD-485E-862C-7B7736EA4636}" type="datetime1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5F9F-472A-432E-8D31-1E541432F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Computational Neuroscience Crash Course |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D610-A3B2-4DEF-97F6-63E62D8CA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76D53-C802-4393-959B-CCE55DE3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8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ti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hyperlink" Target="https://matplotlib.org/stable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hyperlink" Target="https://docs.scipy.org/doc/scipy/reference/index.html" TargetMode="External"/><Relationship Id="rId4" Type="http://schemas.openxmlformats.org/officeDocument/2006/relationships/diagramLayout" Target="../diagrams/layout5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14.png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8B2C-0265-449F-9E26-19D501D1D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43558"/>
            <a:ext cx="9144000" cy="2387600"/>
          </a:xfrm>
        </p:spPr>
        <p:txBody>
          <a:bodyPr/>
          <a:lstStyle/>
          <a:p>
            <a:r>
              <a:rPr lang="en-US" dirty="0"/>
              <a:t>Introduction to Python – Matplotlib &amp; 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99DD1-4234-49EB-A3BA-D6BD7C9E9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53498"/>
            <a:ext cx="9144000" cy="1655762"/>
          </a:xfrm>
        </p:spPr>
        <p:txBody>
          <a:bodyPr/>
          <a:lstStyle/>
          <a:p>
            <a:r>
              <a:rPr lang="en-US" dirty="0"/>
              <a:t>Eduarda Centeno</a:t>
            </a:r>
          </a:p>
          <a:p>
            <a:endParaRPr lang="en-US" dirty="0"/>
          </a:p>
        </p:txBody>
      </p:sp>
      <p:pic>
        <p:nvPicPr>
          <p:cNvPr id="1026" name="Picture 2" descr="Bordeaux Neurocampus Graduate Program - University of Bordeaux">
            <a:extLst>
              <a:ext uri="{FF2B5EF4-FFF2-40B4-BE49-F238E27FC236}">
                <a16:creationId xmlns:a16="http://schemas.microsoft.com/office/drawing/2014/main" id="{F5DFDA94-CE7E-4F84-A057-1CEEC8A6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0895"/>
            <a:ext cx="2157573" cy="168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7th International Symposium on Dental Morphology (ISDM) &amp;amp; 2nd congress of  International Association for Paleodontology (IAPO) - Sciencesconf.org">
            <a:extLst>
              <a:ext uri="{FF2B5EF4-FFF2-40B4-BE49-F238E27FC236}">
                <a16:creationId xmlns:a16="http://schemas.microsoft.com/office/drawing/2014/main" id="{04078DA4-A377-43B8-BE60-518066A1B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037" y="5619215"/>
            <a:ext cx="3096963" cy="123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C5D5F48-6065-42F1-8C33-780B272237E6}"/>
              </a:ext>
            </a:extLst>
          </p:cNvPr>
          <p:cNvSpPr txBox="1">
            <a:spLocks/>
          </p:cNvSpPr>
          <p:nvPr/>
        </p:nvSpPr>
        <p:spPr>
          <a:xfrm>
            <a:off x="0" y="-14379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Computational Neuroscience Crash Course | July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7BEF5-5CD4-4B13-9139-1F3BF58279A5}"/>
              </a:ext>
            </a:extLst>
          </p:cNvPr>
          <p:cNvSpPr txBox="1"/>
          <p:nvPr/>
        </p:nvSpPr>
        <p:spPr>
          <a:xfrm>
            <a:off x="5017213" y="6053941"/>
            <a:ext cx="2157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Tuesday, 6</a:t>
            </a:r>
            <a:r>
              <a:rPr lang="en-US" baseline="30000" dirty="0"/>
              <a:t>th</a:t>
            </a:r>
            <a:r>
              <a:rPr lang="en-US" dirty="0"/>
              <a:t> of July</a:t>
            </a:r>
          </a:p>
        </p:txBody>
      </p:sp>
    </p:spTree>
    <p:extLst>
      <p:ext uri="{BB962C8B-B14F-4D97-AF65-F5344CB8AC3E}">
        <p14:creationId xmlns:p14="http://schemas.microsoft.com/office/powerpoint/2010/main" val="138948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A225-1FAA-40D4-B965-C9855836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163" y="2335579"/>
            <a:ext cx="3825840" cy="1602770"/>
          </a:xfrm>
        </p:spPr>
        <p:txBody>
          <a:bodyPr>
            <a:normAutofit/>
          </a:bodyPr>
          <a:lstStyle/>
          <a:p>
            <a:r>
              <a:rPr lang="en-US" sz="5400" dirty="0"/>
              <a:t>Thank you !</a:t>
            </a:r>
          </a:p>
        </p:txBody>
      </p:sp>
      <p:pic>
        <p:nvPicPr>
          <p:cNvPr id="6" name="Picture 16" descr="Resultado de imagem para open scientist">
            <a:extLst>
              <a:ext uri="{FF2B5EF4-FFF2-40B4-BE49-F238E27FC236}">
                <a16:creationId xmlns:a16="http://schemas.microsoft.com/office/drawing/2014/main" id="{0A924A4E-2884-4F8B-8E30-E88D1B4A8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58" y="5208998"/>
            <a:ext cx="1764557" cy="151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ordeaux Neurocampus Graduate Program - University of Bordeaux">
            <a:extLst>
              <a:ext uri="{FF2B5EF4-FFF2-40B4-BE49-F238E27FC236}">
                <a16:creationId xmlns:a16="http://schemas.microsoft.com/office/drawing/2014/main" id="{2AFA6B18-DDCD-4848-A7C7-30FA86F62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57573" cy="168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17th International Symposium on Dental Morphology (ISDM) &amp;amp; 2nd congress of  International Association for Paleodontology (IAPO) - Sciencesconf.org">
            <a:extLst>
              <a:ext uri="{FF2B5EF4-FFF2-40B4-BE49-F238E27FC236}">
                <a16:creationId xmlns:a16="http://schemas.microsoft.com/office/drawing/2014/main" id="{5A5F00ED-291C-4B6B-ACAC-2CCF0D136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037" y="223652"/>
            <a:ext cx="3096963" cy="123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480EE-13D2-4576-B2CC-4E6E83EF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Neuroscience Crash Course | July 2021</a:t>
            </a:r>
          </a:p>
        </p:txBody>
      </p:sp>
      <p:pic>
        <p:nvPicPr>
          <p:cNvPr id="10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40EEFDE4-BBC3-47E3-889C-3FDFD429F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1" t="4715" r="13339" b="26670"/>
          <a:stretch/>
        </p:blipFill>
        <p:spPr>
          <a:xfrm>
            <a:off x="10462211" y="4864610"/>
            <a:ext cx="1581431" cy="149174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465F55-1E7D-4A69-BE25-00A1BB4557DA}"/>
              </a:ext>
            </a:extLst>
          </p:cNvPr>
          <p:cNvGrpSpPr/>
          <p:nvPr/>
        </p:nvGrpSpPr>
        <p:grpSpPr>
          <a:xfrm>
            <a:off x="10419996" y="6323990"/>
            <a:ext cx="2048597" cy="493944"/>
            <a:chOff x="8251502" y="2359755"/>
            <a:chExt cx="2860122" cy="516246"/>
          </a:xfrm>
        </p:grpSpPr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4121A2EA-9432-4DE7-A435-EA788AF71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502" y="2359755"/>
              <a:ext cx="471306" cy="47130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91000C-165A-4C7D-AA93-9BE8F016EB9A}"/>
                </a:ext>
              </a:extLst>
            </p:cNvPr>
            <p:cNvSpPr txBox="1"/>
            <p:nvPr/>
          </p:nvSpPr>
          <p:spPr>
            <a:xfrm>
              <a:off x="8637664" y="2438516"/>
              <a:ext cx="2473960" cy="4374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+mj-lt"/>
                  <a:ea typeface="Verdana" panose="020B0604030504040204" pitchFamily="34" charset="0"/>
                </a:rPr>
                <a:t>@BordeauxTea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11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53163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4AEE48E-8F07-4958-88AE-5F3CAFC1CA2A}"/>
              </a:ext>
            </a:extLst>
          </p:cNvPr>
          <p:cNvSpPr/>
          <p:nvPr/>
        </p:nvSpPr>
        <p:spPr>
          <a:xfrm>
            <a:off x="4556911" y="2327819"/>
            <a:ext cx="7082725" cy="3154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348A5D-8EBF-47D8-A90B-AED9C9773A6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18"/>
          <a:stretch/>
        </p:blipFill>
        <p:spPr>
          <a:xfrm>
            <a:off x="4666361" y="1434021"/>
            <a:ext cx="6943961" cy="38035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B522E5-15EE-4012-BC83-F7E1F9C1E7CA}"/>
              </a:ext>
            </a:extLst>
          </p:cNvPr>
          <p:cNvSpPr txBox="1"/>
          <p:nvPr/>
        </p:nvSpPr>
        <p:spPr>
          <a:xfrm>
            <a:off x="5860978" y="5615805"/>
            <a:ext cx="4584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https://github.com/rougier/matplotlib-tutorial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B6F27C-A844-4293-A409-29894D016343}"/>
              </a:ext>
            </a:extLst>
          </p:cNvPr>
          <p:cNvSpPr/>
          <p:nvPr/>
        </p:nvSpPr>
        <p:spPr>
          <a:xfrm>
            <a:off x="6524090" y="2599362"/>
            <a:ext cx="636998" cy="328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52E929-265B-420C-A70E-B5DDFE150C41}"/>
              </a:ext>
            </a:extLst>
          </p:cNvPr>
          <p:cNvSpPr txBox="1"/>
          <p:nvPr/>
        </p:nvSpPr>
        <p:spPr>
          <a:xfrm>
            <a:off x="6136793" y="718670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https://matplotlib.org/stable/</a:t>
            </a:r>
            <a:endParaRPr lang="en-US" dirty="0"/>
          </a:p>
          <a:p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BE2756F-D7A0-487A-90D3-76976A0E5FEF}"/>
              </a:ext>
            </a:extLst>
          </p:cNvPr>
          <p:cNvSpPr txBox="1">
            <a:spLocks/>
          </p:cNvSpPr>
          <p:nvPr/>
        </p:nvSpPr>
        <p:spPr>
          <a:xfrm>
            <a:off x="602959" y="274390"/>
            <a:ext cx="3456922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Matplotlib </a:t>
            </a:r>
            <a:r>
              <a:rPr lang="en-US" sz="3600"/>
              <a:t>&amp; the importance of data visualization!</a:t>
            </a:r>
            <a:endParaRPr lang="en-US" sz="5400" dirty="0"/>
          </a:p>
        </p:txBody>
      </p:sp>
      <p:pic>
        <p:nvPicPr>
          <p:cNvPr id="26" name="Picture 8" descr="Université de Bordeaux - Time capsule IA_Nicolas Rougier | Facebook">
            <a:extLst>
              <a:ext uri="{FF2B5EF4-FFF2-40B4-BE49-F238E27FC236}">
                <a16:creationId xmlns:a16="http://schemas.microsoft.com/office/drawing/2014/main" id="{BBFD313E-67DA-4BFA-97F3-5BD0B9AE4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2" r="27566"/>
          <a:stretch/>
        </p:blipFill>
        <p:spPr bwMode="auto">
          <a:xfrm>
            <a:off x="1577785" y="4567384"/>
            <a:ext cx="945224" cy="124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E7FDEE-59AA-43D6-B774-6E2DE43BF952}"/>
              </a:ext>
            </a:extLst>
          </p:cNvPr>
          <p:cNvSpPr txBox="1"/>
          <p:nvPr/>
        </p:nvSpPr>
        <p:spPr>
          <a:xfrm>
            <a:off x="1149683" y="5838409"/>
            <a:ext cx="2061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Nicolas (Researcher)</a:t>
            </a:r>
          </a:p>
        </p:txBody>
      </p:sp>
    </p:spTree>
    <p:extLst>
      <p:ext uri="{BB962C8B-B14F-4D97-AF65-F5344CB8AC3E}">
        <p14:creationId xmlns:p14="http://schemas.microsoft.com/office/powerpoint/2010/main" val="28252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80096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4AEE48E-8F07-4958-88AE-5F3CAFC1CA2A}"/>
              </a:ext>
            </a:extLst>
          </p:cNvPr>
          <p:cNvSpPr/>
          <p:nvPr/>
        </p:nvSpPr>
        <p:spPr>
          <a:xfrm>
            <a:off x="4556911" y="2327819"/>
            <a:ext cx="7082725" cy="3154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BE2756F-D7A0-487A-90D3-76976A0E5FEF}"/>
              </a:ext>
            </a:extLst>
          </p:cNvPr>
          <p:cNvSpPr txBox="1">
            <a:spLocks/>
          </p:cNvSpPr>
          <p:nvPr/>
        </p:nvSpPr>
        <p:spPr>
          <a:xfrm>
            <a:off x="602959" y="274390"/>
            <a:ext cx="3456922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Matplotlib </a:t>
            </a:r>
            <a:r>
              <a:rPr lang="en-US" sz="3600" dirty="0"/>
              <a:t>&amp; the importance of data visualization!</a:t>
            </a:r>
            <a:endParaRPr lang="en-US" sz="5400" dirty="0"/>
          </a:p>
        </p:txBody>
      </p:sp>
      <p:pic>
        <p:nvPicPr>
          <p:cNvPr id="26" name="Picture 8" descr="Université de Bordeaux - Time capsule IA_Nicolas Rougier | Facebook">
            <a:extLst>
              <a:ext uri="{FF2B5EF4-FFF2-40B4-BE49-F238E27FC236}">
                <a16:creationId xmlns:a16="http://schemas.microsoft.com/office/drawing/2014/main" id="{BBFD313E-67DA-4BFA-97F3-5BD0B9AE4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2" r="27566"/>
          <a:stretch/>
        </p:blipFill>
        <p:spPr bwMode="auto">
          <a:xfrm>
            <a:off x="1577785" y="4567384"/>
            <a:ext cx="945224" cy="124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E7FDEE-59AA-43D6-B774-6E2DE43BF952}"/>
              </a:ext>
            </a:extLst>
          </p:cNvPr>
          <p:cNvSpPr txBox="1"/>
          <p:nvPr/>
        </p:nvSpPr>
        <p:spPr>
          <a:xfrm>
            <a:off x="1149683" y="5838409"/>
            <a:ext cx="2061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Nicolas (Researcher)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5373D1F-E00B-4B41-8202-072D67ACC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125" y="665940"/>
            <a:ext cx="7468582" cy="52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329AF4-B615-449E-B898-EFE8FEE913CA}"/>
              </a:ext>
            </a:extLst>
          </p:cNvPr>
          <p:cNvSpPr txBox="1"/>
          <p:nvPr/>
        </p:nvSpPr>
        <p:spPr>
          <a:xfrm>
            <a:off x="6303286" y="5949103"/>
            <a:ext cx="4574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https://github.com/matplotlib/cheatsheets</a:t>
            </a:r>
          </a:p>
        </p:txBody>
      </p:sp>
    </p:spTree>
    <p:extLst>
      <p:ext uri="{BB962C8B-B14F-4D97-AF65-F5344CB8AC3E}">
        <p14:creationId xmlns:p14="http://schemas.microsoft.com/office/powerpoint/2010/main" val="272226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39884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BE2756F-D7A0-487A-90D3-76976A0E5FEF}"/>
              </a:ext>
            </a:extLst>
          </p:cNvPr>
          <p:cNvSpPr txBox="1">
            <a:spLocks/>
          </p:cNvSpPr>
          <p:nvPr/>
        </p:nvSpPr>
        <p:spPr>
          <a:xfrm>
            <a:off x="710990" y="104268"/>
            <a:ext cx="3226038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Ten simple rules for better figures</a:t>
            </a:r>
          </a:p>
        </p:txBody>
      </p:sp>
      <p:pic>
        <p:nvPicPr>
          <p:cNvPr id="26" name="Picture 8" descr="Université de Bordeaux - Time capsule IA_Nicolas Rougier | Facebook">
            <a:extLst>
              <a:ext uri="{FF2B5EF4-FFF2-40B4-BE49-F238E27FC236}">
                <a16:creationId xmlns:a16="http://schemas.microsoft.com/office/drawing/2014/main" id="{BBFD313E-67DA-4BFA-97F3-5BD0B9AE4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2" r="27566"/>
          <a:stretch/>
        </p:blipFill>
        <p:spPr bwMode="auto">
          <a:xfrm>
            <a:off x="1592799" y="4567384"/>
            <a:ext cx="945224" cy="124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E7FDEE-59AA-43D6-B774-6E2DE43BF952}"/>
              </a:ext>
            </a:extLst>
          </p:cNvPr>
          <p:cNvSpPr txBox="1"/>
          <p:nvPr/>
        </p:nvSpPr>
        <p:spPr>
          <a:xfrm>
            <a:off x="1164697" y="5838409"/>
            <a:ext cx="2061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Nicolas (Researcher)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4CEC4-35F0-4E33-8075-723C37289CFA}"/>
              </a:ext>
            </a:extLst>
          </p:cNvPr>
          <p:cNvSpPr txBox="1"/>
          <p:nvPr/>
        </p:nvSpPr>
        <p:spPr>
          <a:xfrm>
            <a:off x="8685544" y="6077431"/>
            <a:ext cx="31831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202020"/>
                </a:solidFill>
              </a:rPr>
              <a:t>h</a:t>
            </a:r>
            <a:r>
              <a:rPr lang="en-US" sz="1200" b="0" i="0" u="none" strike="noStrike" dirty="0">
                <a:solidFill>
                  <a:srgbClr val="202020"/>
                </a:solidFill>
                <a:effectLst/>
              </a:rPr>
              <a:t>ttps://doi.org/10.1371/journal.pcbi.1003833</a:t>
            </a:r>
            <a:endParaRPr lang="en-US" sz="1200" b="0" i="0" dirty="0">
              <a:solidFill>
                <a:srgbClr val="606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45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4AEE48E-8F07-4958-88AE-5F3CAFC1CA2A}"/>
              </a:ext>
            </a:extLst>
          </p:cNvPr>
          <p:cNvSpPr/>
          <p:nvPr/>
        </p:nvSpPr>
        <p:spPr>
          <a:xfrm>
            <a:off x="4556911" y="2327819"/>
            <a:ext cx="7082725" cy="3154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BE2756F-D7A0-487A-90D3-76976A0E5FEF}"/>
              </a:ext>
            </a:extLst>
          </p:cNvPr>
          <p:cNvSpPr txBox="1">
            <a:spLocks/>
          </p:cNvSpPr>
          <p:nvPr/>
        </p:nvSpPr>
        <p:spPr>
          <a:xfrm>
            <a:off x="602959" y="274390"/>
            <a:ext cx="3456922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Matplotlib </a:t>
            </a:r>
            <a:r>
              <a:rPr lang="en-US" sz="3600" dirty="0"/>
              <a:t>&amp; the importance of data visualization!</a:t>
            </a:r>
            <a:endParaRPr lang="en-US" sz="5400" dirty="0"/>
          </a:p>
        </p:txBody>
      </p:sp>
      <p:pic>
        <p:nvPicPr>
          <p:cNvPr id="26" name="Picture 8" descr="Université de Bordeaux - Time capsule IA_Nicolas Rougier | Facebook">
            <a:extLst>
              <a:ext uri="{FF2B5EF4-FFF2-40B4-BE49-F238E27FC236}">
                <a16:creationId xmlns:a16="http://schemas.microsoft.com/office/drawing/2014/main" id="{BBFD313E-67DA-4BFA-97F3-5BD0B9AE4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2" r="27566"/>
          <a:stretch/>
        </p:blipFill>
        <p:spPr bwMode="auto">
          <a:xfrm>
            <a:off x="1577785" y="4567384"/>
            <a:ext cx="945224" cy="124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E7FDEE-59AA-43D6-B774-6E2DE43BF952}"/>
              </a:ext>
            </a:extLst>
          </p:cNvPr>
          <p:cNvSpPr txBox="1"/>
          <p:nvPr/>
        </p:nvSpPr>
        <p:spPr>
          <a:xfrm>
            <a:off x="1149683" y="5838409"/>
            <a:ext cx="2061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Nicolas (Researcher)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599A4D7-6FC9-43BF-94FD-3D17074FF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892" y="884258"/>
            <a:ext cx="3222122" cy="457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4D91B2-FB02-4051-B796-C577042C8EDE}"/>
              </a:ext>
            </a:extLst>
          </p:cNvPr>
          <p:cNvSpPr txBox="1"/>
          <p:nvPr/>
        </p:nvSpPr>
        <p:spPr>
          <a:xfrm>
            <a:off x="5450758" y="5636186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https://github.com/rougier/scientific-visualization-book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2666E-F921-465B-A58F-AB373423487A}"/>
              </a:ext>
            </a:extLst>
          </p:cNvPr>
          <p:cNvSpPr txBox="1"/>
          <p:nvPr/>
        </p:nvSpPr>
        <p:spPr>
          <a:xfrm>
            <a:off x="6955308" y="3065964"/>
            <a:ext cx="2601290" cy="46166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Open access book!</a:t>
            </a:r>
          </a:p>
        </p:txBody>
      </p:sp>
    </p:spTree>
    <p:extLst>
      <p:ext uri="{BB962C8B-B14F-4D97-AF65-F5344CB8AC3E}">
        <p14:creationId xmlns:p14="http://schemas.microsoft.com/office/powerpoint/2010/main" val="61692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Scipy</a:t>
            </a:r>
            <a:r>
              <a:rPr lang="en-US" sz="5400" dirty="0"/>
              <a:t> </a:t>
            </a:r>
            <a:r>
              <a:rPr lang="en-US" sz="4000" dirty="0"/>
              <a:t>for scientific computing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08312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4AEE48E-8F07-4958-88AE-5F3CAFC1CA2A}"/>
              </a:ext>
            </a:extLst>
          </p:cNvPr>
          <p:cNvSpPr/>
          <p:nvPr/>
        </p:nvSpPr>
        <p:spPr>
          <a:xfrm>
            <a:off x="4556911" y="2327819"/>
            <a:ext cx="7082725" cy="3154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A4EFDC-AF36-44CE-B0B0-08E77D093F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8018" y="4462790"/>
            <a:ext cx="7082726" cy="1108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993556-7D93-4963-AEE0-63730F7067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6911" y="1132629"/>
            <a:ext cx="7513816" cy="28094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F0EBBB-FA3B-4F5D-B44F-3DADB8B58B8B}"/>
              </a:ext>
            </a:extLst>
          </p:cNvPr>
          <p:cNvSpPr txBox="1"/>
          <p:nvPr/>
        </p:nvSpPr>
        <p:spPr>
          <a:xfrm>
            <a:off x="6226054" y="730617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0"/>
              </a:rPr>
              <a:t>https://docs.scipy.org/doc/scipy/reference/index.html</a:t>
            </a:r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0D43E-0490-4D50-B3FF-BCF4F9F45AB4}"/>
              </a:ext>
            </a:extLst>
          </p:cNvPr>
          <p:cNvSpPr txBox="1"/>
          <p:nvPr/>
        </p:nvSpPr>
        <p:spPr>
          <a:xfrm>
            <a:off x="6226054" y="5751027"/>
            <a:ext cx="616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http://scipy-lectures.org/intro/scipy.html</a:t>
            </a:r>
          </a:p>
        </p:txBody>
      </p:sp>
    </p:spTree>
    <p:extLst>
      <p:ext uri="{BB962C8B-B14F-4D97-AF65-F5344CB8AC3E}">
        <p14:creationId xmlns:p14="http://schemas.microsoft.com/office/powerpoint/2010/main" val="196384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70" y="640822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Scipy</a:t>
            </a:r>
            <a:r>
              <a:rPr lang="en-US" sz="5400" dirty="0"/>
              <a:t> </a:t>
            </a:r>
            <a:r>
              <a:rPr lang="en-US" sz="4000" dirty="0"/>
              <a:t>for scientific computing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270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0D43E-0490-4D50-B3FF-BCF4F9F45AB4}"/>
              </a:ext>
            </a:extLst>
          </p:cNvPr>
          <p:cNvSpPr txBox="1"/>
          <p:nvPr/>
        </p:nvSpPr>
        <p:spPr>
          <a:xfrm>
            <a:off x="6180548" y="5465989"/>
            <a:ext cx="616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http://scipy-lectures.org/intro/scipy.html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958F0-16E3-43B6-A495-2562A8FFFF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r="20838" b="-1132"/>
          <a:stretch/>
        </p:blipFill>
        <p:spPr>
          <a:xfrm>
            <a:off x="4542102" y="1081713"/>
            <a:ext cx="7222596" cy="42284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3315F9-CED5-4527-B3D8-70D7AE62B77B}"/>
              </a:ext>
            </a:extLst>
          </p:cNvPr>
          <p:cNvSpPr/>
          <p:nvPr/>
        </p:nvSpPr>
        <p:spPr>
          <a:xfrm>
            <a:off x="4927583" y="3652895"/>
            <a:ext cx="4397170" cy="600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23C27F-3F00-434B-B79A-5C4B86970D5B}"/>
              </a:ext>
            </a:extLst>
          </p:cNvPr>
          <p:cNvSpPr/>
          <p:nvPr/>
        </p:nvSpPr>
        <p:spPr>
          <a:xfrm>
            <a:off x="4927583" y="2721519"/>
            <a:ext cx="3976815" cy="290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C9EF7E-C244-4228-8D41-66FA1A2DE622}"/>
              </a:ext>
            </a:extLst>
          </p:cNvPr>
          <p:cNvSpPr/>
          <p:nvPr/>
        </p:nvSpPr>
        <p:spPr>
          <a:xfrm>
            <a:off x="4927582" y="1470893"/>
            <a:ext cx="3976815" cy="290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70" y="640822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Scipy</a:t>
            </a:r>
            <a:r>
              <a:rPr lang="en-US" sz="5400" dirty="0"/>
              <a:t> </a:t>
            </a:r>
            <a:r>
              <a:rPr lang="en-US" sz="4000" dirty="0"/>
              <a:t>for scientific computing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04B281C-234E-4BB1-8890-4E1D13491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775" y="901036"/>
            <a:ext cx="3471249" cy="455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70026B-C0FE-44FF-983E-3592B95CD235}"/>
              </a:ext>
            </a:extLst>
          </p:cNvPr>
          <p:cNvSpPr txBox="1"/>
          <p:nvPr/>
        </p:nvSpPr>
        <p:spPr>
          <a:xfrm>
            <a:off x="5757082" y="575455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https://github.com/elegant-scipy/elegant-scipy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4E87E1-F34F-41CC-9DAB-27DF2707D28A}"/>
              </a:ext>
            </a:extLst>
          </p:cNvPr>
          <p:cNvSpPr txBox="1"/>
          <p:nvPr/>
        </p:nvSpPr>
        <p:spPr>
          <a:xfrm>
            <a:off x="6816842" y="4336554"/>
            <a:ext cx="2601290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Open access book!</a:t>
            </a:r>
          </a:p>
        </p:txBody>
      </p:sp>
    </p:spTree>
    <p:extLst>
      <p:ext uri="{BB962C8B-B14F-4D97-AF65-F5344CB8AC3E}">
        <p14:creationId xmlns:p14="http://schemas.microsoft.com/office/powerpoint/2010/main" val="410438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31D0-EE1F-4C6E-AE4E-C57774E7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70" y="640822"/>
            <a:ext cx="3474378" cy="5583148"/>
          </a:xfrm>
        </p:spPr>
        <p:txBody>
          <a:bodyPr anchor="ctr">
            <a:normAutofit/>
          </a:bodyPr>
          <a:lstStyle/>
          <a:p>
            <a:r>
              <a:rPr lang="en-US" dirty="0"/>
              <a:t>Neuroscience libraries</a:t>
            </a:r>
            <a:endParaRPr lang="en-US" sz="32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0FD2C6-7CF2-40D8-A6BF-4E6DA5413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9182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8975-538F-4861-99C9-0BB78E72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Computational Neuroscience Crash Course | July 2021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C6D1A296-D903-4FF1-8143-D31A54057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73" y="1588253"/>
            <a:ext cx="2783241" cy="63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0676415A-7FDB-4276-87D6-9FCAF4329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938" y="2722865"/>
            <a:ext cx="2118404" cy="141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">
            <a:extLst>
              <a:ext uri="{FF2B5EF4-FFF2-40B4-BE49-F238E27FC236}">
                <a16:creationId xmlns:a16="http://schemas.microsoft.com/office/drawing/2014/main" id="{106192B5-FC8E-4846-866A-2FA74696B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992" y="2972019"/>
            <a:ext cx="1905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ilearn logo">
            <a:extLst>
              <a:ext uri="{FF2B5EF4-FFF2-40B4-BE49-F238E27FC236}">
                <a16:creationId xmlns:a16="http://schemas.microsoft.com/office/drawing/2014/main" id="{5B2717B4-FC1E-4C23-B4B5-A912D0A4B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65" y="4580847"/>
            <a:ext cx="2556358" cy="129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138CA0F-95D0-46EE-B299-37ACC15B5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132" y="4653181"/>
            <a:ext cx="1483073" cy="109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sychoPy Logo">
            <a:extLst>
              <a:ext uri="{FF2B5EF4-FFF2-40B4-BE49-F238E27FC236}">
                <a16:creationId xmlns:a16="http://schemas.microsoft.com/office/drawing/2014/main" id="{9E23FFC0-AD8C-404A-B674-D90F94EC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65" y="1284704"/>
            <a:ext cx="2556358" cy="108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8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328</Words>
  <Application>Microsoft Office PowerPoint</Application>
  <PresentationFormat>Widescreen</PresentationFormat>
  <Paragraphs>58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1_Office Theme</vt:lpstr>
      <vt:lpstr>Introduction to Python – Matplotlib &amp; Scipy</vt:lpstr>
      <vt:lpstr>PowerPoint Presentation</vt:lpstr>
      <vt:lpstr>PowerPoint Presentation</vt:lpstr>
      <vt:lpstr>PowerPoint Presentation</vt:lpstr>
      <vt:lpstr>PowerPoint Presentation</vt:lpstr>
      <vt:lpstr>Scipy for scientific computing</vt:lpstr>
      <vt:lpstr>Scipy for scientific computing</vt:lpstr>
      <vt:lpstr>Scipy for scientific computing</vt:lpstr>
      <vt:lpstr>Neuroscience libraries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– Matplotlib &amp; Scipy</dc:title>
  <dc:creator>Eduarda Centeno</dc:creator>
  <cp:lastModifiedBy>Eduarda Centeno</cp:lastModifiedBy>
  <cp:revision>14</cp:revision>
  <dcterms:created xsi:type="dcterms:W3CDTF">2021-06-21T11:40:56Z</dcterms:created>
  <dcterms:modified xsi:type="dcterms:W3CDTF">2021-06-30T14:27:14Z</dcterms:modified>
</cp:coreProperties>
</file>