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68" r:id="rId4"/>
    <p:sldId id="274" r:id="rId5"/>
    <p:sldId id="275" r:id="rId6"/>
    <p:sldId id="278" r:id="rId7"/>
    <p:sldId id="276" r:id="rId8"/>
    <p:sldId id="277" r:id="rId9"/>
    <p:sldId id="279" r:id="rId10"/>
    <p:sldId id="270" r:id="rId11"/>
    <p:sldId id="271" r:id="rId12"/>
    <p:sldId id="272" r:id="rId13"/>
    <p:sldId id="273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7D1C2-D47B-4CCB-B353-0FE7B07DA5F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BE0E8D-8E5C-4EF9-B8B6-75F426D54A9A}">
      <dgm:prSet custT="1"/>
      <dgm:spPr/>
      <dgm:t>
        <a:bodyPr/>
        <a:lstStyle/>
        <a:p>
          <a:r>
            <a:rPr lang="en-US" sz="2400" dirty="0"/>
            <a:t>The non-runnable part of your code that aims to explain how your code works.</a:t>
          </a:r>
        </a:p>
      </dgm:t>
    </dgm:pt>
    <dgm:pt modelId="{859C66ED-8BA5-4A8D-B310-A446097B6378}" type="parTrans" cxnId="{33D32DC6-7A2C-4B57-B26E-C87C3D4467F8}">
      <dgm:prSet/>
      <dgm:spPr/>
      <dgm:t>
        <a:bodyPr/>
        <a:lstStyle/>
        <a:p>
          <a:endParaRPr lang="en-US" sz="2000"/>
        </a:p>
      </dgm:t>
    </dgm:pt>
    <dgm:pt modelId="{75C3B273-A0EF-4011-895B-5D1951854D0D}" type="sibTrans" cxnId="{33D32DC6-7A2C-4B57-B26E-C87C3D4467F8}">
      <dgm:prSet/>
      <dgm:spPr/>
      <dgm:t>
        <a:bodyPr/>
        <a:lstStyle/>
        <a:p>
          <a:endParaRPr lang="en-US" sz="2000"/>
        </a:p>
      </dgm:t>
    </dgm:pt>
    <dgm:pt modelId="{6AC55D7B-547F-4007-A35C-F9FE76C7C79F}">
      <dgm:prSet custT="1"/>
      <dgm:spPr/>
      <dgm:t>
        <a:bodyPr/>
        <a:lstStyle/>
        <a:p>
          <a:r>
            <a:rPr lang="en-US" sz="2400" dirty="0"/>
            <a:t>It’s key for reproducible science!</a:t>
          </a:r>
        </a:p>
      </dgm:t>
    </dgm:pt>
    <dgm:pt modelId="{5FC05DA1-A412-4C95-B360-FAA005F74BB4}" type="parTrans" cxnId="{B3D01047-9572-45D1-9F95-A9B92D55A41B}">
      <dgm:prSet/>
      <dgm:spPr/>
      <dgm:t>
        <a:bodyPr/>
        <a:lstStyle/>
        <a:p>
          <a:endParaRPr lang="en-US"/>
        </a:p>
      </dgm:t>
    </dgm:pt>
    <dgm:pt modelId="{C72EF17C-9283-4787-B6D6-B00A9B3D5958}" type="sibTrans" cxnId="{B3D01047-9572-45D1-9F95-A9B92D55A41B}">
      <dgm:prSet/>
      <dgm:spPr/>
      <dgm:t>
        <a:bodyPr/>
        <a:lstStyle/>
        <a:p>
          <a:endParaRPr lang="en-US"/>
        </a:p>
      </dgm:t>
    </dgm:pt>
    <dgm:pt modelId="{85301981-C6F5-4DDE-B43A-7050C1122550}">
      <dgm:prSet custT="1"/>
      <dgm:spPr/>
      <dgm:t>
        <a:bodyPr/>
        <a:lstStyle/>
        <a:p>
          <a:endParaRPr lang="en-US" sz="2400" dirty="0"/>
        </a:p>
      </dgm:t>
    </dgm:pt>
    <dgm:pt modelId="{301FCAD8-0800-4BB3-B815-E77BBB135E71}" type="parTrans" cxnId="{154E1B6A-43BC-4E15-ACB3-4C92B54AB88F}">
      <dgm:prSet/>
      <dgm:spPr/>
      <dgm:t>
        <a:bodyPr/>
        <a:lstStyle/>
        <a:p>
          <a:endParaRPr lang="en-US"/>
        </a:p>
      </dgm:t>
    </dgm:pt>
    <dgm:pt modelId="{9F11C605-B679-4578-9DCC-90CDD40A05D6}" type="sibTrans" cxnId="{154E1B6A-43BC-4E15-ACB3-4C92B54AB88F}">
      <dgm:prSet/>
      <dgm:spPr/>
      <dgm:t>
        <a:bodyPr/>
        <a:lstStyle/>
        <a:p>
          <a:endParaRPr lang="en-US"/>
        </a:p>
      </dgm:t>
    </dgm:pt>
    <dgm:pt modelId="{F8A2CB39-C59F-44AE-B3F2-A848D4E2A388}">
      <dgm:prSet custT="1"/>
      <dgm:spPr/>
      <dgm:t>
        <a:bodyPr/>
        <a:lstStyle/>
        <a:p>
          <a:endParaRPr lang="en-US" sz="2400" dirty="0"/>
        </a:p>
      </dgm:t>
    </dgm:pt>
    <dgm:pt modelId="{9C2418F3-3BA9-4917-A1AF-1FA80A90A30B}" type="parTrans" cxnId="{F430193B-94FB-4049-A199-5EB3745D21A7}">
      <dgm:prSet/>
      <dgm:spPr/>
      <dgm:t>
        <a:bodyPr/>
        <a:lstStyle/>
        <a:p>
          <a:endParaRPr lang="en-US"/>
        </a:p>
      </dgm:t>
    </dgm:pt>
    <dgm:pt modelId="{E87E54A3-510B-418F-82C8-EF1AFAC85C5B}" type="sibTrans" cxnId="{F430193B-94FB-4049-A199-5EB3745D21A7}">
      <dgm:prSet/>
      <dgm:spPr/>
      <dgm:t>
        <a:bodyPr/>
        <a:lstStyle/>
        <a:p>
          <a:endParaRPr lang="en-US"/>
        </a:p>
      </dgm:t>
    </dgm:pt>
    <dgm:pt modelId="{9FCD0F28-E15A-40AD-A142-6C25DB43C0BE}">
      <dgm:prSet custT="1"/>
      <dgm:spPr/>
      <dgm:t>
        <a:bodyPr/>
        <a:lstStyle/>
        <a:p>
          <a:endParaRPr lang="en-US" sz="2400" dirty="0"/>
        </a:p>
      </dgm:t>
    </dgm:pt>
    <dgm:pt modelId="{FEAC133E-C177-4412-8531-B0F9A6EBF86F}" type="parTrans" cxnId="{87BC3E37-B4FE-4A70-8740-6B94C9547FF8}">
      <dgm:prSet/>
      <dgm:spPr/>
      <dgm:t>
        <a:bodyPr/>
        <a:lstStyle/>
        <a:p>
          <a:endParaRPr lang="en-US"/>
        </a:p>
      </dgm:t>
    </dgm:pt>
    <dgm:pt modelId="{0D67D82E-330D-45F4-BA57-377D9F20A885}" type="sibTrans" cxnId="{87BC3E37-B4FE-4A70-8740-6B94C9547FF8}">
      <dgm:prSet/>
      <dgm:spPr/>
      <dgm:t>
        <a:bodyPr/>
        <a:lstStyle/>
        <a:p>
          <a:endParaRPr lang="en-US"/>
        </a:p>
      </dgm:t>
    </dgm:pt>
    <dgm:pt modelId="{32A14B76-F2C0-4272-B1A0-ED9288DA963B}" type="pres">
      <dgm:prSet presAssocID="{55C7D1C2-D47B-4CCB-B353-0FE7B07DA5FF}" presName="vert0" presStyleCnt="0">
        <dgm:presLayoutVars>
          <dgm:dir/>
          <dgm:animOne val="branch"/>
          <dgm:animLvl val="lvl"/>
        </dgm:presLayoutVars>
      </dgm:prSet>
      <dgm:spPr/>
    </dgm:pt>
    <dgm:pt modelId="{6B20ADF1-15AD-4991-9C41-F7E287C1481A}" type="pres">
      <dgm:prSet presAssocID="{06BE0E8D-8E5C-4EF9-B8B6-75F426D54A9A}" presName="thickLine" presStyleLbl="alignNode1" presStyleIdx="0" presStyleCnt="5"/>
      <dgm:spPr/>
    </dgm:pt>
    <dgm:pt modelId="{FD718E57-7720-4FD0-A8BC-372EC5F5691F}" type="pres">
      <dgm:prSet presAssocID="{06BE0E8D-8E5C-4EF9-B8B6-75F426D54A9A}" presName="horz1" presStyleCnt="0"/>
      <dgm:spPr/>
    </dgm:pt>
    <dgm:pt modelId="{317B9F89-F6C5-457C-8A54-3B9CCCCA2E59}" type="pres">
      <dgm:prSet presAssocID="{06BE0E8D-8E5C-4EF9-B8B6-75F426D54A9A}" presName="tx1" presStyleLbl="revTx" presStyleIdx="0" presStyleCnt="5" custLinFactNeighborX="123" custLinFactNeighborY="-61"/>
      <dgm:spPr/>
    </dgm:pt>
    <dgm:pt modelId="{030B441A-0101-4CE3-8373-B88B1DDCCFFB}" type="pres">
      <dgm:prSet presAssocID="{06BE0E8D-8E5C-4EF9-B8B6-75F426D54A9A}" presName="vert1" presStyleCnt="0"/>
      <dgm:spPr/>
    </dgm:pt>
    <dgm:pt modelId="{FC797327-D251-4652-B080-A65891631EE8}" type="pres">
      <dgm:prSet presAssocID="{6AC55D7B-547F-4007-A35C-F9FE76C7C79F}" presName="thickLine" presStyleLbl="alignNode1" presStyleIdx="1" presStyleCnt="5"/>
      <dgm:spPr/>
    </dgm:pt>
    <dgm:pt modelId="{236F37B5-CBB9-43CA-99ED-2321FCDA942F}" type="pres">
      <dgm:prSet presAssocID="{6AC55D7B-547F-4007-A35C-F9FE76C7C79F}" presName="horz1" presStyleCnt="0"/>
      <dgm:spPr/>
    </dgm:pt>
    <dgm:pt modelId="{A56E0E9A-2112-45DC-92C5-14FCDB6ED566}" type="pres">
      <dgm:prSet presAssocID="{6AC55D7B-547F-4007-A35C-F9FE76C7C79F}" presName="tx1" presStyleLbl="revTx" presStyleIdx="1" presStyleCnt="5"/>
      <dgm:spPr/>
    </dgm:pt>
    <dgm:pt modelId="{6E76E05A-A76F-411E-979B-9AB2650A92BB}" type="pres">
      <dgm:prSet presAssocID="{6AC55D7B-547F-4007-A35C-F9FE76C7C79F}" presName="vert1" presStyleCnt="0"/>
      <dgm:spPr/>
    </dgm:pt>
    <dgm:pt modelId="{FFF96DD1-E45E-4964-9F94-5BAA74BEC084}" type="pres">
      <dgm:prSet presAssocID="{F8A2CB39-C59F-44AE-B3F2-A848D4E2A388}" presName="thickLine" presStyleLbl="alignNode1" presStyleIdx="2" presStyleCnt="5"/>
      <dgm:spPr/>
    </dgm:pt>
    <dgm:pt modelId="{11253F5B-9A89-4C81-B8EE-35696A1FED14}" type="pres">
      <dgm:prSet presAssocID="{F8A2CB39-C59F-44AE-B3F2-A848D4E2A388}" presName="horz1" presStyleCnt="0"/>
      <dgm:spPr/>
    </dgm:pt>
    <dgm:pt modelId="{A26F4C97-3C64-4FB2-847D-33C5D2178370}" type="pres">
      <dgm:prSet presAssocID="{F8A2CB39-C59F-44AE-B3F2-A848D4E2A388}" presName="tx1" presStyleLbl="revTx" presStyleIdx="2" presStyleCnt="5"/>
      <dgm:spPr/>
    </dgm:pt>
    <dgm:pt modelId="{C20F94B5-44B1-403C-83CC-99202D096909}" type="pres">
      <dgm:prSet presAssocID="{F8A2CB39-C59F-44AE-B3F2-A848D4E2A388}" presName="vert1" presStyleCnt="0"/>
      <dgm:spPr/>
    </dgm:pt>
    <dgm:pt modelId="{1F2F2B74-720F-404B-93F2-399B099382BE}" type="pres">
      <dgm:prSet presAssocID="{9FCD0F28-E15A-40AD-A142-6C25DB43C0BE}" presName="thickLine" presStyleLbl="alignNode1" presStyleIdx="3" presStyleCnt="5"/>
      <dgm:spPr/>
    </dgm:pt>
    <dgm:pt modelId="{55AED32F-73E7-492D-9442-8232FE550ECE}" type="pres">
      <dgm:prSet presAssocID="{9FCD0F28-E15A-40AD-A142-6C25DB43C0BE}" presName="horz1" presStyleCnt="0"/>
      <dgm:spPr/>
    </dgm:pt>
    <dgm:pt modelId="{62E62672-77A9-4B30-8AA2-0D67BB911FFD}" type="pres">
      <dgm:prSet presAssocID="{9FCD0F28-E15A-40AD-A142-6C25DB43C0BE}" presName="tx1" presStyleLbl="revTx" presStyleIdx="3" presStyleCnt="5"/>
      <dgm:spPr/>
    </dgm:pt>
    <dgm:pt modelId="{2827A3A1-6D9E-4324-BD93-7A66BBF965EB}" type="pres">
      <dgm:prSet presAssocID="{9FCD0F28-E15A-40AD-A142-6C25DB43C0BE}" presName="vert1" presStyleCnt="0"/>
      <dgm:spPr/>
    </dgm:pt>
    <dgm:pt modelId="{E4DD456A-2969-4957-BF8B-F5385B837272}" type="pres">
      <dgm:prSet presAssocID="{85301981-C6F5-4DDE-B43A-7050C1122550}" presName="thickLine" presStyleLbl="alignNode1" presStyleIdx="4" presStyleCnt="5"/>
      <dgm:spPr/>
    </dgm:pt>
    <dgm:pt modelId="{2AC379AE-A5DC-40FC-A5BA-FBDC6F68910F}" type="pres">
      <dgm:prSet presAssocID="{85301981-C6F5-4DDE-B43A-7050C1122550}" presName="horz1" presStyleCnt="0"/>
      <dgm:spPr/>
    </dgm:pt>
    <dgm:pt modelId="{9E28D835-6B5C-49C2-8631-24E066E63B22}" type="pres">
      <dgm:prSet presAssocID="{85301981-C6F5-4DDE-B43A-7050C1122550}" presName="tx1" presStyleLbl="revTx" presStyleIdx="4" presStyleCnt="5"/>
      <dgm:spPr/>
    </dgm:pt>
    <dgm:pt modelId="{01F6C6A3-98B6-4CEE-979E-D086BAD027C9}" type="pres">
      <dgm:prSet presAssocID="{85301981-C6F5-4DDE-B43A-7050C1122550}" presName="vert1" presStyleCnt="0"/>
      <dgm:spPr/>
    </dgm:pt>
  </dgm:ptLst>
  <dgm:cxnLst>
    <dgm:cxn modelId="{87BC3E37-B4FE-4A70-8740-6B94C9547FF8}" srcId="{55C7D1C2-D47B-4CCB-B353-0FE7B07DA5FF}" destId="{9FCD0F28-E15A-40AD-A142-6C25DB43C0BE}" srcOrd="3" destOrd="0" parTransId="{FEAC133E-C177-4412-8531-B0F9A6EBF86F}" sibTransId="{0D67D82E-330D-45F4-BA57-377D9F20A885}"/>
    <dgm:cxn modelId="{F430193B-94FB-4049-A199-5EB3745D21A7}" srcId="{55C7D1C2-D47B-4CCB-B353-0FE7B07DA5FF}" destId="{F8A2CB39-C59F-44AE-B3F2-A848D4E2A388}" srcOrd="2" destOrd="0" parTransId="{9C2418F3-3BA9-4917-A1AF-1FA80A90A30B}" sibTransId="{E87E54A3-510B-418F-82C8-EF1AFAC85C5B}"/>
    <dgm:cxn modelId="{17BD743E-E0B3-40D4-9255-7D6991EC956B}" type="presOf" srcId="{6AC55D7B-547F-4007-A35C-F9FE76C7C79F}" destId="{A56E0E9A-2112-45DC-92C5-14FCDB6ED566}" srcOrd="0" destOrd="0" presId="urn:microsoft.com/office/officeart/2008/layout/LinedList"/>
    <dgm:cxn modelId="{7F6D625B-EF1C-496E-8DC2-4588E615C4EC}" type="presOf" srcId="{06BE0E8D-8E5C-4EF9-B8B6-75F426D54A9A}" destId="{317B9F89-F6C5-457C-8A54-3B9CCCCA2E59}" srcOrd="0" destOrd="0" presId="urn:microsoft.com/office/officeart/2008/layout/LinedList"/>
    <dgm:cxn modelId="{B3D01047-9572-45D1-9F95-A9B92D55A41B}" srcId="{55C7D1C2-D47B-4CCB-B353-0FE7B07DA5FF}" destId="{6AC55D7B-547F-4007-A35C-F9FE76C7C79F}" srcOrd="1" destOrd="0" parTransId="{5FC05DA1-A412-4C95-B360-FAA005F74BB4}" sibTransId="{C72EF17C-9283-4787-B6D6-B00A9B3D5958}"/>
    <dgm:cxn modelId="{8FDCB867-D77C-48D6-8153-1E0BD708AED4}" type="presOf" srcId="{9FCD0F28-E15A-40AD-A142-6C25DB43C0BE}" destId="{62E62672-77A9-4B30-8AA2-0D67BB911FFD}" srcOrd="0" destOrd="0" presId="urn:microsoft.com/office/officeart/2008/layout/LinedList"/>
    <dgm:cxn modelId="{154E1B6A-43BC-4E15-ACB3-4C92B54AB88F}" srcId="{55C7D1C2-D47B-4CCB-B353-0FE7B07DA5FF}" destId="{85301981-C6F5-4DDE-B43A-7050C1122550}" srcOrd="4" destOrd="0" parTransId="{301FCAD8-0800-4BB3-B815-E77BBB135E71}" sibTransId="{9F11C605-B679-4578-9DCC-90CDD40A05D6}"/>
    <dgm:cxn modelId="{05C945A3-8233-4173-8D34-220DBE9A07A3}" type="presOf" srcId="{85301981-C6F5-4DDE-B43A-7050C1122550}" destId="{9E28D835-6B5C-49C2-8631-24E066E63B22}" srcOrd="0" destOrd="0" presId="urn:microsoft.com/office/officeart/2008/layout/LinedList"/>
    <dgm:cxn modelId="{33D32DC6-7A2C-4B57-B26E-C87C3D4467F8}" srcId="{55C7D1C2-D47B-4CCB-B353-0FE7B07DA5FF}" destId="{06BE0E8D-8E5C-4EF9-B8B6-75F426D54A9A}" srcOrd="0" destOrd="0" parTransId="{859C66ED-8BA5-4A8D-B310-A446097B6378}" sibTransId="{75C3B273-A0EF-4011-895B-5D1951854D0D}"/>
    <dgm:cxn modelId="{816CD3DD-9225-4B12-AB01-3B6BCA354DA0}" type="presOf" srcId="{F8A2CB39-C59F-44AE-B3F2-A848D4E2A388}" destId="{A26F4C97-3C64-4FB2-847D-33C5D2178370}" srcOrd="0" destOrd="0" presId="urn:microsoft.com/office/officeart/2008/layout/LinedList"/>
    <dgm:cxn modelId="{2FB2A2E8-F52D-4CE5-A8DE-7EC1597A3728}" type="presOf" srcId="{55C7D1C2-D47B-4CCB-B353-0FE7B07DA5FF}" destId="{32A14B76-F2C0-4272-B1A0-ED9288DA963B}" srcOrd="0" destOrd="0" presId="urn:microsoft.com/office/officeart/2008/layout/LinedList"/>
    <dgm:cxn modelId="{A03F7808-F235-4D7D-B126-6C4BBBD4E7F1}" type="presParOf" srcId="{32A14B76-F2C0-4272-B1A0-ED9288DA963B}" destId="{6B20ADF1-15AD-4991-9C41-F7E287C1481A}" srcOrd="0" destOrd="0" presId="urn:microsoft.com/office/officeart/2008/layout/LinedList"/>
    <dgm:cxn modelId="{771A67AA-97E3-405C-ADFF-3E183D838BC7}" type="presParOf" srcId="{32A14B76-F2C0-4272-B1A0-ED9288DA963B}" destId="{FD718E57-7720-4FD0-A8BC-372EC5F5691F}" srcOrd="1" destOrd="0" presId="urn:microsoft.com/office/officeart/2008/layout/LinedList"/>
    <dgm:cxn modelId="{79C09665-BE93-4DA2-9EDE-473315DB4843}" type="presParOf" srcId="{FD718E57-7720-4FD0-A8BC-372EC5F5691F}" destId="{317B9F89-F6C5-457C-8A54-3B9CCCCA2E59}" srcOrd="0" destOrd="0" presId="urn:microsoft.com/office/officeart/2008/layout/LinedList"/>
    <dgm:cxn modelId="{7ED38795-E3EE-4B60-A910-56D3EE688BFD}" type="presParOf" srcId="{FD718E57-7720-4FD0-A8BC-372EC5F5691F}" destId="{030B441A-0101-4CE3-8373-B88B1DDCCFFB}" srcOrd="1" destOrd="0" presId="urn:microsoft.com/office/officeart/2008/layout/LinedList"/>
    <dgm:cxn modelId="{456019C3-37E2-4E57-BB68-3967A566FDF2}" type="presParOf" srcId="{32A14B76-F2C0-4272-B1A0-ED9288DA963B}" destId="{FC797327-D251-4652-B080-A65891631EE8}" srcOrd="2" destOrd="0" presId="urn:microsoft.com/office/officeart/2008/layout/LinedList"/>
    <dgm:cxn modelId="{74C59021-C7F6-4C3A-AF08-8B02B38C96CE}" type="presParOf" srcId="{32A14B76-F2C0-4272-B1A0-ED9288DA963B}" destId="{236F37B5-CBB9-43CA-99ED-2321FCDA942F}" srcOrd="3" destOrd="0" presId="urn:microsoft.com/office/officeart/2008/layout/LinedList"/>
    <dgm:cxn modelId="{C0CCD1BA-EAA2-4EA0-9C4F-090CA6DF7CD1}" type="presParOf" srcId="{236F37B5-CBB9-43CA-99ED-2321FCDA942F}" destId="{A56E0E9A-2112-45DC-92C5-14FCDB6ED566}" srcOrd="0" destOrd="0" presId="urn:microsoft.com/office/officeart/2008/layout/LinedList"/>
    <dgm:cxn modelId="{9D64F9C7-778C-4DC4-B338-2194EBF866BC}" type="presParOf" srcId="{236F37B5-CBB9-43CA-99ED-2321FCDA942F}" destId="{6E76E05A-A76F-411E-979B-9AB2650A92BB}" srcOrd="1" destOrd="0" presId="urn:microsoft.com/office/officeart/2008/layout/LinedList"/>
    <dgm:cxn modelId="{55D10EFB-C3E0-4E6B-A3E1-5505DED3482F}" type="presParOf" srcId="{32A14B76-F2C0-4272-B1A0-ED9288DA963B}" destId="{FFF96DD1-E45E-4964-9F94-5BAA74BEC084}" srcOrd="4" destOrd="0" presId="urn:microsoft.com/office/officeart/2008/layout/LinedList"/>
    <dgm:cxn modelId="{ECABA78F-B424-4480-A109-12A835871024}" type="presParOf" srcId="{32A14B76-F2C0-4272-B1A0-ED9288DA963B}" destId="{11253F5B-9A89-4C81-B8EE-35696A1FED14}" srcOrd="5" destOrd="0" presId="urn:microsoft.com/office/officeart/2008/layout/LinedList"/>
    <dgm:cxn modelId="{391A8E64-C3E9-4A87-9A4F-A5F99B3E7FCB}" type="presParOf" srcId="{11253F5B-9A89-4C81-B8EE-35696A1FED14}" destId="{A26F4C97-3C64-4FB2-847D-33C5D2178370}" srcOrd="0" destOrd="0" presId="urn:microsoft.com/office/officeart/2008/layout/LinedList"/>
    <dgm:cxn modelId="{A788126B-1271-4F55-A838-8E510922FBBE}" type="presParOf" srcId="{11253F5B-9A89-4C81-B8EE-35696A1FED14}" destId="{C20F94B5-44B1-403C-83CC-99202D096909}" srcOrd="1" destOrd="0" presId="urn:microsoft.com/office/officeart/2008/layout/LinedList"/>
    <dgm:cxn modelId="{7389AA14-DA1F-4D93-BD06-F574B265C7E3}" type="presParOf" srcId="{32A14B76-F2C0-4272-B1A0-ED9288DA963B}" destId="{1F2F2B74-720F-404B-93F2-399B099382BE}" srcOrd="6" destOrd="0" presId="urn:microsoft.com/office/officeart/2008/layout/LinedList"/>
    <dgm:cxn modelId="{14133B9C-61C0-4CD2-87D0-F8FB446F9D79}" type="presParOf" srcId="{32A14B76-F2C0-4272-B1A0-ED9288DA963B}" destId="{55AED32F-73E7-492D-9442-8232FE550ECE}" srcOrd="7" destOrd="0" presId="urn:microsoft.com/office/officeart/2008/layout/LinedList"/>
    <dgm:cxn modelId="{E5422C26-4273-4D46-A95B-842E2D259A8E}" type="presParOf" srcId="{55AED32F-73E7-492D-9442-8232FE550ECE}" destId="{62E62672-77A9-4B30-8AA2-0D67BB911FFD}" srcOrd="0" destOrd="0" presId="urn:microsoft.com/office/officeart/2008/layout/LinedList"/>
    <dgm:cxn modelId="{D3A39B58-F61B-4380-BFCE-AEE76CE2384D}" type="presParOf" srcId="{55AED32F-73E7-492D-9442-8232FE550ECE}" destId="{2827A3A1-6D9E-4324-BD93-7A66BBF965EB}" srcOrd="1" destOrd="0" presId="urn:microsoft.com/office/officeart/2008/layout/LinedList"/>
    <dgm:cxn modelId="{73F81D40-2A15-4B79-8DD6-F918C61E2221}" type="presParOf" srcId="{32A14B76-F2C0-4272-B1A0-ED9288DA963B}" destId="{E4DD456A-2969-4957-BF8B-F5385B837272}" srcOrd="8" destOrd="0" presId="urn:microsoft.com/office/officeart/2008/layout/LinedList"/>
    <dgm:cxn modelId="{28B026C2-1F3C-4C51-953E-A6980A783DC3}" type="presParOf" srcId="{32A14B76-F2C0-4272-B1A0-ED9288DA963B}" destId="{2AC379AE-A5DC-40FC-A5BA-FBDC6F68910F}" srcOrd="9" destOrd="0" presId="urn:microsoft.com/office/officeart/2008/layout/LinedList"/>
    <dgm:cxn modelId="{57707415-AF3A-43CF-B3E4-1079F6E1C60C}" type="presParOf" srcId="{2AC379AE-A5DC-40FC-A5BA-FBDC6F68910F}" destId="{9E28D835-6B5C-49C2-8631-24E066E63B22}" srcOrd="0" destOrd="0" presId="urn:microsoft.com/office/officeart/2008/layout/LinedList"/>
    <dgm:cxn modelId="{B4F8C235-836B-43DB-AF7F-A08010F1049D}" type="presParOf" srcId="{2AC379AE-A5DC-40FC-A5BA-FBDC6F68910F}" destId="{01F6C6A3-98B6-4CEE-979E-D086BAD027C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5C7D1C2-D47B-4CCB-B353-0FE7B07DA5F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BE0E8D-8E5C-4EF9-B8B6-75F426D54A9A}">
      <dgm:prSet custT="1"/>
      <dgm:spPr/>
      <dgm:t>
        <a:bodyPr/>
        <a:lstStyle/>
        <a:p>
          <a:endParaRPr lang="en-US" sz="2400" dirty="0"/>
        </a:p>
      </dgm:t>
    </dgm:pt>
    <dgm:pt modelId="{859C66ED-8BA5-4A8D-B310-A446097B6378}" type="parTrans" cxnId="{33D32DC6-7A2C-4B57-B26E-C87C3D4467F8}">
      <dgm:prSet/>
      <dgm:spPr/>
      <dgm:t>
        <a:bodyPr/>
        <a:lstStyle/>
        <a:p>
          <a:endParaRPr lang="en-US" sz="2000"/>
        </a:p>
      </dgm:t>
    </dgm:pt>
    <dgm:pt modelId="{75C3B273-A0EF-4011-895B-5D1951854D0D}" type="sibTrans" cxnId="{33D32DC6-7A2C-4B57-B26E-C87C3D4467F8}">
      <dgm:prSet/>
      <dgm:spPr/>
      <dgm:t>
        <a:bodyPr/>
        <a:lstStyle/>
        <a:p>
          <a:endParaRPr lang="en-US" sz="2000"/>
        </a:p>
      </dgm:t>
    </dgm:pt>
    <dgm:pt modelId="{32A14B76-F2C0-4272-B1A0-ED9288DA963B}" type="pres">
      <dgm:prSet presAssocID="{55C7D1C2-D47B-4CCB-B353-0FE7B07DA5FF}" presName="vert0" presStyleCnt="0">
        <dgm:presLayoutVars>
          <dgm:dir/>
          <dgm:animOne val="branch"/>
          <dgm:animLvl val="lvl"/>
        </dgm:presLayoutVars>
      </dgm:prSet>
      <dgm:spPr/>
    </dgm:pt>
    <dgm:pt modelId="{6B20ADF1-15AD-4991-9C41-F7E287C1481A}" type="pres">
      <dgm:prSet presAssocID="{06BE0E8D-8E5C-4EF9-B8B6-75F426D54A9A}" presName="thickLine" presStyleLbl="alignNode1" presStyleIdx="0" presStyleCnt="1"/>
      <dgm:spPr/>
    </dgm:pt>
    <dgm:pt modelId="{FD718E57-7720-4FD0-A8BC-372EC5F5691F}" type="pres">
      <dgm:prSet presAssocID="{06BE0E8D-8E5C-4EF9-B8B6-75F426D54A9A}" presName="horz1" presStyleCnt="0"/>
      <dgm:spPr/>
    </dgm:pt>
    <dgm:pt modelId="{317B9F89-F6C5-457C-8A54-3B9CCCCA2E59}" type="pres">
      <dgm:prSet presAssocID="{06BE0E8D-8E5C-4EF9-B8B6-75F426D54A9A}" presName="tx1" presStyleLbl="revTx" presStyleIdx="0" presStyleCnt="1" custLinFactNeighborX="123" custLinFactNeighborY="-61"/>
      <dgm:spPr/>
    </dgm:pt>
    <dgm:pt modelId="{030B441A-0101-4CE3-8373-B88B1DDCCFFB}" type="pres">
      <dgm:prSet presAssocID="{06BE0E8D-8E5C-4EF9-B8B6-75F426D54A9A}" presName="vert1" presStyleCnt="0"/>
      <dgm:spPr/>
    </dgm:pt>
  </dgm:ptLst>
  <dgm:cxnLst>
    <dgm:cxn modelId="{7F6D625B-EF1C-496E-8DC2-4588E615C4EC}" type="presOf" srcId="{06BE0E8D-8E5C-4EF9-B8B6-75F426D54A9A}" destId="{317B9F89-F6C5-457C-8A54-3B9CCCCA2E59}" srcOrd="0" destOrd="0" presId="urn:microsoft.com/office/officeart/2008/layout/LinedList"/>
    <dgm:cxn modelId="{33D32DC6-7A2C-4B57-B26E-C87C3D4467F8}" srcId="{55C7D1C2-D47B-4CCB-B353-0FE7B07DA5FF}" destId="{06BE0E8D-8E5C-4EF9-B8B6-75F426D54A9A}" srcOrd="0" destOrd="0" parTransId="{859C66ED-8BA5-4A8D-B310-A446097B6378}" sibTransId="{75C3B273-A0EF-4011-895B-5D1951854D0D}"/>
    <dgm:cxn modelId="{2FB2A2E8-F52D-4CE5-A8DE-7EC1597A3728}" type="presOf" srcId="{55C7D1C2-D47B-4CCB-B353-0FE7B07DA5FF}" destId="{32A14B76-F2C0-4272-B1A0-ED9288DA963B}" srcOrd="0" destOrd="0" presId="urn:microsoft.com/office/officeart/2008/layout/LinedList"/>
    <dgm:cxn modelId="{A03F7808-F235-4D7D-B126-6C4BBBD4E7F1}" type="presParOf" srcId="{32A14B76-F2C0-4272-B1A0-ED9288DA963B}" destId="{6B20ADF1-15AD-4991-9C41-F7E287C1481A}" srcOrd="0" destOrd="0" presId="urn:microsoft.com/office/officeart/2008/layout/LinedList"/>
    <dgm:cxn modelId="{771A67AA-97E3-405C-ADFF-3E183D838BC7}" type="presParOf" srcId="{32A14B76-F2C0-4272-B1A0-ED9288DA963B}" destId="{FD718E57-7720-4FD0-A8BC-372EC5F5691F}" srcOrd="1" destOrd="0" presId="urn:microsoft.com/office/officeart/2008/layout/LinedList"/>
    <dgm:cxn modelId="{79C09665-BE93-4DA2-9EDE-473315DB4843}" type="presParOf" srcId="{FD718E57-7720-4FD0-A8BC-372EC5F5691F}" destId="{317B9F89-F6C5-457C-8A54-3B9CCCCA2E59}" srcOrd="0" destOrd="0" presId="urn:microsoft.com/office/officeart/2008/layout/LinedList"/>
    <dgm:cxn modelId="{7ED38795-E3EE-4B60-A910-56D3EE688BFD}" type="presParOf" srcId="{FD718E57-7720-4FD0-A8BC-372EC5F5691F}" destId="{030B441A-0101-4CE3-8373-B88B1DDCCF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5C7D1C2-D47B-4CCB-B353-0FE7B07DA5F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BE0E8D-8E5C-4EF9-B8B6-75F426D54A9A}">
      <dgm:prSet custT="1"/>
      <dgm:spPr/>
      <dgm:t>
        <a:bodyPr/>
        <a:lstStyle/>
        <a:p>
          <a:endParaRPr lang="en-US" sz="2400" dirty="0"/>
        </a:p>
      </dgm:t>
    </dgm:pt>
    <dgm:pt modelId="{859C66ED-8BA5-4A8D-B310-A446097B6378}" type="parTrans" cxnId="{33D32DC6-7A2C-4B57-B26E-C87C3D4467F8}">
      <dgm:prSet/>
      <dgm:spPr/>
      <dgm:t>
        <a:bodyPr/>
        <a:lstStyle/>
        <a:p>
          <a:endParaRPr lang="en-US" sz="2000"/>
        </a:p>
      </dgm:t>
    </dgm:pt>
    <dgm:pt modelId="{75C3B273-A0EF-4011-895B-5D1951854D0D}" type="sibTrans" cxnId="{33D32DC6-7A2C-4B57-B26E-C87C3D4467F8}">
      <dgm:prSet/>
      <dgm:spPr/>
      <dgm:t>
        <a:bodyPr/>
        <a:lstStyle/>
        <a:p>
          <a:endParaRPr lang="en-US" sz="2000"/>
        </a:p>
      </dgm:t>
    </dgm:pt>
    <dgm:pt modelId="{32A14B76-F2C0-4272-B1A0-ED9288DA963B}" type="pres">
      <dgm:prSet presAssocID="{55C7D1C2-D47B-4CCB-B353-0FE7B07DA5FF}" presName="vert0" presStyleCnt="0">
        <dgm:presLayoutVars>
          <dgm:dir/>
          <dgm:animOne val="branch"/>
          <dgm:animLvl val="lvl"/>
        </dgm:presLayoutVars>
      </dgm:prSet>
      <dgm:spPr/>
    </dgm:pt>
    <dgm:pt modelId="{6B20ADF1-15AD-4991-9C41-F7E287C1481A}" type="pres">
      <dgm:prSet presAssocID="{06BE0E8D-8E5C-4EF9-B8B6-75F426D54A9A}" presName="thickLine" presStyleLbl="alignNode1" presStyleIdx="0" presStyleCnt="1"/>
      <dgm:spPr/>
    </dgm:pt>
    <dgm:pt modelId="{FD718E57-7720-4FD0-A8BC-372EC5F5691F}" type="pres">
      <dgm:prSet presAssocID="{06BE0E8D-8E5C-4EF9-B8B6-75F426D54A9A}" presName="horz1" presStyleCnt="0"/>
      <dgm:spPr/>
    </dgm:pt>
    <dgm:pt modelId="{317B9F89-F6C5-457C-8A54-3B9CCCCA2E59}" type="pres">
      <dgm:prSet presAssocID="{06BE0E8D-8E5C-4EF9-B8B6-75F426D54A9A}" presName="tx1" presStyleLbl="revTx" presStyleIdx="0" presStyleCnt="1" custLinFactNeighborX="123" custLinFactNeighborY="-61"/>
      <dgm:spPr/>
    </dgm:pt>
    <dgm:pt modelId="{030B441A-0101-4CE3-8373-B88B1DDCCFFB}" type="pres">
      <dgm:prSet presAssocID="{06BE0E8D-8E5C-4EF9-B8B6-75F426D54A9A}" presName="vert1" presStyleCnt="0"/>
      <dgm:spPr/>
    </dgm:pt>
  </dgm:ptLst>
  <dgm:cxnLst>
    <dgm:cxn modelId="{7F6D625B-EF1C-496E-8DC2-4588E615C4EC}" type="presOf" srcId="{06BE0E8D-8E5C-4EF9-B8B6-75F426D54A9A}" destId="{317B9F89-F6C5-457C-8A54-3B9CCCCA2E59}" srcOrd="0" destOrd="0" presId="urn:microsoft.com/office/officeart/2008/layout/LinedList"/>
    <dgm:cxn modelId="{33D32DC6-7A2C-4B57-B26E-C87C3D4467F8}" srcId="{55C7D1C2-D47B-4CCB-B353-0FE7B07DA5FF}" destId="{06BE0E8D-8E5C-4EF9-B8B6-75F426D54A9A}" srcOrd="0" destOrd="0" parTransId="{859C66ED-8BA5-4A8D-B310-A446097B6378}" sibTransId="{75C3B273-A0EF-4011-895B-5D1951854D0D}"/>
    <dgm:cxn modelId="{2FB2A2E8-F52D-4CE5-A8DE-7EC1597A3728}" type="presOf" srcId="{55C7D1C2-D47B-4CCB-B353-0FE7B07DA5FF}" destId="{32A14B76-F2C0-4272-B1A0-ED9288DA963B}" srcOrd="0" destOrd="0" presId="urn:microsoft.com/office/officeart/2008/layout/LinedList"/>
    <dgm:cxn modelId="{A03F7808-F235-4D7D-B126-6C4BBBD4E7F1}" type="presParOf" srcId="{32A14B76-F2C0-4272-B1A0-ED9288DA963B}" destId="{6B20ADF1-15AD-4991-9C41-F7E287C1481A}" srcOrd="0" destOrd="0" presId="urn:microsoft.com/office/officeart/2008/layout/LinedList"/>
    <dgm:cxn modelId="{771A67AA-97E3-405C-ADFF-3E183D838BC7}" type="presParOf" srcId="{32A14B76-F2C0-4272-B1A0-ED9288DA963B}" destId="{FD718E57-7720-4FD0-A8BC-372EC5F5691F}" srcOrd="1" destOrd="0" presId="urn:microsoft.com/office/officeart/2008/layout/LinedList"/>
    <dgm:cxn modelId="{79C09665-BE93-4DA2-9EDE-473315DB4843}" type="presParOf" srcId="{FD718E57-7720-4FD0-A8BC-372EC5F5691F}" destId="{317B9F89-F6C5-457C-8A54-3B9CCCCA2E59}" srcOrd="0" destOrd="0" presId="urn:microsoft.com/office/officeart/2008/layout/LinedList"/>
    <dgm:cxn modelId="{7ED38795-E3EE-4B60-A910-56D3EE688BFD}" type="presParOf" srcId="{FD718E57-7720-4FD0-A8BC-372EC5F5691F}" destId="{030B441A-0101-4CE3-8373-B88B1DDCCF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7D1C2-D47B-4CCB-B353-0FE7B07DA5F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AC55D7B-547F-4007-A35C-F9FE76C7C79F}">
      <dgm:prSet custT="1"/>
      <dgm:spPr/>
      <dgm:t>
        <a:bodyPr/>
        <a:lstStyle/>
        <a:p>
          <a:r>
            <a:rPr lang="en-US" sz="2400" i="1" dirty="0"/>
            <a:t>It’s important to differentiate…</a:t>
          </a:r>
          <a:endParaRPr lang="en-US" sz="2400" dirty="0"/>
        </a:p>
      </dgm:t>
    </dgm:pt>
    <dgm:pt modelId="{5FC05DA1-A412-4C95-B360-FAA005F74BB4}" type="parTrans" cxnId="{B3D01047-9572-45D1-9F95-A9B92D55A41B}">
      <dgm:prSet/>
      <dgm:spPr/>
      <dgm:t>
        <a:bodyPr/>
        <a:lstStyle/>
        <a:p>
          <a:endParaRPr lang="en-US"/>
        </a:p>
      </dgm:t>
    </dgm:pt>
    <dgm:pt modelId="{C72EF17C-9283-4787-B6D6-B00A9B3D5958}" type="sibTrans" cxnId="{B3D01047-9572-45D1-9F95-A9B92D55A41B}">
      <dgm:prSet/>
      <dgm:spPr/>
      <dgm:t>
        <a:bodyPr/>
        <a:lstStyle/>
        <a:p>
          <a:endParaRPr lang="en-US"/>
        </a:p>
      </dgm:t>
    </dgm:pt>
    <dgm:pt modelId="{ED64748A-93E3-4B9A-BBBB-939C6D499226}">
      <dgm:prSet custT="1"/>
      <dgm:spPr/>
      <dgm:t>
        <a:bodyPr/>
        <a:lstStyle/>
        <a:p>
          <a:endParaRPr lang="en-US" sz="2400" dirty="0"/>
        </a:p>
      </dgm:t>
    </dgm:pt>
    <dgm:pt modelId="{B27DAD11-77F4-419C-A9D1-C1EDE18973A3}" type="parTrans" cxnId="{52A01997-2417-4D64-AE2E-A868E6560B0B}">
      <dgm:prSet/>
      <dgm:spPr/>
      <dgm:t>
        <a:bodyPr/>
        <a:lstStyle/>
        <a:p>
          <a:endParaRPr lang="en-US"/>
        </a:p>
      </dgm:t>
    </dgm:pt>
    <dgm:pt modelId="{B7655E33-9DE0-4761-8883-04BE901EE5DD}" type="sibTrans" cxnId="{52A01997-2417-4D64-AE2E-A868E6560B0B}">
      <dgm:prSet/>
      <dgm:spPr/>
      <dgm:t>
        <a:bodyPr/>
        <a:lstStyle/>
        <a:p>
          <a:endParaRPr lang="en-US"/>
        </a:p>
      </dgm:t>
    </dgm:pt>
    <dgm:pt modelId="{3CA70565-50FE-41CF-AE3B-361B121A8A02}">
      <dgm:prSet custT="1"/>
      <dgm:spPr/>
      <dgm:t>
        <a:bodyPr/>
        <a:lstStyle/>
        <a:p>
          <a:endParaRPr lang="en-US" sz="2400" dirty="0"/>
        </a:p>
      </dgm:t>
    </dgm:pt>
    <dgm:pt modelId="{5088ACAC-2988-4E29-A613-E00E871D0B53}" type="parTrans" cxnId="{D2BC8608-6E9D-420D-97B9-0EA22587F865}">
      <dgm:prSet/>
      <dgm:spPr/>
      <dgm:t>
        <a:bodyPr/>
        <a:lstStyle/>
        <a:p>
          <a:endParaRPr lang="en-US"/>
        </a:p>
      </dgm:t>
    </dgm:pt>
    <dgm:pt modelId="{86C86962-7891-4A3E-AA19-BEC5A21211E0}" type="sibTrans" cxnId="{D2BC8608-6E9D-420D-97B9-0EA22587F865}">
      <dgm:prSet/>
      <dgm:spPr/>
      <dgm:t>
        <a:bodyPr/>
        <a:lstStyle/>
        <a:p>
          <a:endParaRPr lang="en-US"/>
        </a:p>
      </dgm:t>
    </dgm:pt>
    <dgm:pt modelId="{ABB158FF-8AE4-41DF-90F8-9907293EEC65}">
      <dgm:prSet custT="1"/>
      <dgm:spPr/>
      <dgm:t>
        <a:bodyPr/>
        <a:lstStyle/>
        <a:p>
          <a:r>
            <a:rPr lang="en-US" sz="2400" dirty="0"/>
            <a:t>There are different templates…</a:t>
          </a:r>
        </a:p>
      </dgm:t>
    </dgm:pt>
    <dgm:pt modelId="{FABB109D-BAFE-4692-B36F-6299D4E2767F}" type="parTrans" cxnId="{CF70BA0C-D278-4E07-AC26-7E02F6A77C04}">
      <dgm:prSet/>
      <dgm:spPr/>
      <dgm:t>
        <a:bodyPr/>
        <a:lstStyle/>
        <a:p>
          <a:endParaRPr lang="en-US"/>
        </a:p>
      </dgm:t>
    </dgm:pt>
    <dgm:pt modelId="{E67E59FD-D113-4E36-801E-3678228728C0}" type="sibTrans" cxnId="{CF70BA0C-D278-4E07-AC26-7E02F6A77C04}">
      <dgm:prSet/>
      <dgm:spPr/>
      <dgm:t>
        <a:bodyPr/>
        <a:lstStyle/>
        <a:p>
          <a:endParaRPr lang="en-US"/>
        </a:p>
      </dgm:t>
    </dgm:pt>
    <dgm:pt modelId="{32A14B76-F2C0-4272-B1A0-ED9288DA963B}" type="pres">
      <dgm:prSet presAssocID="{55C7D1C2-D47B-4CCB-B353-0FE7B07DA5FF}" presName="vert0" presStyleCnt="0">
        <dgm:presLayoutVars>
          <dgm:dir/>
          <dgm:animOne val="branch"/>
          <dgm:animLvl val="lvl"/>
        </dgm:presLayoutVars>
      </dgm:prSet>
      <dgm:spPr/>
    </dgm:pt>
    <dgm:pt modelId="{FC797327-D251-4652-B080-A65891631EE8}" type="pres">
      <dgm:prSet presAssocID="{6AC55D7B-547F-4007-A35C-F9FE76C7C79F}" presName="thickLine" presStyleLbl="alignNode1" presStyleIdx="0" presStyleCnt="4"/>
      <dgm:spPr/>
    </dgm:pt>
    <dgm:pt modelId="{236F37B5-CBB9-43CA-99ED-2321FCDA942F}" type="pres">
      <dgm:prSet presAssocID="{6AC55D7B-547F-4007-A35C-F9FE76C7C79F}" presName="horz1" presStyleCnt="0"/>
      <dgm:spPr/>
    </dgm:pt>
    <dgm:pt modelId="{A56E0E9A-2112-45DC-92C5-14FCDB6ED566}" type="pres">
      <dgm:prSet presAssocID="{6AC55D7B-547F-4007-A35C-F9FE76C7C79F}" presName="tx1" presStyleLbl="revTx" presStyleIdx="0" presStyleCnt="4"/>
      <dgm:spPr/>
    </dgm:pt>
    <dgm:pt modelId="{6E76E05A-A76F-411E-979B-9AB2650A92BB}" type="pres">
      <dgm:prSet presAssocID="{6AC55D7B-547F-4007-A35C-F9FE76C7C79F}" presName="vert1" presStyleCnt="0"/>
      <dgm:spPr/>
    </dgm:pt>
    <dgm:pt modelId="{63CFE732-E9B4-4042-BCD1-67F5BFF80189}" type="pres">
      <dgm:prSet presAssocID="{3CA70565-50FE-41CF-AE3B-361B121A8A02}" presName="thickLine" presStyleLbl="alignNode1" presStyleIdx="1" presStyleCnt="4"/>
      <dgm:spPr/>
    </dgm:pt>
    <dgm:pt modelId="{9DD679AE-3C9E-475A-8895-421FE3E17A84}" type="pres">
      <dgm:prSet presAssocID="{3CA70565-50FE-41CF-AE3B-361B121A8A02}" presName="horz1" presStyleCnt="0"/>
      <dgm:spPr/>
    </dgm:pt>
    <dgm:pt modelId="{BF7CAC80-E9C9-4B93-98F3-9449317D9FC2}" type="pres">
      <dgm:prSet presAssocID="{3CA70565-50FE-41CF-AE3B-361B121A8A02}" presName="tx1" presStyleLbl="revTx" presStyleIdx="1" presStyleCnt="4"/>
      <dgm:spPr/>
    </dgm:pt>
    <dgm:pt modelId="{9B6662F5-C486-424E-9A6D-603C4EB7D832}" type="pres">
      <dgm:prSet presAssocID="{3CA70565-50FE-41CF-AE3B-361B121A8A02}" presName="vert1" presStyleCnt="0"/>
      <dgm:spPr/>
    </dgm:pt>
    <dgm:pt modelId="{0C9392B6-C8CD-4037-96CD-3F7BA044ECBD}" type="pres">
      <dgm:prSet presAssocID="{ABB158FF-8AE4-41DF-90F8-9907293EEC65}" presName="thickLine" presStyleLbl="alignNode1" presStyleIdx="2" presStyleCnt="4"/>
      <dgm:spPr/>
    </dgm:pt>
    <dgm:pt modelId="{22A77FDC-6EDC-4295-8E30-DB4C1D961F94}" type="pres">
      <dgm:prSet presAssocID="{ABB158FF-8AE4-41DF-90F8-9907293EEC65}" presName="horz1" presStyleCnt="0"/>
      <dgm:spPr/>
    </dgm:pt>
    <dgm:pt modelId="{02F9E524-A0C8-4A27-B23C-7A7EEA8C2495}" type="pres">
      <dgm:prSet presAssocID="{ABB158FF-8AE4-41DF-90F8-9907293EEC65}" presName="tx1" presStyleLbl="revTx" presStyleIdx="2" presStyleCnt="4"/>
      <dgm:spPr/>
    </dgm:pt>
    <dgm:pt modelId="{F910CCB2-42F2-42E8-AF58-0BCB8849423B}" type="pres">
      <dgm:prSet presAssocID="{ABB158FF-8AE4-41DF-90F8-9907293EEC65}" presName="vert1" presStyleCnt="0"/>
      <dgm:spPr/>
    </dgm:pt>
    <dgm:pt modelId="{21EC9A1B-8513-4464-90BB-274A8A3446C2}" type="pres">
      <dgm:prSet presAssocID="{ED64748A-93E3-4B9A-BBBB-939C6D499226}" presName="thickLine" presStyleLbl="alignNode1" presStyleIdx="3" presStyleCnt="4"/>
      <dgm:spPr/>
    </dgm:pt>
    <dgm:pt modelId="{81A6486B-205D-4FAF-9E60-4E8D934C74BF}" type="pres">
      <dgm:prSet presAssocID="{ED64748A-93E3-4B9A-BBBB-939C6D499226}" presName="horz1" presStyleCnt="0"/>
      <dgm:spPr/>
    </dgm:pt>
    <dgm:pt modelId="{01CA4B8E-22D3-46D0-8DD4-8558D4BDECA4}" type="pres">
      <dgm:prSet presAssocID="{ED64748A-93E3-4B9A-BBBB-939C6D499226}" presName="tx1" presStyleLbl="revTx" presStyleIdx="3" presStyleCnt="4"/>
      <dgm:spPr/>
    </dgm:pt>
    <dgm:pt modelId="{1090817B-D058-4AAE-A157-910CC3F9BDE3}" type="pres">
      <dgm:prSet presAssocID="{ED64748A-93E3-4B9A-BBBB-939C6D499226}" presName="vert1" presStyleCnt="0"/>
      <dgm:spPr/>
    </dgm:pt>
  </dgm:ptLst>
  <dgm:cxnLst>
    <dgm:cxn modelId="{D2BC8608-6E9D-420D-97B9-0EA22587F865}" srcId="{55C7D1C2-D47B-4CCB-B353-0FE7B07DA5FF}" destId="{3CA70565-50FE-41CF-AE3B-361B121A8A02}" srcOrd="1" destOrd="0" parTransId="{5088ACAC-2988-4E29-A613-E00E871D0B53}" sibTransId="{86C86962-7891-4A3E-AA19-BEC5A21211E0}"/>
    <dgm:cxn modelId="{CF70BA0C-D278-4E07-AC26-7E02F6A77C04}" srcId="{55C7D1C2-D47B-4CCB-B353-0FE7B07DA5FF}" destId="{ABB158FF-8AE4-41DF-90F8-9907293EEC65}" srcOrd="2" destOrd="0" parTransId="{FABB109D-BAFE-4692-B36F-6299D4E2767F}" sibTransId="{E67E59FD-D113-4E36-801E-3678228728C0}"/>
    <dgm:cxn modelId="{17BD743E-E0B3-40D4-9255-7D6991EC956B}" type="presOf" srcId="{6AC55D7B-547F-4007-A35C-F9FE76C7C79F}" destId="{A56E0E9A-2112-45DC-92C5-14FCDB6ED566}" srcOrd="0" destOrd="0" presId="urn:microsoft.com/office/officeart/2008/layout/LinedList"/>
    <dgm:cxn modelId="{B3D01047-9572-45D1-9F95-A9B92D55A41B}" srcId="{55C7D1C2-D47B-4CCB-B353-0FE7B07DA5FF}" destId="{6AC55D7B-547F-4007-A35C-F9FE76C7C79F}" srcOrd="0" destOrd="0" parTransId="{5FC05DA1-A412-4C95-B360-FAA005F74BB4}" sibTransId="{C72EF17C-9283-4787-B6D6-B00A9B3D5958}"/>
    <dgm:cxn modelId="{50227D51-EFC9-4273-A1A8-D8D009AE7852}" type="presOf" srcId="{ED64748A-93E3-4B9A-BBBB-939C6D499226}" destId="{01CA4B8E-22D3-46D0-8DD4-8558D4BDECA4}" srcOrd="0" destOrd="0" presId="urn:microsoft.com/office/officeart/2008/layout/LinedList"/>
    <dgm:cxn modelId="{49C00153-E4A1-4886-978A-26986423D795}" type="presOf" srcId="{ABB158FF-8AE4-41DF-90F8-9907293EEC65}" destId="{02F9E524-A0C8-4A27-B23C-7A7EEA8C2495}" srcOrd="0" destOrd="0" presId="urn:microsoft.com/office/officeart/2008/layout/LinedList"/>
    <dgm:cxn modelId="{52A01997-2417-4D64-AE2E-A868E6560B0B}" srcId="{55C7D1C2-D47B-4CCB-B353-0FE7B07DA5FF}" destId="{ED64748A-93E3-4B9A-BBBB-939C6D499226}" srcOrd="3" destOrd="0" parTransId="{B27DAD11-77F4-419C-A9D1-C1EDE18973A3}" sibTransId="{B7655E33-9DE0-4761-8883-04BE901EE5DD}"/>
    <dgm:cxn modelId="{E1957CE2-F168-430A-9850-C374EF4F6F96}" type="presOf" srcId="{3CA70565-50FE-41CF-AE3B-361B121A8A02}" destId="{BF7CAC80-E9C9-4B93-98F3-9449317D9FC2}" srcOrd="0" destOrd="0" presId="urn:microsoft.com/office/officeart/2008/layout/LinedList"/>
    <dgm:cxn modelId="{2FB2A2E8-F52D-4CE5-A8DE-7EC1597A3728}" type="presOf" srcId="{55C7D1C2-D47B-4CCB-B353-0FE7B07DA5FF}" destId="{32A14B76-F2C0-4272-B1A0-ED9288DA963B}" srcOrd="0" destOrd="0" presId="urn:microsoft.com/office/officeart/2008/layout/LinedList"/>
    <dgm:cxn modelId="{456019C3-37E2-4E57-BB68-3967A566FDF2}" type="presParOf" srcId="{32A14B76-F2C0-4272-B1A0-ED9288DA963B}" destId="{FC797327-D251-4652-B080-A65891631EE8}" srcOrd="0" destOrd="0" presId="urn:microsoft.com/office/officeart/2008/layout/LinedList"/>
    <dgm:cxn modelId="{74C59021-C7F6-4C3A-AF08-8B02B38C96CE}" type="presParOf" srcId="{32A14B76-F2C0-4272-B1A0-ED9288DA963B}" destId="{236F37B5-CBB9-43CA-99ED-2321FCDA942F}" srcOrd="1" destOrd="0" presId="urn:microsoft.com/office/officeart/2008/layout/LinedList"/>
    <dgm:cxn modelId="{C0CCD1BA-EAA2-4EA0-9C4F-090CA6DF7CD1}" type="presParOf" srcId="{236F37B5-CBB9-43CA-99ED-2321FCDA942F}" destId="{A56E0E9A-2112-45DC-92C5-14FCDB6ED566}" srcOrd="0" destOrd="0" presId="urn:microsoft.com/office/officeart/2008/layout/LinedList"/>
    <dgm:cxn modelId="{9D64F9C7-778C-4DC4-B338-2194EBF866BC}" type="presParOf" srcId="{236F37B5-CBB9-43CA-99ED-2321FCDA942F}" destId="{6E76E05A-A76F-411E-979B-9AB2650A92BB}" srcOrd="1" destOrd="0" presId="urn:microsoft.com/office/officeart/2008/layout/LinedList"/>
    <dgm:cxn modelId="{CF8149B5-9C34-4A7A-B82E-7E47A31167D7}" type="presParOf" srcId="{32A14B76-F2C0-4272-B1A0-ED9288DA963B}" destId="{63CFE732-E9B4-4042-BCD1-67F5BFF80189}" srcOrd="2" destOrd="0" presId="urn:microsoft.com/office/officeart/2008/layout/LinedList"/>
    <dgm:cxn modelId="{90490DE1-5D08-4598-AEEF-61C27992616D}" type="presParOf" srcId="{32A14B76-F2C0-4272-B1A0-ED9288DA963B}" destId="{9DD679AE-3C9E-475A-8895-421FE3E17A84}" srcOrd="3" destOrd="0" presId="urn:microsoft.com/office/officeart/2008/layout/LinedList"/>
    <dgm:cxn modelId="{67E9EBD3-CF4B-4C8A-AA48-6B9A350DFFB3}" type="presParOf" srcId="{9DD679AE-3C9E-475A-8895-421FE3E17A84}" destId="{BF7CAC80-E9C9-4B93-98F3-9449317D9FC2}" srcOrd="0" destOrd="0" presId="urn:microsoft.com/office/officeart/2008/layout/LinedList"/>
    <dgm:cxn modelId="{EAD84851-B398-4B45-BBD6-EEB7CEC1E6F0}" type="presParOf" srcId="{9DD679AE-3C9E-475A-8895-421FE3E17A84}" destId="{9B6662F5-C486-424E-9A6D-603C4EB7D832}" srcOrd="1" destOrd="0" presId="urn:microsoft.com/office/officeart/2008/layout/LinedList"/>
    <dgm:cxn modelId="{59EB1331-B632-4347-9A94-3AA2473ABD9C}" type="presParOf" srcId="{32A14B76-F2C0-4272-B1A0-ED9288DA963B}" destId="{0C9392B6-C8CD-4037-96CD-3F7BA044ECBD}" srcOrd="4" destOrd="0" presId="urn:microsoft.com/office/officeart/2008/layout/LinedList"/>
    <dgm:cxn modelId="{7C351F57-A1EF-42E1-9290-3CEC2A0688BF}" type="presParOf" srcId="{32A14B76-F2C0-4272-B1A0-ED9288DA963B}" destId="{22A77FDC-6EDC-4295-8E30-DB4C1D961F94}" srcOrd="5" destOrd="0" presId="urn:microsoft.com/office/officeart/2008/layout/LinedList"/>
    <dgm:cxn modelId="{E35AFB20-6DD8-410E-922C-C36307705089}" type="presParOf" srcId="{22A77FDC-6EDC-4295-8E30-DB4C1D961F94}" destId="{02F9E524-A0C8-4A27-B23C-7A7EEA8C2495}" srcOrd="0" destOrd="0" presId="urn:microsoft.com/office/officeart/2008/layout/LinedList"/>
    <dgm:cxn modelId="{5DEFA277-BA34-44DD-BA5A-5A07DC585E06}" type="presParOf" srcId="{22A77FDC-6EDC-4295-8E30-DB4C1D961F94}" destId="{F910CCB2-42F2-42E8-AF58-0BCB8849423B}" srcOrd="1" destOrd="0" presId="urn:microsoft.com/office/officeart/2008/layout/LinedList"/>
    <dgm:cxn modelId="{25A67618-687C-47CA-A32A-8361CD6480BB}" type="presParOf" srcId="{32A14B76-F2C0-4272-B1A0-ED9288DA963B}" destId="{21EC9A1B-8513-4464-90BB-274A8A3446C2}" srcOrd="6" destOrd="0" presId="urn:microsoft.com/office/officeart/2008/layout/LinedList"/>
    <dgm:cxn modelId="{8F38C0C9-6B92-4F36-B49F-59C85BB0FE82}" type="presParOf" srcId="{32A14B76-F2C0-4272-B1A0-ED9288DA963B}" destId="{81A6486B-205D-4FAF-9E60-4E8D934C74BF}" srcOrd="7" destOrd="0" presId="urn:microsoft.com/office/officeart/2008/layout/LinedList"/>
    <dgm:cxn modelId="{56699030-4376-4E22-8315-A6BA2F6695B9}" type="presParOf" srcId="{81A6486B-205D-4FAF-9E60-4E8D934C74BF}" destId="{01CA4B8E-22D3-46D0-8DD4-8558D4BDECA4}" srcOrd="0" destOrd="0" presId="urn:microsoft.com/office/officeart/2008/layout/LinedList"/>
    <dgm:cxn modelId="{0BBF019A-4F2A-4AF6-838C-DAB8EBBC90A7}" type="presParOf" srcId="{81A6486B-205D-4FAF-9E60-4E8D934C74BF}" destId="{1090817B-D058-4AAE-A157-910CC3F9BDE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C7D1C2-D47B-4CCB-B353-0FE7B07DA5F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2A14B76-F2C0-4272-B1A0-ED9288DA963B}" type="pres">
      <dgm:prSet presAssocID="{55C7D1C2-D47B-4CCB-B353-0FE7B07DA5FF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2FB2A2E8-F52D-4CE5-A8DE-7EC1597A3728}" type="presOf" srcId="{55C7D1C2-D47B-4CCB-B353-0FE7B07DA5FF}" destId="{32A14B76-F2C0-4272-B1A0-ED9288DA963B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C7D1C2-D47B-4CCB-B353-0FE7B07DA5F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2A14B76-F2C0-4272-B1A0-ED9288DA963B}" type="pres">
      <dgm:prSet presAssocID="{55C7D1C2-D47B-4CCB-B353-0FE7B07DA5FF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2FB2A2E8-F52D-4CE5-A8DE-7EC1597A3728}" type="presOf" srcId="{55C7D1C2-D47B-4CCB-B353-0FE7B07DA5FF}" destId="{32A14B76-F2C0-4272-B1A0-ED9288DA963B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C7D1C2-D47B-4CCB-B353-0FE7B07DA5F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2A14B76-F2C0-4272-B1A0-ED9288DA963B}" type="pres">
      <dgm:prSet presAssocID="{55C7D1C2-D47B-4CCB-B353-0FE7B07DA5FF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2FB2A2E8-F52D-4CE5-A8DE-7EC1597A3728}" type="presOf" srcId="{55C7D1C2-D47B-4CCB-B353-0FE7B07DA5FF}" destId="{32A14B76-F2C0-4272-B1A0-ED9288DA963B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C7D1C2-D47B-4CCB-B353-0FE7B07DA5F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2A14B76-F2C0-4272-B1A0-ED9288DA963B}" type="pres">
      <dgm:prSet presAssocID="{55C7D1C2-D47B-4CCB-B353-0FE7B07DA5FF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2FB2A2E8-F52D-4CE5-A8DE-7EC1597A3728}" type="presOf" srcId="{55C7D1C2-D47B-4CCB-B353-0FE7B07DA5FF}" destId="{32A14B76-F2C0-4272-B1A0-ED9288DA963B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C7D1C2-D47B-4CCB-B353-0FE7B07DA5F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2A14B76-F2C0-4272-B1A0-ED9288DA963B}" type="pres">
      <dgm:prSet presAssocID="{55C7D1C2-D47B-4CCB-B353-0FE7B07DA5FF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2FB2A2E8-F52D-4CE5-A8DE-7EC1597A3728}" type="presOf" srcId="{55C7D1C2-D47B-4CCB-B353-0FE7B07DA5FF}" destId="{32A14B76-F2C0-4272-B1A0-ED9288DA963B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5C7D1C2-D47B-4CCB-B353-0FE7B07DA5F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BE0E8D-8E5C-4EF9-B8B6-75F426D54A9A}">
      <dgm:prSet custT="1"/>
      <dgm:spPr/>
      <dgm:t>
        <a:bodyPr/>
        <a:lstStyle/>
        <a:p>
          <a:r>
            <a:rPr lang="en-US" sz="2400" dirty="0"/>
            <a:t>Generators:</a:t>
          </a:r>
        </a:p>
      </dgm:t>
    </dgm:pt>
    <dgm:pt modelId="{859C66ED-8BA5-4A8D-B310-A446097B6378}" type="parTrans" cxnId="{33D32DC6-7A2C-4B57-B26E-C87C3D4467F8}">
      <dgm:prSet/>
      <dgm:spPr/>
      <dgm:t>
        <a:bodyPr/>
        <a:lstStyle/>
        <a:p>
          <a:endParaRPr lang="en-US" sz="2000"/>
        </a:p>
      </dgm:t>
    </dgm:pt>
    <dgm:pt modelId="{75C3B273-A0EF-4011-895B-5D1951854D0D}" type="sibTrans" cxnId="{33D32DC6-7A2C-4B57-B26E-C87C3D4467F8}">
      <dgm:prSet/>
      <dgm:spPr/>
      <dgm:t>
        <a:bodyPr/>
        <a:lstStyle/>
        <a:p>
          <a:endParaRPr lang="en-US" sz="2000"/>
        </a:p>
      </dgm:t>
    </dgm:pt>
    <dgm:pt modelId="{32A14B76-F2C0-4272-B1A0-ED9288DA963B}" type="pres">
      <dgm:prSet presAssocID="{55C7D1C2-D47B-4CCB-B353-0FE7B07DA5FF}" presName="vert0" presStyleCnt="0">
        <dgm:presLayoutVars>
          <dgm:dir/>
          <dgm:animOne val="branch"/>
          <dgm:animLvl val="lvl"/>
        </dgm:presLayoutVars>
      </dgm:prSet>
      <dgm:spPr/>
    </dgm:pt>
    <dgm:pt modelId="{6B20ADF1-15AD-4991-9C41-F7E287C1481A}" type="pres">
      <dgm:prSet presAssocID="{06BE0E8D-8E5C-4EF9-B8B6-75F426D54A9A}" presName="thickLine" presStyleLbl="alignNode1" presStyleIdx="0" presStyleCnt="1"/>
      <dgm:spPr/>
    </dgm:pt>
    <dgm:pt modelId="{FD718E57-7720-4FD0-A8BC-372EC5F5691F}" type="pres">
      <dgm:prSet presAssocID="{06BE0E8D-8E5C-4EF9-B8B6-75F426D54A9A}" presName="horz1" presStyleCnt="0"/>
      <dgm:spPr/>
    </dgm:pt>
    <dgm:pt modelId="{317B9F89-F6C5-457C-8A54-3B9CCCCA2E59}" type="pres">
      <dgm:prSet presAssocID="{06BE0E8D-8E5C-4EF9-B8B6-75F426D54A9A}" presName="tx1" presStyleLbl="revTx" presStyleIdx="0" presStyleCnt="1" custLinFactNeighborX="123" custLinFactNeighborY="-61"/>
      <dgm:spPr/>
    </dgm:pt>
    <dgm:pt modelId="{030B441A-0101-4CE3-8373-B88B1DDCCFFB}" type="pres">
      <dgm:prSet presAssocID="{06BE0E8D-8E5C-4EF9-B8B6-75F426D54A9A}" presName="vert1" presStyleCnt="0"/>
      <dgm:spPr/>
    </dgm:pt>
  </dgm:ptLst>
  <dgm:cxnLst>
    <dgm:cxn modelId="{7F6D625B-EF1C-496E-8DC2-4588E615C4EC}" type="presOf" srcId="{06BE0E8D-8E5C-4EF9-B8B6-75F426D54A9A}" destId="{317B9F89-F6C5-457C-8A54-3B9CCCCA2E59}" srcOrd="0" destOrd="0" presId="urn:microsoft.com/office/officeart/2008/layout/LinedList"/>
    <dgm:cxn modelId="{33D32DC6-7A2C-4B57-B26E-C87C3D4467F8}" srcId="{55C7D1C2-D47B-4CCB-B353-0FE7B07DA5FF}" destId="{06BE0E8D-8E5C-4EF9-B8B6-75F426D54A9A}" srcOrd="0" destOrd="0" parTransId="{859C66ED-8BA5-4A8D-B310-A446097B6378}" sibTransId="{75C3B273-A0EF-4011-895B-5D1951854D0D}"/>
    <dgm:cxn modelId="{2FB2A2E8-F52D-4CE5-A8DE-7EC1597A3728}" type="presOf" srcId="{55C7D1C2-D47B-4CCB-B353-0FE7B07DA5FF}" destId="{32A14B76-F2C0-4272-B1A0-ED9288DA963B}" srcOrd="0" destOrd="0" presId="urn:microsoft.com/office/officeart/2008/layout/LinedList"/>
    <dgm:cxn modelId="{A03F7808-F235-4D7D-B126-6C4BBBD4E7F1}" type="presParOf" srcId="{32A14B76-F2C0-4272-B1A0-ED9288DA963B}" destId="{6B20ADF1-15AD-4991-9C41-F7E287C1481A}" srcOrd="0" destOrd="0" presId="urn:microsoft.com/office/officeart/2008/layout/LinedList"/>
    <dgm:cxn modelId="{771A67AA-97E3-405C-ADFF-3E183D838BC7}" type="presParOf" srcId="{32A14B76-F2C0-4272-B1A0-ED9288DA963B}" destId="{FD718E57-7720-4FD0-A8BC-372EC5F5691F}" srcOrd="1" destOrd="0" presId="urn:microsoft.com/office/officeart/2008/layout/LinedList"/>
    <dgm:cxn modelId="{79C09665-BE93-4DA2-9EDE-473315DB4843}" type="presParOf" srcId="{FD718E57-7720-4FD0-A8BC-372EC5F5691F}" destId="{317B9F89-F6C5-457C-8A54-3B9CCCCA2E59}" srcOrd="0" destOrd="0" presId="urn:microsoft.com/office/officeart/2008/layout/LinedList"/>
    <dgm:cxn modelId="{7ED38795-E3EE-4B60-A910-56D3EE688BFD}" type="presParOf" srcId="{FD718E57-7720-4FD0-A8BC-372EC5F5691F}" destId="{030B441A-0101-4CE3-8373-B88B1DDCCF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5C7D1C2-D47B-4CCB-B353-0FE7B07DA5F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BE0E8D-8E5C-4EF9-B8B6-75F426D54A9A}">
      <dgm:prSet custT="1"/>
      <dgm:spPr/>
      <dgm:t>
        <a:bodyPr/>
        <a:lstStyle/>
        <a:p>
          <a:endParaRPr lang="en-US" sz="2400" dirty="0"/>
        </a:p>
      </dgm:t>
    </dgm:pt>
    <dgm:pt modelId="{859C66ED-8BA5-4A8D-B310-A446097B6378}" type="parTrans" cxnId="{33D32DC6-7A2C-4B57-B26E-C87C3D4467F8}">
      <dgm:prSet/>
      <dgm:spPr/>
      <dgm:t>
        <a:bodyPr/>
        <a:lstStyle/>
        <a:p>
          <a:endParaRPr lang="en-US" sz="2000"/>
        </a:p>
      </dgm:t>
    </dgm:pt>
    <dgm:pt modelId="{75C3B273-A0EF-4011-895B-5D1951854D0D}" type="sibTrans" cxnId="{33D32DC6-7A2C-4B57-B26E-C87C3D4467F8}">
      <dgm:prSet/>
      <dgm:spPr/>
      <dgm:t>
        <a:bodyPr/>
        <a:lstStyle/>
        <a:p>
          <a:endParaRPr lang="en-US" sz="2000"/>
        </a:p>
      </dgm:t>
    </dgm:pt>
    <dgm:pt modelId="{32A14B76-F2C0-4272-B1A0-ED9288DA963B}" type="pres">
      <dgm:prSet presAssocID="{55C7D1C2-D47B-4CCB-B353-0FE7B07DA5FF}" presName="vert0" presStyleCnt="0">
        <dgm:presLayoutVars>
          <dgm:dir/>
          <dgm:animOne val="branch"/>
          <dgm:animLvl val="lvl"/>
        </dgm:presLayoutVars>
      </dgm:prSet>
      <dgm:spPr/>
    </dgm:pt>
    <dgm:pt modelId="{6B20ADF1-15AD-4991-9C41-F7E287C1481A}" type="pres">
      <dgm:prSet presAssocID="{06BE0E8D-8E5C-4EF9-B8B6-75F426D54A9A}" presName="thickLine" presStyleLbl="alignNode1" presStyleIdx="0" presStyleCnt="1"/>
      <dgm:spPr/>
    </dgm:pt>
    <dgm:pt modelId="{FD718E57-7720-4FD0-A8BC-372EC5F5691F}" type="pres">
      <dgm:prSet presAssocID="{06BE0E8D-8E5C-4EF9-B8B6-75F426D54A9A}" presName="horz1" presStyleCnt="0"/>
      <dgm:spPr/>
    </dgm:pt>
    <dgm:pt modelId="{317B9F89-F6C5-457C-8A54-3B9CCCCA2E59}" type="pres">
      <dgm:prSet presAssocID="{06BE0E8D-8E5C-4EF9-B8B6-75F426D54A9A}" presName="tx1" presStyleLbl="revTx" presStyleIdx="0" presStyleCnt="1" custLinFactNeighborX="123" custLinFactNeighborY="-61"/>
      <dgm:spPr/>
    </dgm:pt>
    <dgm:pt modelId="{030B441A-0101-4CE3-8373-B88B1DDCCFFB}" type="pres">
      <dgm:prSet presAssocID="{06BE0E8D-8E5C-4EF9-B8B6-75F426D54A9A}" presName="vert1" presStyleCnt="0"/>
      <dgm:spPr/>
    </dgm:pt>
  </dgm:ptLst>
  <dgm:cxnLst>
    <dgm:cxn modelId="{7F6D625B-EF1C-496E-8DC2-4588E615C4EC}" type="presOf" srcId="{06BE0E8D-8E5C-4EF9-B8B6-75F426D54A9A}" destId="{317B9F89-F6C5-457C-8A54-3B9CCCCA2E59}" srcOrd="0" destOrd="0" presId="urn:microsoft.com/office/officeart/2008/layout/LinedList"/>
    <dgm:cxn modelId="{33D32DC6-7A2C-4B57-B26E-C87C3D4467F8}" srcId="{55C7D1C2-D47B-4CCB-B353-0FE7B07DA5FF}" destId="{06BE0E8D-8E5C-4EF9-B8B6-75F426D54A9A}" srcOrd="0" destOrd="0" parTransId="{859C66ED-8BA5-4A8D-B310-A446097B6378}" sibTransId="{75C3B273-A0EF-4011-895B-5D1951854D0D}"/>
    <dgm:cxn modelId="{2FB2A2E8-F52D-4CE5-A8DE-7EC1597A3728}" type="presOf" srcId="{55C7D1C2-D47B-4CCB-B353-0FE7B07DA5FF}" destId="{32A14B76-F2C0-4272-B1A0-ED9288DA963B}" srcOrd="0" destOrd="0" presId="urn:microsoft.com/office/officeart/2008/layout/LinedList"/>
    <dgm:cxn modelId="{A03F7808-F235-4D7D-B126-6C4BBBD4E7F1}" type="presParOf" srcId="{32A14B76-F2C0-4272-B1A0-ED9288DA963B}" destId="{6B20ADF1-15AD-4991-9C41-F7E287C1481A}" srcOrd="0" destOrd="0" presId="urn:microsoft.com/office/officeart/2008/layout/LinedList"/>
    <dgm:cxn modelId="{771A67AA-97E3-405C-ADFF-3E183D838BC7}" type="presParOf" srcId="{32A14B76-F2C0-4272-B1A0-ED9288DA963B}" destId="{FD718E57-7720-4FD0-A8BC-372EC5F5691F}" srcOrd="1" destOrd="0" presId="urn:microsoft.com/office/officeart/2008/layout/LinedList"/>
    <dgm:cxn modelId="{79C09665-BE93-4DA2-9EDE-473315DB4843}" type="presParOf" srcId="{FD718E57-7720-4FD0-A8BC-372EC5F5691F}" destId="{317B9F89-F6C5-457C-8A54-3B9CCCCA2E59}" srcOrd="0" destOrd="0" presId="urn:microsoft.com/office/officeart/2008/layout/LinedList"/>
    <dgm:cxn modelId="{7ED38795-E3EE-4B60-A910-56D3EE688BFD}" type="presParOf" srcId="{FD718E57-7720-4FD0-A8BC-372EC5F5691F}" destId="{030B441A-0101-4CE3-8373-B88B1DDCCF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0ADF1-15AD-4991-9C41-F7E287C1481A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B9F89-F6C5-457C-8A54-3B9CCCCA2E59}">
      <dsp:nvSpPr>
        <dsp:cNvPr id="0" name=""/>
        <dsp:cNvSpPr/>
      </dsp:nvSpPr>
      <dsp:spPr>
        <a:xfrm>
          <a:off x="0" y="0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non-runnable part of your code that aims to explain how your code works.</a:t>
          </a:r>
        </a:p>
      </dsp:txBody>
      <dsp:txXfrm>
        <a:off x="0" y="0"/>
        <a:ext cx="6900512" cy="1106957"/>
      </dsp:txXfrm>
    </dsp:sp>
    <dsp:sp modelId="{FC797327-D251-4652-B080-A65891631EE8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6E0E9A-2112-45DC-92C5-14FCDB6ED566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It’s key for reproducible science!</a:t>
          </a:r>
        </a:p>
      </dsp:txBody>
      <dsp:txXfrm>
        <a:off x="0" y="1107633"/>
        <a:ext cx="6900512" cy="1106957"/>
      </dsp:txXfrm>
    </dsp:sp>
    <dsp:sp modelId="{FFF96DD1-E45E-4964-9F94-5BAA74BEC084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F4C97-3C64-4FB2-847D-33C5D2178370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0" y="2214591"/>
        <a:ext cx="6900512" cy="1106957"/>
      </dsp:txXfrm>
    </dsp:sp>
    <dsp:sp modelId="{1F2F2B74-720F-404B-93F2-399B099382BE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62672-77A9-4B30-8AA2-0D67BB911FFD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0" y="3321549"/>
        <a:ext cx="6900512" cy="1106957"/>
      </dsp:txXfrm>
    </dsp:sp>
    <dsp:sp modelId="{E4DD456A-2969-4957-BF8B-F5385B837272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8D835-6B5C-49C2-8631-24E066E63B22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0" y="4428507"/>
        <a:ext cx="6900512" cy="110695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0ADF1-15AD-4991-9C41-F7E287C1481A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B9F89-F6C5-457C-8A54-3B9CCCCA2E59}">
      <dsp:nvSpPr>
        <dsp:cNvPr id="0" name=""/>
        <dsp:cNvSpPr/>
      </dsp:nvSpPr>
      <dsp:spPr>
        <a:xfrm>
          <a:off x="0" y="0"/>
          <a:ext cx="6900512" cy="553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0" y="0"/>
        <a:ext cx="6900512" cy="553614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0ADF1-15AD-4991-9C41-F7E287C1481A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B9F89-F6C5-457C-8A54-3B9CCCCA2E59}">
      <dsp:nvSpPr>
        <dsp:cNvPr id="0" name=""/>
        <dsp:cNvSpPr/>
      </dsp:nvSpPr>
      <dsp:spPr>
        <a:xfrm>
          <a:off x="0" y="0"/>
          <a:ext cx="6900512" cy="553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0" y="0"/>
        <a:ext cx="6900512" cy="55361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97327-D251-4652-B080-A65891631EE8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6E0E9A-2112-45DC-92C5-14FCDB6ED566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 dirty="0"/>
            <a:t>It’s important to differentiate…</a:t>
          </a:r>
          <a:endParaRPr lang="en-US" sz="2400" kern="1200" dirty="0"/>
        </a:p>
      </dsp:txBody>
      <dsp:txXfrm>
        <a:off x="0" y="0"/>
        <a:ext cx="6900512" cy="1384035"/>
      </dsp:txXfrm>
    </dsp:sp>
    <dsp:sp modelId="{63CFE732-E9B4-4042-BCD1-67F5BFF80189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CAC80-E9C9-4B93-98F3-9449317D9FC2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0" y="1384035"/>
        <a:ext cx="6900512" cy="1384035"/>
      </dsp:txXfrm>
    </dsp:sp>
    <dsp:sp modelId="{0C9392B6-C8CD-4037-96CD-3F7BA044ECBD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9E524-A0C8-4A27-B23C-7A7EEA8C2495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There are different templates…</a:t>
          </a:r>
        </a:p>
      </dsp:txBody>
      <dsp:txXfrm>
        <a:off x="0" y="2768070"/>
        <a:ext cx="6900512" cy="1384035"/>
      </dsp:txXfrm>
    </dsp:sp>
    <dsp:sp modelId="{21EC9A1B-8513-4464-90BB-274A8A3446C2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A4B8E-22D3-46D0-8DD4-8558D4BDECA4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0" y="4152105"/>
        <a:ext cx="6900512" cy="13840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0ADF1-15AD-4991-9C41-F7E287C1481A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B9F89-F6C5-457C-8A54-3B9CCCCA2E59}">
      <dsp:nvSpPr>
        <dsp:cNvPr id="0" name=""/>
        <dsp:cNvSpPr/>
      </dsp:nvSpPr>
      <dsp:spPr>
        <a:xfrm>
          <a:off x="0" y="0"/>
          <a:ext cx="6900512" cy="553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Generators:</a:t>
          </a:r>
        </a:p>
      </dsp:txBody>
      <dsp:txXfrm>
        <a:off x="0" y="0"/>
        <a:ext cx="6900512" cy="553614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0ADF1-15AD-4991-9C41-F7E287C1481A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B9F89-F6C5-457C-8A54-3B9CCCCA2E59}">
      <dsp:nvSpPr>
        <dsp:cNvPr id="0" name=""/>
        <dsp:cNvSpPr/>
      </dsp:nvSpPr>
      <dsp:spPr>
        <a:xfrm>
          <a:off x="0" y="0"/>
          <a:ext cx="6900512" cy="553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0" y="0"/>
        <a:ext cx="6900512" cy="5536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CD610-50DC-49B8-8FF8-630DB77D44C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AD8F1-9B3F-4E2E-8C49-12FE545E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31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D47E1D-66E4-4ED3-B4E7-DB6129EF2D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4346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D47E1D-66E4-4ED3-B4E7-DB6129EF2D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161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D47E1D-66E4-4ED3-B4E7-DB6129EF2D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1008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D47E1D-66E4-4ED3-B4E7-DB6129EF2D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4648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D47E1D-66E4-4ED3-B4E7-DB6129EF2D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8826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D47E1D-66E4-4ED3-B4E7-DB6129EF2D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7336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D47E1D-66E4-4ED3-B4E7-DB6129EF2D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146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D47E1D-66E4-4ED3-B4E7-DB6129EF2D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8402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D47E1D-66E4-4ED3-B4E7-DB6129EF2D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0455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D47E1D-66E4-4ED3-B4E7-DB6129EF2D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2643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D47E1D-66E4-4ED3-B4E7-DB6129EF2D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2540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3DDF-850A-47DD-8235-67D87BDA9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56EE9-3516-4749-B394-159053B4A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7A8A5-039B-4498-B061-33BC16209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BAE9-D033-4CE5-9D5B-2C2620CC152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243EF-9AF4-4AEF-A8F1-1CABC156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1FDC0-E40D-4B32-AB89-724C085D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65FA-DD8C-4E84-AFF8-A14D5C58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5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54A6-68A4-4D47-979C-B7FD3CA2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05C8D-1DF9-4013-BD76-F753376A2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8D79C-73C4-4FA8-AB78-94DE6106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BAE9-D033-4CE5-9D5B-2C2620CC152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77F33-5FDB-40D3-AFA9-327BECC7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8B316-03E5-4BAC-A214-C6501999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65FA-DD8C-4E84-AFF8-A14D5C58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6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A80C44-1D64-4847-BF68-54428B42C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03DF4-77FC-48BC-986A-2B34F00E7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AFE38-7E3F-4030-9EC8-85298B81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BAE9-D033-4CE5-9D5B-2C2620CC152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C4396-928E-4804-BD6C-2619F7E2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00D74-610C-4850-8CF3-20CE2670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65FA-DD8C-4E84-AFF8-A14D5C58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67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4E781-1DBB-43CE-9368-8E10D2376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68B96-622F-4843-8B19-A93524ABF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6B8A9-44A7-4565-AE00-F68CA9910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C49F-169F-481A-BE2D-DA7347BF04A8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17F70-D58A-4A28-8B70-DEBE9C6B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Neuroscience Crash Course |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696A7-358F-425F-B665-685D296C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30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13C4-4F87-4347-BB37-0EFF6F39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B9926-CC0E-49CD-8C4E-7A6B6EE6D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5BF19-E094-42DA-9DF2-D82DFE91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4901-352F-451F-B572-C9C364BAA4B7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676D6-D3E1-410D-BB1B-156906DD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Neuroscience Crash Course |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1A316-1B6C-40F5-82A9-4608506EB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65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0C36-8176-45A6-8221-150900574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D03D7-7222-4DE2-B703-9D974957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CFEF5-CCC7-465E-9468-2CD445DC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44DA-2159-440C-A7C6-05135C9D0D8B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3E4E9-23AA-4742-90C7-04F44FBD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Neuroscience Crash Course |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94F85-2A04-4935-A608-3066DDC1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28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9D3F-4909-41BB-98FE-71D24993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5B49B-2751-4391-9D6F-681ABE13A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7DFB1-3EA2-4546-88CB-917E0C411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E4E35-D386-427D-9C1B-DBB9EE7B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6CD6-AB96-4013-AE77-670981824B67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653BB-12EB-4040-A0E7-C89B1217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Neuroscience Crash Course | July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7890F-AABF-4420-A38E-6B923AD9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48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97743-35A4-42BC-BF08-6704C0B37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ADD97-2D5A-493F-A37A-D7CCCEF4D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7D16C-5887-4A05-8DCD-C236FE617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D09D2-2149-480B-B89F-D261E0E4A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A5671F-64E1-4267-BFB5-2B01E1057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54E2E-2D65-4A31-99FB-B9BEC552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3524-7B16-4EDE-B38D-960857BFA828}" type="datetime1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BAAC9C-E5C9-415C-A8BA-79355381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Neuroscience Crash Course | July 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BDE92-2BFD-4A9D-BC34-BA4101F5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35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487C-BACA-4C2D-A885-D562657A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F5D5BC-D316-4A4C-952F-792B78D0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8E21-9593-4407-B209-33278B848D44}" type="datetime1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956482-F2F4-474D-99E7-4885C7D3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Neuroscience Crash Course | July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1E32D-A0FD-430F-9CEF-85503FA9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33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C61CF5-E6AB-42F6-AEA7-58CEC375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676E-9588-49FA-B872-6EC7EE57F18E}" type="datetime1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7301E4-7B60-4CF6-BA3B-693F80B9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Neuroscience Crash Course | July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BE923-3FB7-4D62-B871-08C06BBF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858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A474-5DC5-42E5-A3A0-1BEF306D2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1ACEC-2285-4F16-84B7-DEB8CBF36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D500B-9332-403E-BBF9-23F18E43F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FDB4E-6F9F-45F3-9BF1-799BD9A1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1DC6-706C-41F2-BD02-3013A45D0B61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2AA6A-76CD-450C-96B8-B7FA6A20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Neuroscience Crash Course | July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33B72-1B77-4DC0-ADFA-758334DC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9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1EBF-FEFE-4024-9A3E-FE3BE365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40D9D-52F5-4E40-82F5-02B7FA830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2C030-C55A-4EA8-BFC4-235497EE9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BAE9-D033-4CE5-9D5B-2C2620CC152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A05A1-CC01-4B8D-8989-3AEA80A6F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64058-C7BC-4D1B-8190-E28D80BB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65FA-DD8C-4E84-AFF8-A14D5C58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69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769D-ED37-4C59-90B5-5CD271EF6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BAD3C-DC85-4ABA-8A2E-AEF2E10B0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E6BDE-3933-42A2-A5D6-FD1F346BC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90942-0068-48AC-8BBE-1DD7E666A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1505-207F-4AAC-AB9E-C451A65212CD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A16CA-E307-4EEF-94F2-B7F168BB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Neuroscience Crash Course | July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B9BB6-D08D-44A3-B522-100AC612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59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6974-C76A-4257-A89C-13C14ED6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0A70F-F2E3-4157-9399-112714CA6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53914-8DEB-4E19-8469-8D05AE50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FE2BF-11D3-4A74-BC67-07B5C598E14E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13421-55A1-4391-8B2D-BE0EC68C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Neuroscience Crash Course |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77079-6BFF-4671-8856-DFDC97BA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392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A87CE0-7166-46E0-83BF-11BCBAD72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01768-D339-408D-9F87-32C55B7EE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FA1C4-EB28-4A01-8BA8-9B8F12760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DC51-0A51-402D-8EA6-6C2B1B6ADCC8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B7545-629D-4DCC-BCDC-A4C6E9E0E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Neuroscience Crash Course |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EFAD4-2A06-4EC3-9F94-8E623FAA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FA53E-2A1E-490C-8678-93A6E3C39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3A317-6BE6-4925-B1DB-B23BD6ED1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D2A60-294C-4D07-A59F-46134F7E9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BAE9-D033-4CE5-9D5B-2C2620CC152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3822D-FB60-4B97-BD12-96314900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10641-0993-4DB6-B83B-7E91C936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65FA-DD8C-4E84-AFF8-A14D5C58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7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D82C-C875-4690-B302-D67C5C3F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73A5E-C6B2-4EFF-A6A5-10CC24784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44D10-EB63-4D72-BD7B-C0AB56BE6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DC924-62AB-4DA8-AD83-382D1354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BAE9-D033-4CE5-9D5B-2C2620CC152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48A28-E28E-48B6-A217-6B76FD2B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DAC0C-EB65-415F-9164-3143F776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65FA-DD8C-4E84-AFF8-A14D5C58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4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0108-FF51-469B-989F-E14AC4E1D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ECE38-FB7F-499B-85E5-E84F851AC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6BBD2-6CF3-4F18-9E53-0B44CCDED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BDDCE-F825-4097-A51B-E534C612C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C5B66-C9B7-4BAE-A212-8731C0896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DCD9E-5C7A-4115-89B1-30DFE0A4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BAE9-D033-4CE5-9D5B-2C2620CC152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9125C-DDE3-4DAC-8196-47E36756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FF1454-DD2C-4F35-AF62-4E94E615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65FA-DD8C-4E84-AFF8-A14D5C58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4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B73F3-B045-478F-A119-551A43184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FCF4F-E445-4A50-AE97-586E3E0F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BAE9-D033-4CE5-9D5B-2C2620CC152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38284-814B-466E-AB62-89E2614A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51817-A6DB-4F77-8427-40141E846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65FA-DD8C-4E84-AFF8-A14D5C58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3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595AF8-C302-4FB0-AF99-BFBF1B0E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BAE9-D033-4CE5-9D5B-2C2620CC152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F1259D-F7B7-4920-BB68-0E283F8E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69CA6-5886-48D3-9371-16D171AED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65FA-DD8C-4E84-AFF8-A14D5C58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1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228B-7717-4140-9AC8-B20012DE2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64E15-4C7B-46E6-9B39-7A379FFFB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3CBDE-1906-41D6-B1F0-2A75E167D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F8111-4F4F-4200-8618-A2D266B83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BAE9-D033-4CE5-9D5B-2C2620CC152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6A578-6319-40E5-8AE7-1388C8D7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DF725-FC49-4CAE-9DC6-47EE1BAD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65FA-DD8C-4E84-AFF8-A14D5C58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85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4E1A-E8F6-455D-B1C5-6A6ADD1F9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3DCDB-FE9E-4876-8E4A-9C8CE64F6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3DC33-2BC3-4D15-8F90-34478CA06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3B44C-B9B3-446C-9BAA-85885A46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BAE9-D033-4CE5-9D5B-2C2620CC152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6D332-4BCD-4EF3-9DCC-2881B541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F18B2-04A4-4CE0-BD03-848F8B0C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65FA-DD8C-4E84-AFF8-A14D5C58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6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76493-F1D4-4F04-9052-158B752D6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F7ED3-EBC9-44EB-AAB8-5E4191987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3E94-3C04-4BA4-9700-BF5EA9676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1BAE9-D033-4CE5-9D5B-2C2620CC152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0BC49-6A56-4296-8C2A-B90DB9EC3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22213-58B4-4A69-A411-204F9BAE5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365FA-DD8C-4E84-AFF8-A14D5C58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0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579A4F-C8FB-444D-9703-B6E53F17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E9A3E-0C57-4EDD-861F-083476557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12ABD-D053-42DC-8791-653B4B27E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3F92B-C9BD-485E-862C-7B7736EA4636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C5F9F-472A-432E-8D31-1E541432F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Computational Neuroscience Crash Course |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BD610-A3B2-4DEF-97F6-63E62D8CA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5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10" Type="http://schemas.openxmlformats.org/officeDocument/2006/relationships/hyperlink" Target="http://www.doxygen.nl/manual/index.html" TargetMode="External"/><Relationship Id="rId4" Type="http://schemas.openxmlformats.org/officeDocument/2006/relationships/diagramLayout" Target="../diagrams/layout9.xml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gif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10" Type="http://schemas.openxmlformats.org/officeDocument/2006/relationships/hyperlink" Target="http://www.doxygen.nl/manual/index.html" TargetMode="External"/><Relationship Id="rId4" Type="http://schemas.openxmlformats.org/officeDocument/2006/relationships/diagramLayout" Target="../diagrams/layout10.xml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1.xml"/><Relationship Id="rId11" Type="http://schemas.openxmlformats.org/officeDocument/2006/relationships/hyperlink" Target="https://aleblois.github.io/SongbirdNeuralDataAnalysis/" TargetMode="External"/><Relationship Id="rId5" Type="http://schemas.openxmlformats.org/officeDocument/2006/relationships/diagramQuickStyle" Target="../diagrams/quickStyle11.xml"/><Relationship Id="rId10" Type="http://schemas.openxmlformats.org/officeDocument/2006/relationships/image" Target="../media/image14.png"/><Relationship Id="rId4" Type="http://schemas.openxmlformats.org/officeDocument/2006/relationships/diagramLayout" Target="../diagrams/layout11.xml"/><Relationship Id="rId9" Type="http://schemas.openxmlformats.org/officeDocument/2006/relationships/hyperlink" Target="http://www.doxygen.nl/manual/index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ti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8B2C-0265-449F-9E26-19D501D1D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343558"/>
            <a:ext cx="9144000" cy="2387600"/>
          </a:xfrm>
        </p:spPr>
        <p:txBody>
          <a:bodyPr/>
          <a:lstStyle/>
          <a:p>
            <a:r>
              <a:rPr lang="en-US" dirty="0"/>
              <a:t>Introduction to Python – Code documentation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99DD1-4234-49EB-A3BA-D6BD7C9E9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953498"/>
            <a:ext cx="9144000" cy="1655762"/>
          </a:xfrm>
        </p:spPr>
        <p:txBody>
          <a:bodyPr/>
          <a:lstStyle/>
          <a:p>
            <a:r>
              <a:rPr lang="en-US" dirty="0"/>
              <a:t>Eduarda Centeno</a:t>
            </a:r>
          </a:p>
          <a:p>
            <a:endParaRPr lang="en-US" dirty="0"/>
          </a:p>
        </p:txBody>
      </p:sp>
      <p:pic>
        <p:nvPicPr>
          <p:cNvPr id="1026" name="Picture 2" descr="Bordeaux Neurocampus Graduate Program - University of Bordeaux">
            <a:extLst>
              <a:ext uri="{FF2B5EF4-FFF2-40B4-BE49-F238E27FC236}">
                <a16:creationId xmlns:a16="http://schemas.microsoft.com/office/drawing/2014/main" id="{F5DFDA94-CE7E-4F84-A057-1CEEC8A66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0895"/>
            <a:ext cx="2157573" cy="168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7th International Symposium on Dental Morphology (ISDM) &amp;amp; 2nd congress of  International Association for Paleodontology (IAPO) - Sciencesconf.org">
            <a:extLst>
              <a:ext uri="{FF2B5EF4-FFF2-40B4-BE49-F238E27FC236}">
                <a16:creationId xmlns:a16="http://schemas.microsoft.com/office/drawing/2014/main" id="{04078DA4-A377-43B8-BE60-518066A1B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037" y="5619215"/>
            <a:ext cx="3096963" cy="123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8C5D5F48-6065-42F1-8C33-780B272237E6}"/>
              </a:ext>
            </a:extLst>
          </p:cNvPr>
          <p:cNvSpPr txBox="1">
            <a:spLocks/>
          </p:cNvSpPr>
          <p:nvPr/>
        </p:nvSpPr>
        <p:spPr>
          <a:xfrm>
            <a:off x="0" y="-1437900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Computational Neuroscience Crash Course | July 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17BEF5-5CD4-4B13-9139-1F3BF58279A5}"/>
              </a:ext>
            </a:extLst>
          </p:cNvPr>
          <p:cNvSpPr txBox="1"/>
          <p:nvPr/>
        </p:nvSpPr>
        <p:spPr>
          <a:xfrm>
            <a:off x="5017213" y="6053941"/>
            <a:ext cx="2157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Tuesday, 7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July</a:t>
            </a:r>
          </a:p>
        </p:txBody>
      </p:sp>
    </p:spTree>
    <p:extLst>
      <p:ext uri="{BB962C8B-B14F-4D97-AF65-F5344CB8AC3E}">
        <p14:creationId xmlns:p14="http://schemas.microsoft.com/office/powerpoint/2010/main" val="1389484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31D0-EE1F-4C6E-AE4E-C57774E7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56" y="640823"/>
            <a:ext cx="3555941" cy="558314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Code documentation:</a:t>
            </a:r>
            <a:br>
              <a:rPr lang="en-US" sz="4000" dirty="0"/>
            </a:br>
            <a:r>
              <a:rPr lang="en-US" sz="4000" b="1" dirty="0"/>
              <a:t>How to use generators?</a:t>
            </a:r>
            <a:endParaRPr lang="en-US" sz="2800" b="1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0FD2C6-7CF2-40D8-A6BF-4E6DA5413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40893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B8975-538F-4861-99C9-0BB78E72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Computational Neuroscience Crash Course | July 2021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FC2C88-E80A-4C20-AFCA-B353460A3D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4476" y="938212"/>
            <a:ext cx="4467225" cy="49815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FC3C49-971F-4468-A278-E39715F51A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3167" y="5156456"/>
            <a:ext cx="1878203" cy="44330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08086E7-A600-4719-BFC5-F27D054099F3}"/>
              </a:ext>
            </a:extLst>
          </p:cNvPr>
          <p:cNvSpPr/>
          <p:nvPr/>
        </p:nvSpPr>
        <p:spPr>
          <a:xfrm>
            <a:off x="392045" y="5752375"/>
            <a:ext cx="42559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10"/>
              </a:rPr>
              <a:t>http://www.doxygen.nl/manual/index.html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48471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31D0-EE1F-4C6E-AE4E-C57774E7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56" y="640823"/>
            <a:ext cx="3555941" cy="558314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Code documentation:</a:t>
            </a:r>
            <a:br>
              <a:rPr lang="en-US" sz="4000" dirty="0"/>
            </a:br>
            <a:r>
              <a:rPr lang="en-US" sz="4000" b="1" dirty="0"/>
              <a:t>How to use generators?</a:t>
            </a:r>
            <a:endParaRPr lang="en-US" sz="2800" b="1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0FD2C6-7CF2-40D8-A6BF-4E6DA5413E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B8975-538F-4861-99C9-0BB78E72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Computational Neuroscience Crash Course | July 2021</a:t>
            </a:r>
          </a:p>
        </p:txBody>
      </p:sp>
      <p:pic>
        <p:nvPicPr>
          <p:cNvPr id="12" name="Picture 2" descr="Resultado de imagem para website doxygen">
            <a:extLst>
              <a:ext uri="{FF2B5EF4-FFF2-40B4-BE49-F238E27FC236}">
                <a16:creationId xmlns:a16="http://schemas.microsoft.com/office/drawing/2014/main" id="{C078835B-C6EB-4595-B9B3-7A6D774A0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839" y="1253796"/>
            <a:ext cx="5998593" cy="46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71735E-5342-44C5-B576-4DE11B7167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3167" y="5156456"/>
            <a:ext cx="1878203" cy="44330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FCFE568-BE1B-4E9E-B642-BF92F8E0F15C}"/>
              </a:ext>
            </a:extLst>
          </p:cNvPr>
          <p:cNvSpPr/>
          <p:nvPr/>
        </p:nvSpPr>
        <p:spPr>
          <a:xfrm>
            <a:off x="392045" y="5752375"/>
            <a:ext cx="42559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10"/>
              </a:rPr>
              <a:t>http://www.doxygen.nl/manual/index.html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67608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31D0-EE1F-4C6E-AE4E-C57774E7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56" y="640823"/>
            <a:ext cx="3555941" cy="558314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Code documentation:</a:t>
            </a:r>
            <a:br>
              <a:rPr lang="en-US" sz="4000" dirty="0"/>
            </a:br>
            <a:r>
              <a:rPr lang="en-US" sz="4000" b="1" dirty="0"/>
              <a:t>How to use generators?</a:t>
            </a:r>
            <a:endParaRPr lang="en-US" sz="2800" b="1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0FD2C6-7CF2-40D8-A6BF-4E6DA5413E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B8975-538F-4861-99C9-0BB78E72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Computational Neuroscience Crash Course | July 2021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4A144FE-E339-409A-97CC-3358FC4C3A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3167" y="5156456"/>
            <a:ext cx="1878203" cy="44330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F41B149-F30C-42E0-9C6F-A57C240AFB8B}"/>
              </a:ext>
            </a:extLst>
          </p:cNvPr>
          <p:cNvSpPr/>
          <p:nvPr/>
        </p:nvSpPr>
        <p:spPr>
          <a:xfrm>
            <a:off x="392045" y="5752375"/>
            <a:ext cx="42559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9"/>
              </a:rPr>
              <a:t>http://www.doxygen.nl/manual/index.html</a:t>
            </a: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31ACED-6158-44AC-AE3C-E78BED492D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51655" y="1549786"/>
            <a:ext cx="6903199" cy="321903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43D2CC9-0406-4A3F-BDFC-824A4B1C32FF}"/>
              </a:ext>
            </a:extLst>
          </p:cNvPr>
          <p:cNvSpPr/>
          <p:nvPr/>
        </p:nvSpPr>
        <p:spPr>
          <a:xfrm>
            <a:off x="5844806" y="4969660"/>
            <a:ext cx="53440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11"/>
              </a:rPr>
              <a:t>https://aleblois.github.io/SongbirdNeuralDataAnalysis/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0421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FA225-1FAA-40D4-B965-C9855836E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163" y="2335579"/>
            <a:ext cx="3825840" cy="1602770"/>
          </a:xfrm>
        </p:spPr>
        <p:txBody>
          <a:bodyPr>
            <a:normAutofit/>
          </a:bodyPr>
          <a:lstStyle/>
          <a:p>
            <a:r>
              <a:rPr lang="en-US" sz="5400" dirty="0"/>
              <a:t>Thank you !</a:t>
            </a:r>
          </a:p>
        </p:txBody>
      </p:sp>
      <p:pic>
        <p:nvPicPr>
          <p:cNvPr id="6" name="Picture 16" descr="Resultado de imagem para open scientist">
            <a:extLst>
              <a:ext uri="{FF2B5EF4-FFF2-40B4-BE49-F238E27FC236}">
                <a16:creationId xmlns:a16="http://schemas.microsoft.com/office/drawing/2014/main" id="{0A924A4E-2884-4F8B-8E30-E88D1B4A8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58" y="5208998"/>
            <a:ext cx="1764557" cy="151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ordeaux Neurocampus Graduate Program - University of Bordeaux">
            <a:extLst>
              <a:ext uri="{FF2B5EF4-FFF2-40B4-BE49-F238E27FC236}">
                <a16:creationId xmlns:a16="http://schemas.microsoft.com/office/drawing/2014/main" id="{2AFA6B18-DDCD-4848-A7C7-30FA86F62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57573" cy="168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17th International Symposium on Dental Morphology (ISDM) &amp;amp; 2nd congress of  International Association for Paleodontology (IAPO) - Sciencesconf.org">
            <a:extLst>
              <a:ext uri="{FF2B5EF4-FFF2-40B4-BE49-F238E27FC236}">
                <a16:creationId xmlns:a16="http://schemas.microsoft.com/office/drawing/2014/main" id="{5A5F00ED-291C-4B6B-ACAC-2CCF0D136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037" y="223652"/>
            <a:ext cx="3096963" cy="123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480EE-13D2-4576-B2CC-4E6E83EF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Computational Neuroscience Crash Course | July 2021</a:t>
            </a:r>
          </a:p>
        </p:txBody>
      </p:sp>
      <p:pic>
        <p:nvPicPr>
          <p:cNvPr id="10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40EEFDE4-BBC3-47E3-889C-3FDFD429F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1" t="4715" r="13339" b="26670"/>
          <a:stretch/>
        </p:blipFill>
        <p:spPr>
          <a:xfrm>
            <a:off x="10462211" y="4864610"/>
            <a:ext cx="1581431" cy="149174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465F55-1E7D-4A69-BE25-00A1BB4557DA}"/>
              </a:ext>
            </a:extLst>
          </p:cNvPr>
          <p:cNvGrpSpPr/>
          <p:nvPr/>
        </p:nvGrpSpPr>
        <p:grpSpPr>
          <a:xfrm>
            <a:off x="10419996" y="6323990"/>
            <a:ext cx="2048597" cy="493944"/>
            <a:chOff x="8251502" y="2359755"/>
            <a:chExt cx="2860122" cy="516246"/>
          </a:xfrm>
        </p:grpSpPr>
        <p:pic>
          <p:nvPicPr>
            <p:cNvPr id="12" name="Picture 11" descr="Logo&#10;&#10;Description automatically generated">
              <a:extLst>
                <a:ext uri="{FF2B5EF4-FFF2-40B4-BE49-F238E27FC236}">
                  <a16:creationId xmlns:a16="http://schemas.microsoft.com/office/drawing/2014/main" id="{4121A2EA-9432-4DE7-A435-EA788AF71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1502" y="2359755"/>
              <a:ext cx="471306" cy="47130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E91000C-165A-4C7D-AA93-9BE8F016EB9A}"/>
                </a:ext>
              </a:extLst>
            </p:cNvPr>
            <p:cNvSpPr txBox="1"/>
            <p:nvPr/>
          </p:nvSpPr>
          <p:spPr>
            <a:xfrm>
              <a:off x="8637664" y="2438516"/>
              <a:ext cx="2473960" cy="4374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Verdana" panose="020B0604030504040204" pitchFamily="34" charset="0"/>
                  <a:cs typeface="+mn-cs"/>
                </a:rPr>
                <a:t>@BordeauxTea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111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31D0-EE1F-4C6E-AE4E-C57774E7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56" y="640823"/>
            <a:ext cx="3555941" cy="558314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Code documentation:</a:t>
            </a:r>
            <a:br>
              <a:rPr lang="en-US" sz="4000" dirty="0"/>
            </a:br>
            <a:r>
              <a:rPr lang="en-US" sz="4000" b="1" dirty="0"/>
              <a:t>What is it?</a:t>
            </a:r>
            <a:endParaRPr lang="en-US" sz="2800" b="1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0FD2C6-7CF2-40D8-A6BF-4E6DA5413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64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AD709DB8-1AD4-4E2B-BB28-FFB239685EA9}"/>
              </a:ext>
            </a:extLst>
          </p:cNvPr>
          <p:cNvSpPr/>
          <p:nvPr/>
        </p:nvSpPr>
        <p:spPr>
          <a:xfrm>
            <a:off x="4580229" y="2450158"/>
            <a:ext cx="7222732" cy="37624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B8975-538F-4861-99C9-0BB78E72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Computational Neuroscience Crash Course | July 2021</a:t>
            </a:r>
          </a:p>
        </p:txBody>
      </p:sp>
      <p:pic>
        <p:nvPicPr>
          <p:cNvPr id="17" name="Picture 2" descr="Resultado de imagem para documentation in programming cartoons">
            <a:extLst>
              <a:ext uri="{FF2B5EF4-FFF2-40B4-BE49-F238E27FC236}">
                <a16:creationId xmlns:a16="http://schemas.microsoft.com/office/drawing/2014/main" id="{BE09AA5C-4594-478A-986E-1B0724614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184" y="2450158"/>
            <a:ext cx="3852821" cy="372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041B011-ECF7-4FE7-9A19-D63E3B52DFD0}"/>
              </a:ext>
            </a:extLst>
          </p:cNvPr>
          <p:cNvSpPr txBox="1"/>
          <p:nvPr/>
        </p:nvSpPr>
        <p:spPr>
          <a:xfrm>
            <a:off x="9182511" y="6217230"/>
            <a:ext cx="2620450" cy="3698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Don’t take it for granted!</a:t>
            </a:r>
          </a:p>
        </p:txBody>
      </p:sp>
      <p:pic>
        <p:nvPicPr>
          <p:cNvPr id="20" name="Picture 4" descr="Imagem relacionada">
            <a:extLst>
              <a:ext uri="{FF2B5EF4-FFF2-40B4-BE49-F238E27FC236}">
                <a16:creationId xmlns:a16="http://schemas.microsoft.com/office/drawing/2014/main" id="{35F5ED21-6B75-4600-94B7-D81395FCE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26" y="634029"/>
            <a:ext cx="2309721" cy="133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84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31D0-EE1F-4C6E-AE4E-C57774E7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56" y="640823"/>
            <a:ext cx="3555941" cy="558314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Code documentation:</a:t>
            </a:r>
            <a:br>
              <a:rPr lang="en-US" sz="4000" dirty="0"/>
            </a:br>
            <a:r>
              <a:rPr lang="en-US" sz="4000" b="1" dirty="0"/>
              <a:t>What is it?</a:t>
            </a:r>
            <a:endParaRPr lang="en-US" sz="2800" b="1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0FD2C6-7CF2-40D8-A6BF-4E6DA5413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61866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B8975-538F-4861-99C9-0BB78E72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Computational Neuroscience Crash Course | July 2021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E568FB-3249-410F-AA14-508D512B2AFB}"/>
              </a:ext>
            </a:extLst>
          </p:cNvPr>
          <p:cNvSpPr/>
          <p:nvPr/>
        </p:nvSpPr>
        <p:spPr>
          <a:xfrm>
            <a:off x="4458640" y="1285537"/>
            <a:ext cx="7089890" cy="15886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8D2906-DB99-4696-840D-1F296AE73D96}"/>
              </a:ext>
            </a:extLst>
          </p:cNvPr>
          <p:cNvSpPr txBox="1"/>
          <p:nvPr/>
        </p:nvSpPr>
        <p:spPr>
          <a:xfrm>
            <a:off x="5574928" y="766763"/>
            <a:ext cx="58093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000" b="1" dirty="0"/>
              <a:t>Comments: brief statements using hashtag (#)</a:t>
            </a:r>
          </a:p>
          <a:p>
            <a:endParaRPr lang="en-US" sz="2000" b="1" dirty="0"/>
          </a:p>
          <a:p>
            <a:r>
              <a:rPr lang="en-US" sz="2000" b="1" dirty="0"/>
              <a:t>Documentation: </a:t>
            </a:r>
            <a:r>
              <a:rPr lang="en-US" sz="2000" b="1" i="1" dirty="0"/>
              <a:t>docstrings</a:t>
            </a:r>
            <a:r>
              <a:rPr lang="en-US" sz="2000" b="1" dirty="0"/>
              <a:t> (three double-quote """)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35C853-2F43-4400-9ACE-AB45DE6A15A6}"/>
              </a:ext>
            </a:extLst>
          </p:cNvPr>
          <p:cNvSpPr/>
          <p:nvPr/>
        </p:nvSpPr>
        <p:spPr>
          <a:xfrm>
            <a:off x="4558129" y="4661619"/>
            <a:ext cx="7089890" cy="15886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2E82A7-5976-4225-A3B5-9CDBF028C7C1}"/>
              </a:ext>
            </a:extLst>
          </p:cNvPr>
          <p:cNvSpPr txBox="1"/>
          <p:nvPr/>
        </p:nvSpPr>
        <p:spPr>
          <a:xfrm>
            <a:off x="5574928" y="3983824"/>
            <a:ext cx="5973602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Google docstrings,  </a:t>
            </a:r>
            <a:r>
              <a:rPr lang="en-US" sz="2000" dirty="0" err="1"/>
              <a:t>reStructured</a:t>
            </a:r>
            <a:r>
              <a:rPr lang="en-US" sz="2000" dirty="0"/>
              <a:t> text, </a:t>
            </a:r>
            <a:r>
              <a:rPr lang="en-US" sz="2000" dirty="0" err="1"/>
              <a:t>Numpy</a:t>
            </a:r>
            <a:r>
              <a:rPr lang="en-US" sz="2000" dirty="0"/>
              <a:t>/</a:t>
            </a:r>
            <a:r>
              <a:rPr lang="en-US" sz="2000" dirty="0" err="1"/>
              <a:t>Scipy</a:t>
            </a:r>
            <a:r>
              <a:rPr lang="en-US" sz="2000" dirty="0"/>
              <a:t> docstrings, etc.. (chose one and stick to it!)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AA6ADF-598C-444E-96C5-39B5AE792D84}"/>
              </a:ext>
            </a:extLst>
          </p:cNvPr>
          <p:cNvSpPr txBox="1"/>
          <p:nvPr/>
        </p:nvSpPr>
        <p:spPr>
          <a:xfrm>
            <a:off x="5430748" y="5770037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Have a read: https://www.python.org/dev/peps/pep-0257/</a:t>
            </a:r>
          </a:p>
        </p:txBody>
      </p:sp>
    </p:spTree>
    <p:extLst>
      <p:ext uri="{BB962C8B-B14F-4D97-AF65-F5344CB8AC3E}">
        <p14:creationId xmlns:p14="http://schemas.microsoft.com/office/powerpoint/2010/main" val="279539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31D0-EE1F-4C6E-AE4E-C57774E7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56" y="640823"/>
            <a:ext cx="3555941" cy="558314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Code documentation:</a:t>
            </a:r>
            <a:br>
              <a:rPr lang="en-US" sz="4000" dirty="0"/>
            </a:br>
            <a:r>
              <a:rPr lang="en-US" sz="4000" b="1" dirty="0"/>
              <a:t>Some examples</a:t>
            </a:r>
            <a:endParaRPr lang="en-US" sz="2800" b="1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0FD2C6-7CF2-40D8-A6BF-4E6DA5413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14711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B8975-538F-4861-99C9-0BB78E72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Computational Neuroscience Crash Course | July 2021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03A86E-683A-4104-A344-2C5A8EAB76C9}"/>
              </a:ext>
            </a:extLst>
          </p:cNvPr>
          <p:cNvSpPr txBox="1"/>
          <p:nvPr/>
        </p:nvSpPr>
        <p:spPr>
          <a:xfrm>
            <a:off x="5873668" y="5733415"/>
            <a:ext cx="52477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https://realpython.com/documenting-python-code/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2A6EA1-EEF3-4D16-897D-BDE3348456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4917" y="2749171"/>
            <a:ext cx="7647083" cy="131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7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31D0-EE1F-4C6E-AE4E-C57774E7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56" y="640823"/>
            <a:ext cx="3555941" cy="558314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Code documentation:</a:t>
            </a:r>
            <a:br>
              <a:rPr lang="en-US" sz="4000" dirty="0"/>
            </a:br>
            <a:r>
              <a:rPr lang="en-US" sz="4000" b="1" dirty="0"/>
              <a:t>Some examples</a:t>
            </a:r>
            <a:endParaRPr lang="en-US" sz="2800" b="1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0FD2C6-7CF2-40D8-A6BF-4E6DA5413E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B8975-538F-4861-99C9-0BB78E72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Computational Neuroscience Crash Course | July 2021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130B73-429B-4DC0-A295-CF424BA8BB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8766" y="1585927"/>
            <a:ext cx="7531847" cy="33739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03A86E-683A-4104-A344-2C5A8EAB76C9}"/>
              </a:ext>
            </a:extLst>
          </p:cNvPr>
          <p:cNvSpPr txBox="1"/>
          <p:nvPr/>
        </p:nvSpPr>
        <p:spPr>
          <a:xfrm>
            <a:off x="5873668" y="5733415"/>
            <a:ext cx="52477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https://realpython.com/documenting-python-code/</a:t>
            </a:r>
          </a:p>
        </p:txBody>
      </p:sp>
    </p:spTree>
    <p:extLst>
      <p:ext uri="{BB962C8B-B14F-4D97-AF65-F5344CB8AC3E}">
        <p14:creationId xmlns:p14="http://schemas.microsoft.com/office/powerpoint/2010/main" val="72272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31D0-EE1F-4C6E-AE4E-C57774E7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56" y="640823"/>
            <a:ext cx="3555941" cy="558314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Code documentation:</a:t>
            </a:r>
            <a:br>
              <a:rPr lang="en-US" sz="4000" dirty="0"/>
            </a:br>
            <a:r>
              <a:rPr lang="en-US" sz="4000" b="1" dirty="0"/>
              <a:t>Some examples</a:t>
            </a:r>
            <a:endParaRPr lang="en-US" sz="2800" b="1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0FD2C6-7CF2-40D8-A6BF-4E6DA5413E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B8975-538F-4861-99C9-0BB78E72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Computational Neuroscience Crash Course | July 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84607B-AEAC-455C-BF7D-4E4D2B8B6D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8453" y="1646680"/>
            <a:ext cx="7507939" cy="35244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495B0B-E3F8-4DE4-A483-9404EDB8D50D}"/>
              </a:ext>
            </a:extLst>
          </p:cNvPr>
          <p:cNvSpPr txBox="1"/>
          <p:nvPr/>
        </p:nvSpPr>
        <p:spPr>
          <a:xfrm>
            <a:off x="5873668" y="5733415"/>
            <a:ext cx="52477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https://realpython.com/documenting-python-code/</a:t>
            </a:r>
          </a:p>
        </p:txBody>
      </p:sp>
    </p:spTree>
    <p:extLst>
      <p:ext uri="{BB962C8B-B14F-4D97-AF65-F5344CB8AC3E}">
        <p14:creationId xmlns:p14="http://schemas.microsoft.com/office/powerpoint/2010/main" val="3555301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31D0-EE1F-4C6E-AE4E-C57774E7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56" y="640823"/>
            <a:ext cx="3555941" cy="558314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Code documentation:</a:t>
            </a:r>
            <a:br>
              <a:rPr lang="en-US" sz="4000" dirty="0"/>
            </a:br>
            <a:r>
              <a:rPr lang="en-US" sz="4000" b="1" dirty="0"/>
              <a:t>Some examples</a:t>
            </a:r>
            <a:endParaRPr lang="en-US" sz="2800" b="1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0FD2C6-7CF2-40D8-A6BF-4E6DA5413E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B8975-538F-4861-99C9-0BB78E72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Computational Neuroscience Crash Course | July 2021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79B764-9894-42BE-AE66-F0C2148756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8453" y="1389698"/>
            <a:ext cx="7497191" cy="41643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4D8B3C-D282-45B2-9C21-B3D12CF016EA}"/>
              </a:ext>
            </a:extLst>
          </p:cNvPr>
          <p:cNvSpPr txBox="1"/>
          <p:nvPr/>
        </p:nvSpPr>
        <p:spPr>
          <a:xfrm>
            <a:off x="5873668" y="5733415"/>
            <a:ext cx="52477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https://realpython.com/documenting-python-code/</a:t>
            </a:r>
          </a:p>
        </p:txBody>
      </p:sp>
    </p:spTree>
    <p:extLst>
      <p:ext uri="{BB962C8B-B14F-4D97-AF65-F5344CB8AC3E}">
        <p14:creationId xmlns:p14="http://schemas.microsoft.com/office/powerpoint/2010/main" val="315768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31D0-EE1F-4C6E-AE4E-C57774E7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56" y="640823"/>
            <a:ext cx="3555941" cy="558314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Code documentation:</a:t>
            </a:r>
            <a:br>
              <a:rPr lang="en-US" sz="4000" dirty="0"/>
            </a:br>
            <a:r>
              <a:rPr lang="en-US" sz="4000" b="1" dirty="0"/>
              <a:t>Some examples</a:t>
            </a:r>
            <a:endParaRPr lang="en-US" sz="2800" b="1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0FD2C6-7CF2-40D8-A6BF-4E6DA5413E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B8975-538F-4861-99C9-0BB78E72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Computational Neuroscience Crash Course | July 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0170AA-0F93-4D35-A991-3FD2AA0670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8453" y="1923818"/>
            <a:ext cx="7571172" cy="28952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1C95D0-2769-4EDB-98DD-677A14F8C575}"/>
              </a:ext>
            </a:extLst>
          </p:cNvPr>
          <p:cNvSpPr txBox="1"/>
          <p:nvPr/>
        </p:nvSpPr>
        <p:spPr>
          <a:xfrm>
            <a:off x="5585053" y="5290589"/>
            <a:ext cx="53569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https://www.programiz.com/python-programming/docstrings</a:t>
            </a:r>
          </a:p>
        </p:txBody>
      </p:sp>
    </p:spTree>
    <p:extLst>
      <p:ext uri="{BB962C8B-B14F-4D97-AF65-F5344CB8AC3E}">
        <p14:creationId xmlns:p14="http://schemas.microsoft.com/office/powerpoint/2010/main" val="3558813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31D0-EE1F-4C6E-AE4E-C57774E7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56" y="640823"/>
            <a:ext cx="3555941" cy="558314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Code documentation:</a:t>
            </a:r>
            <a:br>
              <a:rPr lang="en-US" sz="4000" dirty="0"/>
            </a:br>
            <a:r>
              <a:rPr lang="en-US" sz="4000" b="1" dirty="0"/>
              <a:t>Which tools to use?</a:t>
            </a:r>
            <a:endParaRPr lang="en-US" sz="2800" b="1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0FD2C6-7CF2-40D8-A6BF-4E6DA5413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68407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B8975-538F-4861-99C9-0BB78E72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Computational Neuroscience Crash Course | July 2021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9BEE05-F005-421C-B01E-5C970370BB5A}"/>
              </a:ext>
            </a:extLst>
          </p:cNvPr>
          <p:cNvSpPr txBox="1"/>
          <p:nvPr/>
        </p:nvSpPr>
        <p:spPr>
          <a:xfrm>
            <a:off x="5104544" y="1224435"/>
            <a:ext cx="6443986" cy="2204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Tools for writing software reference documentation.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They provide you an output HTML/Latex files to publish  your documentation (e.g., as website).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Can give visibility to your work!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579A96-A5A5-409B-8896-7211DBEEC7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8605" y="4420813"/>
            <a:ext cx="3238375" cy="764337"/>
          </a:xfrm>
          <a:prstGeom prst="rect">
            <a:avLst/>
          </a:prstGeom>
        </p:spPr>
      </p:pic>
      <p:pic>
        <p:nvPicPr>
          <p:cNvPr id="14" name="Picture 2" descr="Resultado de imagem para sphinx documentation logo">
            <a:extLst>
              <a:ext uri="{FF2B5EF4-FFF2-40B4-BE49-F238E27FC236}">
                <a16:creationId xmlns:a16="http://schemas.microsoft.com/office/drawing/2014/main" id="{87ED4D49-9AB7-4EBC-A051-CB0CA6A5A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515" y="4429268"/>
            <a:ext cx="2945219" cy="74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570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421</Words>
  <Application>Microsoft Office PowerPoint</Application>
  <PresentationFormat>Widescreen</PresentationFormat>
  <Paragraphs>65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1_Office Theme</vt:lpstr>
      <vt:lpstr>Introduction to Python – Code documentation</vt:lpstr>
      <vt:lpstr>Code documentation: What is it?</vt:lpstr>
      <vt:lpstr>Code documentation: What is it?</vt:lpstr>
      <vt:lpstr>Code documentation: Some examples</vt:lpstr>
      <vt:lpstr>Code documentation: Some examples</vt:lpstr>
      <vt:lpstr>Code documentation: Some examples</vt:lpstr>
      <vt:lpstr>Code documentation: Some examples</vt:lpstr>
      <vt:lpstr>Code documentation: Some examples</vt:lpstr>
      <vt:lpstr>Code documentation: Which tools to use?</vt:lpstr>
      <vt:lpstr>Code documentation: How to use generators?</vt:lpstr>
      <vt:lpstr>Code documentation: How to use generators?</vt:lpstr>
      <vt:lpstr>Code documentation: How to use generators?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– Code documentation</dc:title>
  <dc:creator>Eduarda Centeno</dc:creator>
  <cp:lastModifiedBy>Eduarda Centeno</cp:lastModifiedBy>
  <cp:revision>6</cp:revision>
  <dcterms:created xsi:type="dcterms:W3CDTF">2021-06-21T13:25:35Z</dcterms:created>
  <dcterms:modified xsi:type="dcterms:W3CDTF">2021-06-21T15:51:02Z</dcterms:modified>
</cp:coreProperties>
</file>