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71" r:id="rId6"/>
    <p:sldId id="259" r:id="rId7"/>
    <p:sldId id="272" r:id="rId8"/>
    <p:sldId id="273" r:id="rId9"/>
    <p:sldId id="274" r:id="rId10"/>
    <p:sldId id="260" r:id="rId11"/>
    <p:sldId id="265" r:id="rId12"/>
    <p:sldId id="262" r:id="rId13"/>
    <p:sldId id="264" r:id="rId14"/>
    <p:sldId id="270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team: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1FA8D2-D238-41B8-97B8-30197F147780}">
      <dgm:prSet custT="1"/>
      <dgm:spPr/>
      <dgm:t>
        <a:bodyPr/>
        <a:lstStyle/>
        <a:p>
          <a:r>
            <a:rPr lang="en-US" sz="2000" dirty="0"/>
            <a:t>Week-long course</a:t>
          </a:r>
        </a:p>
      </dgm:t>
    </dgm:pt>
    <dgm:pt modelId="{80C553C9-CB52-4B36-9C1E-75BD259CDF31}" type="parTrans" cxnId="{B2CE0CAE-252B-444A-A417-A33A74526143}">
      <dgm:prSet/>
      <dgm:spPr/>
      <dgm:t>
        <a:bodyPr/>
        <a:lstStyle/>
        <a:p>
          <a:endParaRPr lang="en-US" sz="2000"/>
        </a:p>
      </dgm:t>
    </dgm:pt>
    <dgm:pt modelId="{43884983-800A-4E2B-B2E4-3F84A36D4E77}" type="sibTrans" cxnId="{B2CE0CAE-252B-444A-A417-A33A74526143}">
      <dgm:prSet/>
      <dgm:spPr/>
      <dgm:t>
        <a:bodyPr/>
        <a:lstStyle/>
        <a:p>
          <a:endParaRPr lang="en-US" sz="2000"/>
        </a:p>
      </dgm:t>
    </dgm:pt>
    <dgm:pt modelId="{C688A2E9-EFFB-42D9-8805-6386D50D1B87}">
      <dgm:prSet custT="1"/>
      <dgm:spPr/>
      <dgm:t>
        <a:bodyPr/>
        <a:lstStyle/>
        <a:p>
          <a:r>
            <a:rPr lang="en-US" sz="2000" dirty="0"/>
            <a:t>We start each day with a Q&amp;A / Recap (approx. 30 min)</a:t>
          </a:r>
        </a:p>
      </dgm:t>
    </dgm:pt>
    <dgm:pt modelId="{52729AA9-AA30-4354-AC02-ABC9077C0A31}" type="parTrans" cxnId="{DF04B141-3BE8-4FFB-B30D-4B845D5A71F5}">
      <dgm:prSet/>
      <dgm:spPr/>
      <dgm:t>
        <a:bodyPr/>
        <a:lstStyle/>
        <a:p>
          <a:endParaRPr lang="en-US" sz="2000"/>
        </a:p>
      </dgm:t>
    </dgm:pt>
    <dgm:pt modelId="{CC4A1D35-28C2-41B4-9B9C-63B3746A39A4}" type="sibTrans" cxnId="{DF04B141-3BE8-4FFB-B30D-4B845D5A71F5}">
      <dgm:prSet/>
      <dgm:spPr/>
      <dgm:t>
        <a:bodyPr/>
        <a:lstStyle/>
        <a:p>
          <a:endParaRPr lang="en-US" sz="2000"/>
        </a:p>
      </dgm:t>
    </dgm:pt>
    <dgm:pt modelId="{295BFC4C-3700-443F-BD52-B2A8E0C76D2C}">
      <dgm:prSet custT="1"/>
      <dgm:spPr/>
      <dgm:t>
        <a:bodyPr/>
        <a:lstStyle/>
        <a:p>
          <a:r>
            <a:rPr lang="en-US" sz="2000" dirty="0"/>
            <a:t>We will provide you with some </a:t>
          </a:r>
          <a:r>
            <a:rPr lang="en-US" sz="2000" dirty="0" err="1"/>
            <a:t>maths</a:t>
          </a:r>
          <a:r>
            <a:rPr lang="en-US" sz="2000" dirty="0"/>
            <a:t> and programming lectures</a:t>
          </a:r>
        </a:p>
      </dgm:t>
    </dgm:pt>
    <dgm:pt modelId="{38E4FB13-0EEA-477B-9CF3-21D33F32BDD2}" type="parTrans" cxnId="{7D1E3C3B-627B-445A-89DB-A7CD395AD557}">
      <dgm:prSet/>
      <dgm:spPr/>
      <dgm:t>
        <a:bodyPr/>
        <a:lstStyle/>
        <a:p>
          <a:endParaRPr lang="en-US" sz="2000"/>
        </a:p>
      </dgm:t>
    </dgm:pt>
    <dgm:pt modelId="{DF3904AD-C030-4191-B25B-30767C21A99A}" type="sibTrans" cxnId="{7D1E3C3B-627B-445A-89DB-A7CD395AD557}">
      <dgm:prSet/>
      <dgm:spPr/>
      <dgm:t>
        <a:bodyPr/>
        <a:lstStyle/>
        <a:p>
          <a:endParaRPr lang="en-US" sz="2000"/>
        </a:p>
      </dgm:t>
    </dgm:pt>
    <dgm:pt modelId="{9CB67529-8C4C-43BD-A0F5-D548881BF72B}">
      <dgm:prSet custT="1"/>
      <dgm:spPr/>
      <dgm:t>
        <a:bodyPr/>
        <a:lstStyle/>
        <a:p>
          <a:r>
            <a:rPr lang="en-US" sz="2000" dirty="0"/>
            <a:t>You have predefined tasks per day</a:t>
          </a:r>
        </a:p>
      </dgm:t>
    </dgm:pt>
    <dgm:pt modelId="{B778D891-271D-48D7-B16A-83BA12367207}" type="parTrans" cxnId="{7FB1BB23-5021-440A-A672-ED4B1F3FA436}">
      <dgm:prSet/>
      <dgm:spPr/>
      <dgm:t>
        <a:bodyPr/>
        <a:lstStyle/>
        <a:p>
          <a:endParaRPr lang="en-US" sz="2000"/>
        </a:p>
      </dgm:t>
    </dgm:pt>
    <dgm:pt modelId="{316A90C2-ED6D-42E6-8C5D-45402B31B118}" type="sibTrans" cxnId="{7FB1BB23-5021-440A-A672-ED4B1F3FA436}">
      <dgm:prSet/>
      <dgm:spPr/>
      <dgm:t>
        <a:bodyPr/>
        <a:lstStyle/>
        <a:p>
          <a:endParaRPr lang="en-US" sz="2000"/>
        </a:p>
      </dgm:t>
    </dgm:pt>
    <dgm:pt modelId="{C673FFB4-E438-49DB-B1C6-C8FEE3A3FCFE}">
      <dgm:prSet custT="1"/>
      <dgm:spPr/>
      <dgm:t>
        <a:bodyPr/>
        <a:lstStyle/>
        <a:p>
          <a:r>
            <a:rPr lang="en-US" sz="2000"/>
            <a:t>You will be divided in pairs (pair programming)</a:t>
          </a:r>
        </a:p>
      </dgm:t>
    </dgm:pt>
    <dgm:pt modelId="{760D28CA-F994-435F-A9D3-982736C505ED}" type="parTrans" cxnId="{44B65B2C-AF6F-4B2F-B011-9B58A7845329}">
      <dgm:prSet/>
      <dgm:spPr/>
      <dgm:t>
        <a:bodyPr/>
        <a:lstStyle/>
        <a:p>
          <a:endParaRPr lang="en-US" sz="2000"/>
        </a:p>
      </dgm:t>
    </dgm:pt>
    <dgm:pt modelId="{EB4366D1-7BC7-4579-A4CA-0AA37E8DB8C9}" type="sibTrans" cxnId="{44B65B2C-AF6F-4B2F-B011-9B58A7845329}">
      <dgm:prSet/>
      <dgm:spPr/>
      <dgm:t>
        <a:bodyPr/>
        <a:lstStyle/>
        <a:p>
          <a:endParaRPr lang="en-US" sz="2000"/>
        </a:p>
      </dgm:t>
    </dgm:pt>
    <dgm:pt modelId="{DB0EFB65-96E5-4730-93EB-92C7C8BFE2A8}">
      <dgm:prSet custT="1"/>
      <dgm:spPr/>
      <dgm:t>
        <a:bodyPr/>
        <a:lstStyle/>
        <a:p>
          <a:r>
            <a:rPr lang="en-US" sz="2000" dirty="0"/>
            <a:t>We provide the tasks’ solutions by the end of each day</a:t>
          </a:r>
        </a:p>
      </dgm:t>
    </dgm:pt>
    <dgm:pt modelId="{4D7B305A-F5DF-4D49-95CD-7B76B0A85713}" type="parTrans" cxnId="{D36B86D3-0C51-4725-848E-6FB628F04B5B}">
      <dgm:prSet/>
      <dgm:spPr/>
      <dgm:t>
        <a:bodyPr/>
        <a:lstStyle/>
        <a:p>
          <a:endParaRPr lang="en-US" sz="2000"/>
        </a:p>
      </dgm:t>
    </dgm:pt>
    <dgm:pt modelId="{C9AC728D-6E67-40EA-8A7E-1C0919C458F5}" type="sibTrans" cxnId="{D36B86D3-0C51-4725-848E-6FB628F04B5B}">
      <dgm:prSet/>
      <dgm:spPr/>
      <dgm:t>
        <a:bodyPr/>
        <a:lstStyle/>
        <a:p>
          <a:endParaRPr lang="en-US" sz="2000"/>
        </a:p>
      </dgm:t>
    </dgm:pt>
    <dgm:pt modelId="{73D5E64E-C522-4207-8E89-3EE6C0CFA399}">
      <dgm:prSet custT="1"/>
      <dgm:spPr/>
      <dgm:t>
        <a:bodyPr/>
        <a:lstStyle/>
        <a:p>
          <a:r>
            <a:rPr lang="en-US" sz="2000" dirty="0"/>
            <a:t>On Friday you will have the time to work on your presentation</a:t>
          </a:r>
        </a:p>
      </dgm:t>
    </dgm:pt>
    <dgm:pt modelId="{C2ACB4CF-DB76-4287-A9CD-C905A9EF08C2}" type="parTrans" cxnId="{1306F8A4-7E8B-4FCA-AB3E-D851D616572A}">
      <dgm:prSet/>
      <dgm:spPr/>
      <dgm:t>
        <a:bodyPr/>
        <a:lstStyle/>
        <a:p>
          <a:endParaRPr lang="en-US" sz="2000"/>
        </a:p>
      </dgm:t>
    </dgm:pt>
    <dgm:pt modelId="{83976B51-8E6F-4625-98D1-DE731DD68648}" type="sibTrans" cxnId="{1306F8A4-7E8B-4FCA-AB3E-D851D616572A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047DA48A-6CA4-4B19-A60B-4B3A33048051}" type="pres">
      <dgm:prSet presAssocID="{D01FA8D2-D238-41B8-97B8-30197F147780}" presName="thickLine" presStyleLbl="alignNode1" presStyleIdx="0" presStyleCnt="7"/>
      <dgm:spPr/>
    </dgm:pt>
    <dgm:pt modelId="{7AF5B8C5-5142-4C2B-BF7E-6470CABB2F73}" type="pres">
      <dgm:prSet presAssocID="{D01FA8D2-D238-41B8-97B8-30197F147780}" presName="horz1" presStyleCnt="0"/>
      <dgm:spPr/>
    </dgm:pt>
    <dgm:pt modelId="{32B90590-E562-4E2A-B8C2-28F5BC486E16}" type="pres">
      <dgm:prSet presAssocID="{D01FA8D2-D238-41B8-97B8-30197F147780}" presName="tx1" presStyleLbl="revTx" presStyleIdx="0" presStyleCnt="7"/>
      <dgm:spPr/>
    </dgm:pt>
    <dgm:pt modelId="{F78AF5AB-007B-47E7-8B79-FB667C7DA314}" type="pres">
      <dgm:prSet presAssocID="{D01FA8D2-D238-41B8-97B8-30197F147780}" presName="vert1" presStyleCnt="0"/>
      <dgm:spPr/>
    </dgm:pt>
    <dgm:pt modelId="{5B674D0A-011F-47CE-B707-04C360498EBE}" type="pres">
      <dgm:prSet presAssocID="{C688A2E9-EFFB-42D9-8805-6386D50D1B87}" presName="thickLine" presStyleLbl="alignNode1" presStyleIdx="1" presStyleCnt="7"/>
      <dgm:spPr/>
    </dgm:pt>
    <dgm:pt modelId="{7C2CB35C-8C7A-40E2-A37C-EE411EAD5261}" type="pres">
      <dgm:prSet presAssocID="{C688A2E9-EFFB-42D9-8805-6386D50D1B87}" presName="horz1" presStyleCnt="0"/>
      <dgm:spPr/>
    </dgm:pt>
    <dgm:pt modelId="{F1871FC4-6D85-48EA-BD36-CF0E39284510}" type="pres">
      <dgm:prSet presAssocID="{C688A2E9-EFFB-42D9-8805-6386D50D1B87}" presName="tx1" presStyleLbl="revTx" presStyleIdx="1" presStyleCnt="7"/>
      <dgm:spPr/>
    </dgm:pt>
    <dgm:pt modelId="{FC15AF0D-A020-4655-B82C-DC69FEDB76C3}" type="pres">
      <dgm:prSet presAssocID="{C688A2E9-EFFB-42D9-8805-6386D50D1B87}" presName="vert1" presStyleCnt="0"/>
      <dgm:spPr/>
    </dgm:pt>
    <dgm:pt modelId="{34319CED-81EC-4832-8BC6-97AB7E4733A9}" type="pres">
      <dgm:prSet presAssocID="{295BFC4C-3700-443F-BD52-B2A8E0C76D2C}" presName="thickLine" presStyleLbl="alignNode1" presStyleIdx="2" presStyleCnt="7"/>
      <dgm:spPr/>
    </dgm:pt>
    <dgm:pt modelId="{21B8E08F-88BB-4114-9666-471B80D2D7D5}" type="pres">
      <dgm:prSet presAssocID="{295BFC4C-3700-443F-BD52-B2A8E0C76D2C}" presName="horz1" presStyleCnt="0"/>
      <dgm:spPr/>
    </dgm:pt>
    <dgm:pt modelId="{F89238A1-11AB-4863-BBDE-AD8BFE6D165A}" type="pres">
      <dgm:prSet presAssocID="{295BFC4C-3700-443F-BD52-B2A8E0C76D2C}" presName="tx1" presStyleLbl="revTx" presStyleIdx="2" presStyleCnt="7"/>
      <dgm:spPr/>
    </dgm:pt>
    <dgm:pt modelId="{CABBFB06-CC88-4138-ACB1-7BB436FAAB59}" type="pres">
      <dgm:prSet presAssocID="{295BFC4C-3700-443F-BD52-B2A8E0C76D2C}" presName="vert1" presStyleCnt="0"/>
      <dgm:spPr/>
    </dgm:pt>
    <dgm:pt modelId="{1CF72D8C-2B20-44F3-9071-B09F435A4187}" type="pres">
      <dgm:prSet presAssocID="{9CB67529-8C4C-43BD-A0F5-D548881BF72B}" presName="thickLine" presStyleLbl="alignNode1" presStyleIdx="3" presStyleCnt="7"/>
      <dgm:spPr/>
    </dgm:pt>
    <dgm:pt modelId="{04E9E44F-6FC4-4343-8A03-E9136C5D19E5}" type="pres">
      <dgm:prSet presAssocID="{9CB67529-8C4C-43BD-A0F5-D548881BF72B}" presName="horz1" presStyleCnt="0"/>
      <dgm:spPr/>
    </dgm:pt>
    <dgm:pt modelId="{43C35A68-A0E3-41CD-9862-B93B151CE8D1}" type="pres">
      <dgm:prSet presAssocID="{9CB67529-8C4C-43BD-A0F5-D548881BF72B}" presName="tx1" presStyleLbl="revTx" presStyleIdx="3" presStyleCnt="7"/>
      <dgm:spPr/>
    </dgm:pt>
    <dgm:pt modelId="{6A657D82-1313-47EB-91C1-B6400E85832F}" type="pres">
      <dgm:prSet presAssocID="{9CB67529-8C4C-43BD-A0F5-D548881BF72B}" presName="vert1" presStyleCnt="0"/>
      <dgm:spPr/>
    </dgm:pt>
    <dgm:pt modelId="{FB4605D6-28BF-44BD-A1E1-106F79DB9D70}" type="pres">
      <dgm:prSet presAssocID="{C673FFB4-E438-49DB-B1C6-C8FEE3A3FCFE}" presName="thickLine" presStyleLbl="alignNode1" presStyleIdx="4" presStyleCnt="7"/>
      <dgm:spPr/>
    </dgm:pt>
    <dgm:pt modelId="{E89AF541-6045-4843-A26B-59B5E9BA585C}" type="pres">
      <dgm:prSet presAssocID="{C673FFB4-E438-49DB-B1C6-C8FEE3A3FCFE}" presName="horz1" presStyleCnt="0"/>
      <dgm:spPr/>
    </dgm:pt>
    <dgm:pt modelId="{65514185-6012-48CE-AD56-F6F86F95277A}" type="pres">
      <dgm:prSet presAssocID="{C673FFB4-E438-49DB-B1C6-C8FEE3A3FCFE}" presName="tx1" presStyleLbl="revTx" presStyleIdx="4" presStyleCnt="7"/>
      <dgm:spPr/>
    </dgm:pt>
    <dgm:pt modelId="{FB693B39-B9C3-4BF6-9CDF-C8ADEC7FD5D3}" type="pres">
      <dgm:prSet presAssocID="{C673FFB4-E438-49DB-B1C6-C8FEE3A3FCFE}" presName="vert1" presStyleCnt="0"/>
      <dgm:spPr/>
    </dgm:pt>
    <dgm:pt modelId="{C7F58424-8A3A-425E-8088-EED08BD595D6}" type="pres">
      <dgm:prSet presAssocID="{DB0EFB65-96E5-4730-93EB-92C7C8BFE2A8}" presName="thickLine" presStyleLbl="alignNode1" presStyleIdx="5" presStyleCnt="7"/>
      <dgm:spPr/>
    </dgm:pt>
    <dgm:pt modelId="{A5AB17FB-8DD2-49D4-8F79-6799520E2D05}" type="pres">
      <dgm:prSet presAssocID="{DB0EFB65-96E5-4730-93EB-92C7C8BFE2A8}" presName="horz1" presStyleCnt="0"/>
      <dgm:spPr/>
    </dgm:pt>
    <dgm:pt modelId="{5C493104-FA72-4422-BB47-FEF9EE45A895}" type="pres">
      <dgm:prSet presAssocID="{DB0EFB65-96E5-4730-93EB-92C7C8BFE2A8}" presName="tx1" presStyleLbl="revTx" presStyleIdx="5" presStyleCnt="7"/>
      <dgm:spPr/>
    </dgm:pt>
    <dgm:pt modelId="{8843AE57-BC7A-494C-A938-DCFF8CE4BA8F}" type="pres">
      <dgm:prSet presAssocID="{DB0EFB65-96E5-4730-93EB-92C7C8BFE2A8}" presName="vert1" presStyleCnt="0"/>
      <dgm:spPr/>
    </dgm:pt>
    <dgm:pt modelId="{976D7072-09A7-4D07-9168-0B4551294C86}" type="pres">
      <dgm:prSet presAssocID="{73D5E64E-C522-4207-8E89-3EE6C0CFA399}" presName="thickLine" presStyleLbl="alignNode1" presStyleIdx="6" presStyleCnt="7"/>
      <dgm:spPr/>
    </dgm:pt>
    <dgm:pt modelId="{9A4F4D50-6469-4D33-B28A-A3A8379688C1}" type="pres">
      <dgm:prSet presAssocID="{73D5E64E-C522-4207-8E89-3EE6C0CFA399}" presName="horz1" presStyleCnt="0"/>
      <dgm:spPr/>
    </dgm:pt>
    <dgm:pt modelId="{E9A94E3E-C6DD-42E8-B4EE-7BE9679FA8A4}" type="pres">
      <dgm:prSet presAssocID="{73D5E64E-C522-4207-8E89-3EE6C0CFA399}" presName="tx1" presStyleLbl="revTx" presStyleIdx="6" presStyleCnt="7"/>
      <dgm:spPr/>
    </dgm:pt>
    <dgm:pt modelId="{455A4AA2-36E4-40CE-8B9B-71EB514A8EE5}" type="pres">
      <dgm:prSet presAssocID="{73D5E64E-C522-4207-8E89-3EE6C0CFA399}" presName="vert1" presStyleCnt="0"/>
      <dgm:spPr/>
    </dgm:pt>
  </dgm:ptLst>
  <dgm:cxnLst>
    <dgm:cxn modelId="{82568D14-035F-43B7-AEDB-63C8F0E7AB71}" type="presOf" srcId="{73D5E64E-C522-4207-8E89-3EE6C0CFA399}" destId="{E9A94E3E-C6DD-42E8-B4EE-7BE9679FA8A4}" srcOrd="0" destOrd="0" presId="urn:microsoft.com/office/officeart/2008/layout/LinedList"/>
    <dgm:cxn modelId="{7FB1BB23-5021-440A-A672-ED4B1F3FA436}" srcId="{55C7D1C2-D47B-4CCB-B353-0FE7B07DA5FF}" destId="{9CB67529-8C4C-43BD-A0F5-D548881BF72B}" srcOrd="3" destOrd="0" parTransId="{B778D891-271D-48D7-B16A-83BA12367207}" sibTransId="{316A90C2-ED6D-42E6-8C5D-45402B31B118}"/>
    <dgm:cxn modelId="{FE7B6F29-9E8E-4E86-8606-283D91ED8055}" type="presOf" srcId="{C688A2E9-EFFB-42D9-8805-6386D50D1B87}" destId="{F1871FC4-6D85-48EA-BD36-CF0E39284510}" srcOrd="0" destOrd="0" presId="urn:microsoft.com/office/officeart/2008/layout/LinedList"/>
    <dgm:cxn modelId="{44B65B2C-AF6F-4B2F-B011-9B58A7845329}" srcId="{55C7D1C2-D47B-4CCB-B353-0FE7B07DA5FF}" destId="{C673FFB4-E438-49DB-B1C6-C8FEE3A3FCFE}" srcOrd="4" destOrd="0" parTransId="{760D28CA-F994-435F-A9D3-982736C505ED}" sibTransId="{EB4366D1-7BC7-4579-A4CA-0AA37E8DB8C9}"/>
    <dgm:cxn modelId="{7D1E3C3B-627B-445A-89DB-A7CD395AD557}" srcId="{55C7D1C2-D47B-4CCB-B353-0FE7B07DA5FF}" destId="{295BFC4C-3700-443F-BD52-B2A8E0C76D2C}" srcOrd="2" destOrd="0" parTransId="{38E4FB13-0EEA-477B-9CF3-21D33F32BDD2}" sibTransId="{DF3904AD-C030-4191-B25B-30767C21A99A}"/>
    <dgm:cxn modelId="{35B4773D-472E-42AA-8F11-88BBA7EFB887}" type="presOf" srcId="{D01FA8D2-D238-41B8-97B8-30197F147780}" destId="{32B90590-E562-4E2A-B8C2-28F5BC486E16}" srcOrd="0" destOrd="0" presId="urn:microsoft.com/office/officeart/2008/layout/LinedList"/>
    <dgm:cxn modelId="{96DA0040-06C3-4200-8DF9-865498868147}" type="presOf" srcId="{295BFC4C-3700-443F-BD52-B2A8E0C76D2C}" destId="{F89238A1-11AB-4863-BBDE-AD8BFE6D165A}" srcOrd="0" destOrd="0" presId="urn:microsoft.com/office/officeart/2008/layout/LinedList"/>
    <dgm:cxn modelId="{DF04B141-3BE8-4FFB-B30D-4B845D5A71F5}" srcId="{55C7D1C2-D47B-4CCB-B353-0FE7B07DA5FF}" destId="{C688A2E9-EFFB-42D9-8805-6386D50D1B87}" srcOrd="1" destOrd="0" parTransId="{52729AA9-AA30-4354-AC02-ABC9077C0A31}" sibTransId="{CC4A1D35-28C2-41B4-9B9C-63B3746A39A4}"/>
    <dgm:cxn modelId="{1306F8A4-7E8B-4FCA-AB3E-D851D616572A}" srcId="{55C7D1C2-D47B-4CCB-B353-0FE7B07DA5FF}" destId="{73D5E64E-C522-4207-8E89-3EE6C0CFA399}" srcOrd="6" destOrd="0" parTransId="{C2ACB4CF-DB76-4287-A9CD-C905A9EF08C2}" sibTransId="{83976B51-8E6F-4625-98D1-DE731DD68648}"/>
    <dgm:cxn modelId="{B2CE0CAE-252B-444A-A417-A33A74526143}" srcId="{55C7D1C2-D47B-4CCB-B353-0FE7B07DA5FF}" destId="{D01FA8D2-D238-41B8-97B8-30197F147780}" srcOrd="0" destOrd="0" parTransId="{80C553C9-CB52-4B36-9C1E-75BD259CDF31}" sibTransId="{43884983-800A-4E2B-B2E4-3F84A36D4E77}"/>
    <dgm:cxn modelId="{B3A42BC4-6C1C-4CC5-802B-FDF11C20398F}" type="presOf" srcId="{DB0EFB65-96E5-4730-93EB-92C7C8BFE2A8}" destId="{5C493104-FA72-4422-BB47-FEF9EE45A895}" srcOrd="0" destOrd="0" presId="urn:microsoft.com/office/officeart/2008/layout/LinedList"/>
    <dgm:cxn modelId="{E1F005CE-6DEC-4829-B169-CE024B686FA9}" type="presOf" srcId="{C673FFB4-E438-49DB-B1C6-C8FEE3A3FCFE}" destId="{65514185-6012-48CE-AD56-F6F86F95277A}" srcOrd="0" destOrd="0" presId="urn:microsoft.com/office/officeart/2008/layout/LinedList"/>
    <dgm:cxn modelId="{D36B86D3-0C51-4725-848E-6FB628F04B5B}" srcId="{55C7D1C2-D47B-4CCB-B353-0FE7B07DA5FF}" destId="{DB0EFB65-96E5-4730-93EB-92C7C8BFE2A8}" srcOrd="5" destOrd="0" parTransId="{4D7B305A-F5DF-4D49-95CD-7B76B0A85713}" sibTransId="{C9AC728D-6E67-40EA-8A7E-1C0919C458F5}"/>
    <dgm:cxn modelId="{F8A2ECE4-D4EB-4CBB-9036-D37A67D3D89F}" type="presOf" srcId="{9CB67529-8C4C-43BD-A0F5-D548881BF72B}" destId="{43C35A68-A0E3-41CD-9862-B93B151CE8D1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73A4CA1F-37EE-4258-93DA-9E6CB4D6B988}" type="presParOf" srcId="{32A14B76-F2C0-4272-B1A0-ED9288DA963B}" destId="{047DA48A-6CA4-4B19-A60B-4B3A33048051}" srcOrd="0" destOrd="0" presId="urn:microsoft.com/office/officeart/2008/layout/LinedList"/>
    <dgm:cxn modelId="{C310D4E3-6933-42A4-9729-0A0B126B779D}" type="presParOf" srcId="{32A14B76-F2C0-4272-B1A0-ED9288DA963B}" destId="{7AF5B8C5-5142-4C2B-BF7E-6470CABB2F73}" srcOrd="1" destOrd="0" presId="urn:microsoft.com/office/officeart/2008/layout/LinedList"/>
    <dgm:cxn modelId="{C4BD8534-4538-4DF7-8CA6-96F303858C0F}" type="presParOf" srcId="{7AF5B8C5-5142-4C2B-BF7E-6470CABB2F73}" destId="{32B90590-E562-4E2A-B8C2-28F5BC486E16}" srcOrd="0" destOrd="0" presId="urn:microsoft.com/office/officeart/2008/layout/LinedList"/>
    <dgm:cxn modelId="{758D3369-642C-4977-91C5-BDC2994CE6C8}" type="presParOf" srcId="{7AF5B8C5-5142-4C2B-BF7E-6470CABB2F73}" destId="{F78AF5AB-007B-47E7-8B79-FB667C7DA314}" srcOrd="1" destOrd="0" presId="urn:microsoft.com/office/officeart/2008/layout/LinedList"/>
    <dgm:cxn modelId="{9BD649A6-A33D-400E-BCA6-3A39B3440690}" type="presParOf" srcId="{32A14B76-F2C0-4272-B1A0-ED9288DA963B}" destId="{5B674D0A-011F-47CE-B707-04C360498EBE}" srcOrd="2" destOrd="0" presId="urn:microsoft.com/office/officeart/2008/layout/LinedList"/>
    <dgm:cxn modelId="{A924E52F-483C-4719-86DA-32ACC41574D7}" type="presParOf" srcId="{32A14B76-F2C0-4272-B1A0-ED9288DA963B}" destId="{7C2CB35C-8C7A-40E2-A37C-EE411EAD5261}" srcOrd="3" destOrd="0" presId="urn:microsoft.com/office/officeart/2008/layout/LinedList"/>
    <dgm:cxn modelId="{BFC70EDE-A135-4E86-9D0F-8CD014101655}" type="presParOf" srcId="{7C2CB35C-8C7A-40E2-A37C-EE411EAD5261}" destId="{F1871FC4-6D85-48EA-BD36-CF0E39284510}" srcOrd="0" destOrd="0" presId="urn:microsoft.com/office/officeart/2008/layout/LinedList"/>
    <dgm:cxn modelId="{F6B52D1E-4B15-4454-B530-E20788D94861}" type="presParOf" srcId="{7C2CB35C-8C7A-40E2-A37C-EE411EAD5261}" destId="{FC15AF0D-A020-4655-B82C-DC69FEDB76C3}" srcOrd="1" destOrd="0" presId="urn:microsoft.com/office/officeart/2008/layout/LinedList"/>
    <dgm:cxn modelId="{83DB52A0-CD08-4E9A-978A-08F52A4F94F9}" type="presParOf" srcId="{32A14B76-F2C0-4272-B1A0-ED9288DA963B}" destId="{34319CED-81EC-4832-8BC6-97AB7E4733A9}" srcOrd="4" destOrd="0" presId="urn:microsoft.com/office/officeart/2008/layout/LinedList"/>
    <dgm:cxn modelId="{9BD857FD-568B-4CAB-B61D-337F0A8BCEC5}" type="presParOf" srcId="{32A14B76-F2C0-4272-B1A0-ED9288DA963B}" destId="{21B8E08F-88BB-4114-9666-471B80D2D7D5}" srcOrd="5" destOrd="0" presId="urn:microsoft.com/office/officeart/2008/layout/LinedList"/>
    <dgm:cxn modelId="{794FA68B-71EC-4B40-AF32-E91BCC44E033}" type="presParOf" srcId="{21B8E08F-88BB-4114-9666-471B80D2D7D5}" destId="{F89238A1-11AB-4863-BBDE-AD8BFE6D165A}" srcOrd="0" destOrd="0" presId="urn:microsoft.com/office/officeart/2008/layout/LinedList"/>
    <dgm:cxn modelId="{F35DDEA0-A6C1-4290-BBC7-9EF648BDAF14}" type="presParOf" srcId="{21B8E08F-88BB-4114-9666-471B80D2D7D5}" destId="{CABBFB06-CC88-4138-ACB1-7BB436FAAB59}" srcOrd="1" destOrd="0" presId="urn:microsoft.com/office/officeart/2008/layout/LinedList"/>
    <dgm:cxn modelId="{A166A168-7270-42CF-A62B-7D7A0A5B20CE}" type="presParOf" srcId="{32A14B76-F2C0-4272-B1A0-ED9288DA963B}" destId="{1CF72D8C-2B20-44F3-9071-B09F435A4187}" srcOrd="6" destOrd="0" presId="urn:microsoft.com/office/officeart/2008/layout/LinedList"/>
    <dgm:cxn modelId="{9C425FC9-A8D3-413F-BB24-440B3A910070}" type="presParOf" srcId="{32A14B76-F2C0-4272-B1A0-ED9288DA963B}" destId="{04E9E44F-6FC4-4343-8A03-E9136C5D19E5}" srcOrd="7" destOrd="0" presId="urn:microsoft.com/office/officeart/2008/layout/LinedList"/>
    <dgm:cxn modelId="{89F00D6D-EF13-4A4D-A50F-1CB4C5EF7C06}" type="presParOf" srcId="{04E9E44F-6FC4-4343-8A03-E9136C5D19E5}" destId="{43C35A68-A0E3-41CD-9862-B93B151CE8D1}" srcOrd="0" destOrd="0" presId="urn:microsoft.com/office/officeart/2008/layout/LinedList"/>
    <dgm:cxn modelId="{1C17A733-7C29-4A25-9C18-FD3CE80E9CCE}" type="presParOf" srcId="{04E9E44F-6FC4-4343-8A03-E9136C5D19E5}" destId="{6A657D82-1313-47EB-91C1-B6400E85832F}" srcOrd="1" destOrd="0" presId="urn:microsoft.com/office/officeart/2008/layout/LinedList"/>
    <dgm:cxn modelId="{8B4C3B8E-27DE-4F52-923A-E0DF95668FB8}" type="presParOf" srcId="{32A14B76-F2C0-4272-B1A0-ED9288DA963B}" destId="{FB4605D6-28BF-44BD-A1E1-106F79DB9D70}" srcOrd="8" destOrd="0" presId="urn:microsoft.com/office/officeart/2008/layout/LinedList"/>
    <dgm:cxn modelId="{A3AB5EA4-6A94-4314-A97E-57FAAE125391}" type="presParOf" srcId="{32A14B76-F2C0-4272-B1A0-ED9288DA963B}" destId="{E89AF541-6045-4843-A26B-59B5E9BA585C}" srcOrd="9" destOrd="0" presId="urn:microsoft.com/office/officeart/2008/layout/LinedList"/>
    <dgm:cxn modelId="{A9BF79AE-BD5F-4ECA-8CE9-7817ABF59E8F}" type="presParOf" srcId="{E89AF541-6045-4843-A26B-59B5E9BA585C}" destId="{65514185-6012-48CE-AD56-F6F86F95277A}" srcOrd="0" destOrd="0" presId="urn:microsoft.com/office/officeart/2008/layout/LinedList"/>
    <dgm:cxn modelId="{0E9C503A-04BE-4EB5-8B1D-4B08140D0F28}" type="presParOf" srcId="{E89AF541-6045-4843-A26B-59B5E9BA585C}" destId="{FB693B39-B9C3-4BF6-9CDF-C8ADEC7FD5D3}" srcOrd="1" destOrd="0" presId="urn:microsoft.com/office/officeart/2008/layout/LinedList"/>
    <dgm:cxn modelId="{5AEF0E8B-C458-49B1-BED8-27440B5CC2A0}" type="presParOf" srcId="{32A14B76-F2C0-4272-B1A0-ED9288DA963B}" destId="{C7F58424-8A3A-425E-8088-EED08BD595D6}" srcOrd="10" destOrd="0" presId="urn:microsoft.com/office/officeart/2008/layout/LinedList"/>
    <dgm:cxn modelId="{206FB4CD-FCEA-49B7-8BAC-942F91DB2F5E}" type="presParOf" srcId="{32A14B76-F2C0-4272-B1A0-ED9288DA963B}" destId="{A5AB17FB-8DD2-49D4-8F79-6799520E2D05}" srcOrd="11" destOrd="0" presId="urn:microsoft.com/office/officeart/2008/layout/LinedList"/>
    <dgm:cxn modelId="{08547C00-96DF-4BC1-BEE5-57BA48F6AD2C}" type="presParOf" srcId="{A5AB17FB-8DD2-49D4-8F79-6799520E2D05}" destId="{5C493104-FA72-4422-BB47-FEF9EE45A895}" srcOrd="0" destOrd="0" presId="urn:microsoft.com/office/officeart/2008/layout/LinedList"/>
    <dgm:cxn modelId="{290299B4-CC45-48EB-A87A-9650C0DD9C27}" type="presParOf" srcId="{A5AB17FB-8DD2-49D4-8F79-6799520E2D05}" destId="{8843AE57-BC7A-494C-A938-DCFF8CE4BA8F}" srcOrd="1" destOrd="0" presId="urn:microsoft.com/office/officeart/2008/layout/LinedList"/>
    <dgm:cxn modelId="{C58E85B3-CEE5-4E3E-A963-5164F74C321A}" type="presParOf" srcId="{32A14B76-F2C0-4272-B1A0-ED9288DA963B}" destId="{976D7072-09A7-4D07-9168-0B4551294C86}" srcOrd="12" destOrd="0" presId="urn:microsoft.com/office/officeart/2008/layout/LinedList"/>
    <dgm:cxn modelId="{5F57B701-18CF-4194-B4E0-651A857668ED}" type="presParOf" srcId="{32A14B76-F2C0-4272-B1A0-ED9288DA963B}" destId="{9A4F4D50-6469-4D33-B28A-A3A8379688C1}" srcOrd="13" destOrd="0" presId="urn:microsoft.com/office/officeart/2008/layout/LinedList"/>
    <dgm:cxn modelId="{7F942FAD-676E-45DD-8B9D-754200554C91}" type="presParOf" srcId="{9A4F4D50-6469-4D33-B28A-A3A8379688C1}" destId="{E9A94E3E-C6DD-42E8-B4EE-7BE9679FA8A4}" srcOrd="0" destOrd="0" presId="urn:microsoft.com/office/officeart/2008/layout/LinedList"/>
    <dgm:cxn modelId="{3C656CD3-D60A-434C-B13A-71A6EFCD80EA}" type="presParOf" srcId="{9A4F4D50-6469-4D33-B28A-A3A8379688C1}" destId="{455A4AA2-36E4-40CE-8B9B-71EB514A8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1FA8D2-D238-41B8-97B8-30197F147780}">
      <dgm:prSet custT="1"/>
      <dgm:spPr/>
      <dgm:t>
        <a:bodyPr/>
        <a:lstStyle/>
        <a:p>
          <a:r>
            <a:rPr lang="en-US" sz="2000" dirty="0"/>
            <a:t>Introduce you to Python</a:t>
          </a:r>
        </a:p>
      </dgm:t>
    </dgm:pt>
    <dgm:pt modelId="{80C553C9-CB52-4B36-9C1E-75BD259CDF31}" type="parTrans" cxnId="{B2CE0CAE-252B-444A-A417-A33A74526143}">
      <dgm:prSet/>
      <dgm:spPr/>
      <dgm:t>
        <a:bodyPr/>
        <a:lstStyle/>
        <a:p>
          <a:endParaRPr lang="en-US" sz="2000"/>
        </a:p>
      </dgm:t>
    </dgm:pt>
    <dgm:pt modelId="{43884983-800A-4E2B-B2E4-3F84A36D4E77}" type="sibTrans" cxnId="{B2CE0CAE-252B-444A-A417-A33A74526143}">
      <dgm:prSet/>
      <dgm:spPr/>
      <dgm:t>
        <a:bodyPr/>
        <a:lstStyle/>
        <a:p>
          <a:endParaRPr lang="en-US" sz="2000"/>
        </a:p>
      </dgm:t>
    </dgm:pt>
    <dgm:pt modelId="{DF1B8D25-EA83-49A3-BAA2-061A51A9E6EF}">
      <dgm:prSet custT="1"/>
      <dgm:spPr/>
      <dgm:t>
        <a:bodyPr/>
        <a:lstStyle/>
        <a:p>
          <a:r>
            <a:rPr lang="en-US" sz="2000" dirty="0"/>
            <a:t>Introduce you to basic concepts on neuronal modelling</a:t>
          </a:r>
        </a:p>
      </dgm:t>
    </dgm:pt>
    <dgm:pt modelId="{6D6DE7D0-B0F1-4B9D-A6D2-D48BA52C20A3}" type="parTrans" cxnId="{B4E3460F-B11E-4806-A749-311BC4E49931}">
      <dgm:prSet/>
      <dgm:spPr/>
      <dgm:t>
        <a:bodyPr/>
        <a:lstStyle/>
        <a:p>
          <a:endParaRPr lang="fr-FR"/>
        </a:p>
      </dgm:t>
    </dgm:pt>
    <dgm:pt modelId="{E7084445-5D70-404D-B686-0107E7AF5A41}" type="sibTrans" cxnId="{B4E3460F-B11E-4806-A749-311BC4E49931}">
      <dgm:prSet/>
      <dgm:spPr/>
      <dgm:t>
        <a:bodyPr/>
        <a:lstStyle/>
        <a:p>
          <a:endParaRPr lang="fr-FR"/>
        </a:p>
      </dgm:t>
    </dgm:pt>
    <dgm:pt modelId="{83B5821E-CBF7-40B1-9673-CC6A0B183A07}">
      <dgm:prSet custT="1"/>
      <dgm:spPr/>
      <dgm:t>
        <a:bodyPr/>
        <a:lstStyle/>
        <a:p>
          <a:r>
            <a:rPr lang="en-US" sz="2000" dirty="0"/>
            <a:t>Produce a modelling pipeline which will go from single neurons to a </a:t>
          </a:r>
          <a:r>
            <a:rPr lang="en-US" sz="2000" dirty="0" err="1"/>
            <a:t>synfire</a:t>
          </a:r>
          <a:r>
            <a:rPr lang="en-US" sz="2000" dirty="0"/>
            <a:t> chain</a:t>
          </a:r>
        </a:p>
      </dgm:t>
    </dgm:pt>
    <dgm:pt modelId="{70CF4926-1C1E-453B-8875-E3FBC7F2D1E3}" type="parTrans" cxnId="{197966F6-9577-4B5D-9474-2F4E3C6F7F24}">
      <dgm:prSet/>
      <dgm:spPr/>
      <dgm:t>
        <a:bodyPr/>
        <a:lstStyle/>
        <a:p>
          <a:endParaRPr lang="fr-FR"/>
        </a:p>
      </dgm:t>
    </dgm:pt>
    <dgm:pt modelId="{286FBBAB-6C17-4543-BB75-DBC2D04D8452}" type="sibTrans" cxnId="{197966F6-9577-4B5D-9474-2F4E3C6F7F24}">
      <dgm:prSet/>
      <dgm:spPr/>
      <dgm:t>
        <a:bodyPr/>
        <a:lstStyle/>
        <a:p>
          <a:endParaRPr lang="fr-FR"/>
        </a:p>
      </dgm:t>
    </dgm:pt>
    <dgm:pt modelId="{337D15E0-4656-4F10-A542-DF044AA58CFD}">
      <dgm:prSet custT="1"/>
      <dgm:spPr/>
      <dgm:t>
        <a:bodyPr/>
        <a:lstStyle/>
        <a:p>
          <a:r>
            <a:rPr lang="en-US" sz="2000" dirty="0"/>
            <a:t>We come from a lab that works on songbirds, so you’ll get to learn a bit about that as well </a:t>
          </a:r>
          <a:r>
            <a:rPr lang="en-US" sz="2000" dirty="0">
              <a:sym typeface="Wingdings" panose="05000000000000000000" pitchFamily="2" charset="2"/>
            </a:rPr>
            <a:t></a:t>
          </a:r>
          <a:endParaRPr lang="en-US" sz="2000" dirty="0"/>
        </a:p>
      </dgm:t>
    </dgm:pt>
    <dgm:pt modelId="{3458EDF6-EDEF-4F03-A7A1-E1D6FB9DBBB3}" type="parTrans" cxnId="{21D6DC44-CC95-4C6C-AE19-2D6D78DAA527}">
      <dgm:prSet/>
      <dgm:spPr/>
      <dgm:t>
        <a:bodyPr/>
        <a:lstStyle/>
        <a:p>
          <a:endParaRPr lang="fr-FR"/>
        </a:p>
      </dgm:t>
    </dgm:pt>
    <dgm:pt modelId="{FDD1A473-8114-4FB0-A529-A7D63BB41F1A}" type="sibTrans" cxnId="{21D6DC44-CC95-4C6C-AE19-2D6D78DAA527}">
      <dgm:prSet/>
      <dgm:spPr/>
      <dgm:t>
        <a:bodyPr/>
        <a:lstStyle/>
        <a:p>
          <a:endParaRPr lang="fr-FR"/>
        </a:p>
      </dgm:t>
    </dgm:pt>
    <dgm:pt modelId="{36CF3785-7502-4AB5-A250-38D3DA01CD1C}">
      <dgm:prSet custT="1"/>
      <dgm:spPr/>
      <dgm:t>
        <a:bodyPr/>
        <a:lstStyle/>
        <a:p>
          <a:r>
            <a:rPr lang="en-US" sz="2000" dirty="0"/>
            <a:t>And we will introduce you to Open Science</a:t>
          </a:r>
        </a:p>
      </dgm:t>
    </dgm:pt>
    <dgm:pt modelId="{02D0A38C-E15A-43CF-8FEB-5A96348D9CF6}" type="parTrans" cxnId="{D1EDE138-3938-44EB-81ED-7A1FE57C789C}">
      <dgm:prSet/>
      <dgm:spPr/>
      <dgm:t>
        <a:bodyPr/>
        <a:lstStyle/>
        <a:p>
          <a:endParaRPr lang="fr-FR"/>
        </a:p>
      </dgm:t>
    </dgm:pt>
    <dgm:pt modelId="{4B783423-D752-46A6-A825-A5EC2D017770}" type="sibTrans" cxnId="{D1EDE138-3938-44EB-81ED-7A1FE57C789C}">
      <dgm:prSet/>
      <dgm:spPr/>
      <dgm:t>
        <a:bodyPr/>
        <a:lstStyle/>
        <a:p>
          <a:endParaRPr lang="fr-FR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047DA48A-6CA4-4B19-A60B-4B3A33048051}" type="pres">
      <dgm:prSet presAssocID="{D01FA8D2-D238-41B8-97B8-30197F147780}" presName="thickLine" presStyleLbl="alignNode1" presStyleIdx="0" presStyleCnt="5"/>
      <dgm:spPr/>
    </dgm:pt>
    <dgm:pt modelId="{7AF5B8C5-5142-4C2B-BF7E-6470CABB2F73}" type="pres">
      <dgm:prSet presAssocID="{D01FA8D2-D238-41B8-97B8-30197F147780}" presName="horz1" presStyleCnt="0"/>
      <dgm:spPr/>
    </dgm:pt>
    <dgm:pt modelId="{32B90590-E562-4E2A-B8C2-28F5BC486E16}" type="pres">
      <dgm:prSet presAssocID="{D01FA8D2-D238-41B8-97B8-30197F147780}" presName="tx1" presStyleLbl="revTx" presStyleIdx="0" presStyleCnt="5"/>
      <dgm:spPr/>
    </dgm:pt>
    <dgm:pt modelId="{F78AF5AB-007B-47E7-8B79-FB667C7DA314}" type="pres">
      <dgm:prSet presAssocID="{D01FA8D2-D238-41B8-97B8-30197F147780}" presName="vert1" presStyleCnt="0"/>
      <dgm:spPr/>
    </dgm:pt>
    <dgm:pt modelId="{EA628D87-6AEE-4BE0-BB4E-CF4F78B26E0A}" type="pres">
      <dgm:prSet presAssocID="{DF1B8D25-EA83-49A3-BAA2-061A51A9E6EF}" presName="thickLine" presStyleLbl="alignNode1" presStyleIdx="1" presStyleCnt="5"/>
      <dgm:spPr/>
    </dgm:pt>
    <dgm:pt modelId="{8A21AFF4-880E-4D84-A06D-EDD70697B563}" type="pres">
      <dgm:prSet presAssocID="{DF1B8D25-EA83-49A3-BAA2-061A51A9E6EF}" presName="horz1" presStyleCnt="0"/>
      <dgm:spPr/>
    </dgm:pt>
    <dgm:pt modelId="{1307E8C1-53B2-4B2E-952C-160FC5B94C57}" type="pres">
      <dgm:prSet presAssocID="{DF1B8D25-EA83-49A3-BAA2-061A51A9E6EF}" presName="tx1" presStyleLbl="revTx" presStyleIdx="1" presStyleCnt="5"/>
      <dgm:spPr/>
    </dgm:pt>
    <dgm:pt modelId="{5DF22A1C-EC9F-4FFB-A5F6-0935DCA0B929}" type="pres">
      <dgm:prSet presAssocID="{DF1B8D25-EA83-49A3-BAA2-061A51A9E6EF}" presName="vert1" presStyleCnt="0"/>
      <dgm:spPr/>
    </dgm:pt>
    <dgm:pt modelId="{9A34C019-8BE4-40D3-A53D-17661968DF86}" type="pres">
      <dgm:prSet presAssocID="{83B5821E-CBF7-40B1-9673-CC6A0B183A07}" presName="thickLine" presStyleLbl="alignNode1" presStyleIdx="2" presStyleCnt="5"/>
      <dgm:spPr/>
    </dgm:pt>
    <dgm:pt modelId="{315700B5-10DD-49A4-A632-793DCEE0FDFB}" type="pres">
      <dgm:prSet presAssocID="{83B5821E-CBF7-40B1-9673-CC6A0B183A07}" presName="horz1" presStyleCnt="0"/>
      <dgm:spPr/>
    </dgm:pt>
    <dgm:pt modelId="{45948DA4-36EF-4FB3-9FEB-A36DD11FA244}" type="pres">
      <dgm:prSet presAssocID="{83B5821E-CBF7-40B1-9673-CC6A0B183A07}" presName="tx1" presStyleLbl="revTx" presStyleIdx="2" presStyleCnt="5"/>
      <dgm:spPr/>
    </dgm:pt>
    <dgm:pt modelId="{A7CCA677-5469-4F4D-B54A-10C739911749}" type="pres">
      <dgm:prSet presAssocID="{83B5821E-CBF7-40B1-9673-CC6A0B183A07}" presName="vert1" presStyleCnt="0"/>
      <dgm:spPr/>
    </dgm:pt>
    <dgm:pt modelId="{63BD4D59-BB51-4E00-BFC1-0D8B971E6A06}" type="pres">
      <dgm:prSet presAssocID="{337D15E0-4656-4F10-A542-DF044AA58CFD}" presName="thickLine" presStyleLbl="alignNode1" presStyleIdx="3" presStyleCnt="5"/>
      <dgm:spPr/>
    </dgm:pt>
    <dgm:pt modelId="{38CF3DFD-A573-4DAA-BB04-100671C1A13B}" type="pres">
      <dgm:prSet presAssocID="{337D15E0-4656-4F10-A542-DF044AA58CFD}" presName="horz1" presStyleCnt="0"/>
      <dgm:spPr/>
    </dgm:pt>
    <dgm:pt modelId="{16D6B766-4018-4AEA-A9F7-5536FA2BEAED}" type="pres">
      <dgm:prSet presAssocID="{337D15E0-4656-4F10-A542-DF044AA58CFD}" presName="tx1" presStyleLbl="revTx" presStyleIdx="3" presStyleCnt="5"/>
      <dgm:spPr/>
    </dgm:pt>
    <dgm:pt modelId="{EAC60340-6E9B-4DA8-A1F6-70CD2E9BADAC}" type="pres">
      <dgm:prSet presAssocID="{337D15E0-4656-4F10-A542-DF044AA58CFD}" presName="vert1" presStyleCnt="0"/>
      <dgm:spPr/>
    </dgm:pt>
    <dgm:pt modelId="{699CAC1C-7EB1-483A-A3D7-2B7A70E16C8A}" type="pres">
      <dgm:prSet presAssocID="{36CF3785-7502-4AB5-A250-38D3DA01CD1C}" presName="thickLine" presStyleLbl="alignNode1" presStyleIdx="4" presStyleCnt="5"/>
      <dgm:spPr/>
    </dgm:pt>
    <dgm:pt modelId="{E0739F31-6CE3-4EF9-B79E-854AC692416B}" type="pres">
      <dgm:prSet presAssocID="{36CF3785-7502-4AB5-A250-38D3DA01CD1C}" presName="horz1" presStyleCnt="0"/>
      <dgm:spPr/>
    </dgm:pt>
    <dgm:pt modelId="{E9AB84D5-56D0-4FFD-A80A-C9047A9B6CAC}" type="pres">
      <dgm:prSet presAssocID="{36CF3785-7502-4AB5-A250-38D3DA01CD1C}" presName="tx1" presStyleLbl="revTx" presStyleIdx="4" presStyleCnt="5"/>
      <dgm:spPr/>
    </dgm:pt>
    <dgm:pt modelId="{082F762D-FA88-488C-9A0C-2A3E076F1F75}" type="pres">
      <dgm:prSet presAssocID="{36CF3785-7502-4AB5-A250-38D3DA01CD1C}" presName="vert1" presStyleCnt="0"/>
      <dgm:spPr/>
    </dgm:pt>
  </dgm:ptLst>
  <dgm:cxnLst>
    <dgm:cxn modelId="{B4E3460F-B11E-4806-A749-311BC4E49931}" srcId="{55C7D1C2-D47B-4CCB-B353-0FE7B07DA5FF}" destId="{DF1B8D25-EA83-49A3-BAA2-061A51A9E6EF}" srcOrd="1" destOrd="0" parTransId="{6D6DE7D0-B0F1-4B9D-A6D2-D48BA52C20A3}" sibTransId="{E7084445-5D70-404D-B686-0107E7AF5A41}"/>
    <dgm:cxn modelId="{D1EDE138-3938-44EB-81ED-7A1FE57C789C}" srcId="{55C7D1C2-D47B-4CCB-B353-0FE7B07DA5FF}" destId="{36CF3785-7502-4AB5-A250-38D3DA01CD1C}" srcOrd="4" destOrd="0" parTransId="{02D0A38C-E15A-43CF-8FEB-5A96348D9CF6}" sibTransId="{4B783423-D752-46A6-A825-A5EC2D017770}"/>
    <dgm:cxn modelId="{21D6DC44-CC95-4C6C-AE19-2D6D78DAA527}" srcId="{55C7D1C2-D47B-4CCB-B353-0FE7B07DA5FF}" destId="{337D15E0-4656-4F10-A542-DF044AA58CFD}" srcOrd="3" destOrd="0" parTransId="{3458EDF6-EDEF-4F03-A7A1-E1D6FB9DBBB3}" sibTransId="{FDD1A473-8114-4FB0-A529-A7D63BB41F1A}"/>
    <dgm:cxn modelId="{EAB94446-044E-4B57-AF5D-B6C8844CDA64}" type="presOf" srcId="{337D15E0-4656-4F10-A542-DF044AA58CFD}" destId="{16D6B766-4018-4AEA-A9F7-5536FA2BEAED}" srcOrd="0" destOrd="0" presId="urn:microsoft.com/office/officeart/2008/layout/LinedList"/>
    <dgm:cxn modelId="{845B7B4C-1F3C-497B-AC94-04E34C8FCB63}" type="presOf" srcId="{83B5821E-CBF7-40B1-9673-CC6A0B183A07}" destId="{45948DA4-36EF-4FB3-9FEB-A36DD11FA244}" srcOrd="0" destOrd="0" presId="urn:microsoft.com/office/officeart/2008/layout/LinedList"/>
    <dgm:cxn modelId="{F040DF73-B70A-45C5-9316-DCD0340758B3}" type="presOf" srcId="{36CF3785-7502-4AB5-A250-38D3DA01CD1C}" destId="{E9AB84D5-56D0-4FFD-A80A-C9047A9B6CAC}" srcOrd="0" destOrd="0" presId="urn:microsoft.com/office/officeart/2008/layout/LinedList"/>
    <dgm:cxn modelId="{44613E97-7711-42A3-B750-CF6F549001E8}" type="presOf" srcId="{D01FA8D2-D238-41B8-97B8-30197F147780}" destId="{32B90590-E562-4E2A-B8C2-28F5BC486E16}" srcOrd="0" destOrd="0" presId="urn:microsoft.com/office/officeart/2008/layout/LinedList"/>
    <dgm:cxn modelId="{25559298-4254-4CFC-A76E-B85E41CD5D37}" type="presOf" srcId="{55C7D1C2-D47B-4CCB-B353-0FE7B07DA5FF}" destId="{32A14B76-F2C0-4272-B1A0-ED9288DA963B}" srcOrd="0" destOrd="0" presId="urn:microsoft.com/office/officeart/2008/layout/LinedList"/>
    <dgm:cxn modelId="{B2CE0CAE-252B-444A-A417-A33A74526143}" srcId="{55C7D1C2-D47B-4CCB-B353-0FE7B07DA5FF}" destId="{D01FA8D2-D238-41B8-97B8-30197F147780}" srcOrd="0" destOrd="0" parTransId="{80C553C9-CB52-4B36-9C1E-75BD259CDF31}" sibTransId="{43884983-800A-4E2B-B2E4-3F84A36D4E77}"/>
    <dgm:cxn modelId="{CA3219E4-52BE-470C-A3FA-17A4A68C07A6}" type="presOf" srcId="{DF1B8D25-EA83-49A3-BAA2-061A51A9E6EF}" destId="{1307E8C1-53B2-4B2E-952C-160FC5B94C57}" srcOrd="0" destOrd="0" presId="urn:microsoft.com/office/officeart/2008/layout/LinedList"/>
    <dgm:cxn modelId="{197966F6-9577-4B5D-9474-2F4E3C6F7F24}" srcId="{55C7D1C2-D47B-4CCB-B353-0FE7B07DA5FF}" destId="{83B5821E-CBF7-40B1-9673-CC6A0B183A07}" srcOrd="2" destOrd="0" parTransId="{70CF4926-1C1E-453B-8875-E3FBC7F2D1E3}" sibTransId="{286FBBAB-6C17-4543-BB75-DBC2D04D8452}"/>
    <dgm:cxn modelId="{D91D9590-C23C-4FAA-9CE3-0AE492B4BFDB}" type="presParOf" srcId="{32A14B76-F2C0-4272-B1A0-ED9288DA963B}" destId="{047DA48A-6CA4-4B19-A60B-4B3A33048051}" srcOrd="0" destOrd="0" presId="urn:microsoft.com/office/officeart/2008/layout/LinedList"/>
    <dgm:cxn modelId="{93607BEC-DBAB-4F70-B0E1-B2DC7690FE8C}" type="presParOf" srcId="{32A14B76-F2C0-4272-B1A0-ED9288DA963B}" destId="{7AF5B8C5-5142-4C2B-BF7E-6470CABB2F73}" srcOrd="1" destOrd="0" presId="urn:microsoft.com/office/officeart/2008/layout/LinedList"/>
    <dgm:cxn modelId="{3CBA693E-CD3B-494B-9BD0-2BC4345921CC}" type="presParOf" srcId="{7AF5B8C5-5142-4C2B-BF7E-6470CABB2F73}" destId="{32B90590-E562-4E2A-B8C2-28F5BC486E16}" srcOrd="0" destOrd="0" presId="urn:microsoft.com/office/officeart/2008/layout/LinedList"/>
    <dgm:cxn modelId="{0DCE7225-5730-4466-9C92-81E8CCCB0186}" type="presParOf" srcId="{7AF5B8C5-5142-4C2B-BF7E-6470CABB2F73}" destId="{F78AF5AB-007B-47E7-8B79-FB667C7DA314}" srcOrd="1" destOrd="0" presId="urn:microsoft.com/office/officeart/2008/layout/LinedList"/>
    <dgm:cxn modelId="{36660506-2C0A-4EA0-B975-9689CB32D1E9}" type="presParOf" srcId="{32A14B76-F2C0-4272-B1A0-ED9288DA963B}" destId="{EA628D87-6AEE-4BE0-BB4E-CF4F78B26E0A}" srcOrd="2" destOrd="0" presId="urn:microsoft.com/office/officeart/2008/layout/LinedList"/>
    <dgm:cxn modelId="{49A29BDB-A7B6-4945-9502-1B1989BBC50E}" type="presParOf" srcId="{32A14B76-F2C0-4272-B1A0-ED9288DA963B}" destId="{8A21AFF4-880E-4D84-A06D-EDD70697B563}" srcOrd="3" destOrd="0" presId="urn:microsoft.com/office/officeart/2008/layout/LinedList"/>
    <dgm:cxn modelId="{EC0115BA-1855-4368-AAFC-C3F53A7AF492}" type="presParOf" srcId="{8A21AFF4-880E-4D84-A06D-EDD70697B563}" destId="{1307E8C1-53B2-4B2E-952C-160FC5B94C57}" srcOrd="0" destOrd="0" presId="urn:microsoft.com/office/officeart/2008/layout/LinedList"/>
    <dgm:cxn modelId="{5491A1CF-ED35-494A-B889-A76FD5484B00}" type="presParOf" srcId="{8A21AFF4-880E-4D84-A06D-EDD70697B563}" destId="{5DF22A1C-EC9F-4FFB-A5F6-0935DCA0B929}" srcOrd="1" destOrd="0" presId="urn:microsoft.com/office/officeart/2008/layout/LinedList"/>
    <dgm:cxn modelId="{06405E46-6FD5-467A-AC93-DCC97BEB81D3}" type="presParOf" srcId="{32A14B76-F2C0-4272-B1A0-ED9288DA963B}" destId="{9A34C019-8BE4-40D3-A53D-17661968DF86}" srcOrd="4" destOrd="0" presId="urn:microsoft.com/office/officeart/2008/layout/LinedList"/>
    <dgm:cxn modelId="{6416E8C6-F38D-4D27-BBDD-1F7BFD58825F}" type="presParOf" srcId="{32A14B76-F2C0-4272-B1A0-ED9288DA963B}" destId="{315700B5-10DD-49A4-A632-793DCEE0FDFB}" srcOrd="5" destOrd="0" presId="urn:microsoft.com/office/officeart/2008/layout/LinedList"/>
    <dgm:cxn modelId="{51876831-A492-4282-8351-8F57BDBE6ABA}" type="presParOf" srcId="{315700B5-10DD-49A4-A632-793DCEE0FDFB}" destId="{45948DA4-36EF-4FB3-9FEB-A36DD11FA244}" srcOrd="0" destOrd="0" presId="urn:microsoft.com/office/officeart/2008/layout/LinedList"/>
    <dgm:cxn modelId="{9583EDA4-B3CB-464C-8725-DFAC6529564C}" type="presParOf" srcId="{315700B5-10DD-49A4-A632-793DCEE0FDFB}" destId="{A7CCA677-5469-4F4D-B54A-10C739911749}" srcOrd="1" destOrd="0" presId="urn:microsoft.com/office/officeart/2008/layout/LinedList"/>
    <dgm:cxn modelId="{3B4E25CB-FAAF-4DE1-B4E9-9E3BE467A9AD}" type="presParOf" srcId="{32A14B76-F2C0-4272-B1A0-ED9288DA963B}" destId="{63BD4D59-BB51-4E00-BFC1-0D8B971E6A06}" srcOrd="6" destOrd="0" presId="urn:microsoft.com/office/officeart/2008/layout/LinedList"/>
    <dgm:cxn modelId="{74DD6F1D-14DC-446A-A116-3A723496FE9B}" type="presParOf" srcId="{32A14B76-F2C0-4272-B1A0-ED9288DA963B}" destId="{38CF3DFD-A573-4DAA-BB04-100671C1A13B}" srcOrd="7" destOrd="0" presId="urn:microsoft.com/office/officeart/2008/layout/LinedList"/>
    <dgm:cxn modelId="{9029E778-DE82-4D9C-93FD-119A82C4FE5F}" type="presParOf" srcId="{38CF3DFD-A573-4DAA-BB04-100671C1A13B}" destId="{16D6B766-4018-4AEA-A9F7-5536FA2BEAED}" srcOrd="0" destOrd="0" presId="urn:microsoft.com/office/officeart/2008/layout/LinedList"/>
    <dgm:cxn modelId="{5276F331-7A6A-4471-B9AC-D767969820BF}" type="presParOf" srcId="{38CF3DFD-A573-4DAA-BB04-100671C1A13B}" destId="{EAC60340-6E9B-4DA8-A1F6-70CD2E9BADAC}" srcOrd="1" destOrd="0" presId="urn:microsoft.com/office/officeart/2008/layout/LinedList"/>
    <dgm:cxn modelId="{1B23AAD2-9DFF-4136-AD0E-D8C69CBC1B64}" type="presParOf" srcId="{32A14B76-F2C0-4272-B1A0-ED9288DA963B}" destId="{699CAC1C-7EB1-483A-A3D7-2B7A70E16C8A}" srcOrd="8" destOrd="0" presId="urn:microsoft.com/office/officeart/2008/layout/LinedList"/>
    <dgm:cxn modelId="{768E1045-9D62-4D60-B146-31CE95E9D16F}" type="presParOf" srcId="{32A14B76-F2C0-4272-B1A0-ED9288DA963B}" destId="{E0739F31-6CE3-4EF9-B79E-854AC692416B}" srcOrd="9" destOrd="0" presId="urn:microsoft.com/office/officeart/2008/layout/LinedList"/>
    <dgm:cxn modelId="{44C1FCEC-8891-421F-B2EA-A8C3FC677B82}" type="presParOf" srcId="{E0739F31-6CE3-4EF9-B79E-854AC692416B}" destId="{E9AB84D5-56D0-4FFD-A80A-C9047A9B6CAC}" srcOrd="0" destOrd="0" presId="urn:microsoft.com/office/officeart/2008/layout/LinedList"/>
    <dgm:cxn modelId="{7BB6AE25-83B3-45E3-8DFF-13609766BC36}" type="presParOf" srcId="{E0739F31-6CE3-4EF9-B79E-854AC692416B}" destId="{082F762D-FA88-488C-9A0C-2A3E076F1F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team:</a:t>
          </a:r>
        </a:p>
      </dsp:txBody>
      <dsp:txXfrm>
        <a:off x="0" y="0"/>
        <a:ext cx="6900512" cy="553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A48A-6CA4-4B19-A60B-4B3A330480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90590-E562-4E2A-B8C2-28F5BC486E16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Week-long course</a:t>
          </a:r>
        </a:p>
      </dsp:txBody>
      <dsp:txXfrm>
        <a:off x="0" y="675"/>
        <a:ext cx="6900512" cy="790684"/>
      </dsp:txXfrm>
    </dsp:sp>
    <dsp:sp modelId="{5B674D0A-011F-47CE-B707-04C360498EBE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71FC4-6D85-48EA-BD36-CF0E39284510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start each day with a Q&amp;A / Recap (approx. 30 min)</a:t>
          </a:r>
        </a:p>
      </dsp:txBody>
      <dsp:txXfrm>
        <a:off x="0" y="791359"/>
        <a:ext cx="6900512" cy="790684"/>
      </dsp:txXfrm>
    </dsp:sp>
    <dsp:sp modelId="{34319CED-81EC-4832-8BC6-97AB7E4733A9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38A1-11AB-4863-BBDE-AD8BFE6D165A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will provide you with some </a:t>
          </a:r>
          <a:r>
            <a:rPr lang="en-US" sz="2000" kern="1200" dirty="0" err="1"/>
            <a:t>maths</a:t>
          </a:r>
          <a:r>
            <a:rPr lang="en-US" sz="2000" kern="1200" dirty="0"/>
            <a:t> and programming lectures</a:t>
          </a:r>
        </a:p>
      </dsp:txBody>
      <dsp:txXfrm>
        <a:off x="0" y="1582044"/>
        <a:ext cx="6900512" cy="790684"/>
      </dsp:txXfrm>
    </dsp:sp>
    <dsp:sp modelId="{1CF72D8C-2B20-44F3-9071-B09F435A4187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35A68-A0E3-41CD-9862-B93B151CE8D1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have predefined tasks per day</a:t>
          </a:r>
        </a:p>
      </dsp:txBody>
      <dsp:txXfrm>
        <a:off x="0" y="2372728"/>
        <a:ext cx="6900512" cy="790684"/>
      </dsp:txXfrm>
    </dsp:sp>
    <dsp:sp modelId="{FB4605D6-28BF-44BD-A1E1-106F79DB9D70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14185-6012-48CE-AD56-F6F86F95277A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will be divided in pairs (pair programming)</a:t>
          </a:r>
        </a:p>
      </dsp:txBody>
      <dsp:txXfrm>
        <a:off x="0" y="3163412"/>
        <a:ext cx="6900512" cy="790684"/>
      </dsp:txXfrm>
    </dsp:sp>
    <dsp:sp modelId="{C7F58424-8A3A-425E-8088-EED08BD595D6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3104-FA72-4422-BB47-FEF9EE45A895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provide the tasks’ solutions by the end of each day</a:t>
          </a:r>
        </a:p>
      </dsp:txBody>
      <dsp:txXfrm>
        <a:off x="0" y="3954096"/>
        <a:ext cx="6900512" cy="790684"/>
      </dsp:txXfrm>
    </dsp:sp>
    <dsp:sp modelId="{976D7072-09A7-4D07-9168-0B4551294C86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94E3E-C6DD-42E8-B4EE-7BE9679FA8A4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Friday you will have the time to work on your presentation</a:t>
          </a:r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A48A-6CA4-4B19-A60B-4B3A330480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90590-E562-4E2A-B8C2-28F5BC486E1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Introduce you to Python</a:t>
          </a:r>
        </a:p>
      </dsp:txBody>
      <dsp:txXfrm>
        <a:off x="0" y="675"/>
        <a:ext cx="6900512" cy="1106957"/>
      </dsp:txXfrm>
    </dsp:sp>
    <dsp:sp modelId="{EA628D87-6AEE-4BE0-BB4E-CF4F78B26E0A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E8C1-53B2-4B2E-952C-160FC5B94C5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Introduce you to basic concepts on neuronal modelling</a:t>
          </a:r>
        </a:p>
      </dsp:txBody>
      <dsp:txXfrm>
        <a:off x="0" y="1107633"/>
        <a:ext cx="6900512" cy="1106957"/>
      </dsp:txXfrm>
    </dsp:sp>
    <dsp:sp modelId="{9A34C019-8BE4-40D3-A53D-17661968DF8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48DA4-36EF-4FB3-9FEB-A36DD11FA24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Produce a modelling pipeline which will go from single neurons to a </a:t>
          </a:r>
          <a:r>
            <a:rPr lang="en-US" sz="2000" kern="1200" dirty="0" err="1"/>
            <a:t>synfire</a:t>
          </a:r>
          <a:r>
            <a:rPr lang="en-US" sz="2000" kern="1200" dirty="0"/>
            <a:t> chain</a:t>
          </a:r>
        </a:p>
      </dsp:txBody>
      <dsp:txXfrm>
        <a:off x="0" y="2214591"/>
        <a:ext cx="6900512" cy="1106957"/>
      </dsp:txXfrm>
    </dsp:sp>
    <dsp:sp modelId="{63BD4D59-BB51-4E00-BFC1-0D8B971E6A06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6B766-4018-4AEA-A9F7-5536FA2BEAE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come from a lab that works on songbirds, so you’ll get to learn a bit about that as well </a:t>
          </a:r>
          <a:r>
            <a:rPr lang="en-US" sz="2000" kern="1200" dirty="0">
              <a:sym typeface="Wingdings" panose="05000000000000000000" pitchFamily="2" charset="2"/>
            </a:rPr>
            <a:t></a:t>
          </a:r>
          <a:endParaRPr lang="en-US" sz="2000" kern="1200" dirty="0"/>
        </a:p>
      </dsp:txBody>
      <dsp:txXfrm>
        <a:off x="0" y="3321549"/>
        <a:ext cx="6900512" cy="1106957"/>
      </dsp:txXfrm>
    </dsp:sp>
    <dsp:sp modelId="{699CAC1C-7EB1-483A-A3D7-2B7A70E16C8A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84D5-56D0-4FFD-A80A-C9047A9B6CA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 we will introduce you to Open Science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5F85-A750-4D96-9896-DC12CFFC1FB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7E1D-66E4-4ED3-B4E7-DB6129E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7E1D-66E4-4ED3-B4E7-DB6129EF2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781-1DBB-43CE-9368-8E10D237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8B96-622F-4843-8B19-A93524AB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B8A9-44A7-4565-AE00-F68CA99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9FEC-9893-413C-B104-B30EA5B84B08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7F70-D58A-4A28-8B70-DEBE9C6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6A7-358F-425F-B665-685D296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974-C76A-4257-A89C-13C14ED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A70F-F2E3-4157-9399-112714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3914-8DEB-4E19-8469-8D05AE5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D3EE-563F-45A2-8A11-F085AB96600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3421-55A1-4391-8B2D-BE0EC68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7079-6BFF-4671-8856-DFDC97B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7CE0-7166-46E0-83BF-11BCBAD7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01768-D339-408D-9F87-32C55B7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1C4-EB28-4A01-8BA8-9B8F127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27B4-BB3D-496C-B15E-049BC882C0FA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7545-629D-4DCC-BCDC-A4C6E9E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AD4-2A06-4EC3-9F94-8E623FA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3C4-4F87-4347-BB37-0EFF6F3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926-CC0E-49CD-8C4E-7A6B6E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F19-E094-42DA-9DF2-D82DFE9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6376-ED5C-4F2E-894A-395BA0593249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6D6-D3E1-410D-BB1B-156906D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316-1B6C-40F5-82A9-4608506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C36-8176-45A6-8221-1509005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03D7-7222-4DE2-B703-9D974957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EF5-CCC7-465E-9468-2CD445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F3A2-FCAA-4DCA-A616-CDA095168EDB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4E9-23AA-4742-90C7-04F44FB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4F85-2A04-4935-A608-3066DDC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9D3F-4909-41BB-98FE-71D2499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B-2751-4391-9D6F-681ABE13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FB1-3EA2-4546-88CB-917E0C41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4E35-D386-427D-9C1B-DBB9EE7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8BA0-04EE-4463-B7B1-F254FB82F7CC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3BB-12EB-4040-A0E7-C89B121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890F-AABF-4420-A38E-6B923AD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743-35A4-42BC-BF08-6704C0B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DD97-2D5A-493F-A37A-D7CCCE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D16C-5887-4A05-8DCD-C236FE61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09D2-2149-480B-B89F-D261E0E4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71F-64E1-4267-BFB5-2B01E105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4E2E-2D65-4A31-99FB-B9BEC55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0419-3A85-4BF4-8EBE-9FC1400572D9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AAC9C-E5C9-415C-A8BA-7935538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DE92-2BFD-4A9D-BC34-BA4101F5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87C-BACA-4C2D-A885-D56265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D5BC-D316-4A4C-952F-792B78D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5A05-A439-471A-B53F-1CE90A9C336D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6482-F2F4-474D-99E7-4885C7D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E32D-A0FD-430F-9CEF-85503FA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F5-E6AB-42F6-AEA7-58CEC37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FFD-FB8B-41C8-93B6-102125E6BFD0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301E4-7B60-4CF6-BA3B-693F80B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E923-3FB7-4D62-B871-08C06B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474-5DC5-42E5-A3A0-1BEF306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ACEC-2285-4F16-84B7-DEB8CBF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500B-9332-403E-BBF9-23F18E43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DB4E-6F9F-45F3-9BF1-799BD9A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C7BB-6909-4814-8DD5-FADFEBA3ABB4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AA6A-76CD-450C-96B8-B7FA6A2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3B72-1B77-4DC0-ADFA-758334D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69D-ED37-4C59-90B5-5CD271EF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AD3C-DC85-4ABA-8A2E-AEF2E10B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6BDE-3933-42A2-A5D6-FD1F346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942-0068-48AC-8BBE-1DD7E66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C68-B2A5-4853-87D3-FEA1DAD7507B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16CA-E307-4EEF-94F2-B7F168BB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BB6-D08D-44A3-B522-100AC61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9A4F-C8FB-444D-9703-B6E53F1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9A3E-0C57-4EDD-861F-08347655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ABD-D053-42DC-8791-653B4B27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C1DA-C922-4A44-B87D-E6CA0A0B25BA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5F9F-472A-432E-8D31-1E541432F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D610-A3B2-4DEF-97F6-63E62D8C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deaux-neurocampus/WIEN202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B2C-0265-449F-9E26-19D501D1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3558"/>
            <a:ext cx="9144000" cy="2387600"/>
          </a:xfrm>
        </p:spPr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9DD1-4234-49EB-A3BA-D6BD7C9E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3498"/>
            <a:ext cx="9144000" cy="1655762"/>
          </a:xfrm>
        </p:spPr>
        <p:txBody>
          <a:bodyPr/>
          <a:lstStyle/>
          <a:p>
            <a:r>
              <a:rPr lang="en-US" dirty="0"/>
              <a:t>Eduarda Centeno</a:t>
            </a:r>
          </a:p>
          <a:p>
            <a:endParaRPr lang="en-US" dirty="0"/>
          </a:p>
        </p:txBody>
      </p:sp>
      <p:pic>
        <p:nvPicPr>
          <p:cNvPr id="1026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F5DFDA94-CE7E-4F84-A057-1CEEC8A6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95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04078DA4-A377-43B8-BE60-518066A1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5619215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5D5F48-6065-42F1-8C33-780B272237E6}"/>
              </a:ext>
            </a:extLst>
          </p:cNvPr>
          <p:cNvSpPr txBox="1">
            <a:spLocks/>
          </p:cNvSpPr>
          <p:nvPr/>
        </p:nvSpPr>
        <p:spPr>
          <a:xfrm>
            <a:off x="0" y="-14379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</a:rPr>
              <a:t>Introduction to Experimental Neuroscience: </a:t>
            </a:r>
            <a:r>
              <a:rPr lang="en-US" sz="2800" dirty="0" err="1">
                <a:solidFill>
                  <a:prstClr val="black"/>
                </a:solidFill>
              </a:rPr>
              <a:t>Neurocomputation</a:t>
            </a:r>
            <a:r>
              <a:rPr lang="en-US" sz="2800" dirty="0">
                <a:solidFill>
                  <a:prstClr val="black"/>
                </a:solidFill>
              </a:rPr>
              <a:t>| July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EF5-5CD4-4B13-9139-1F3BF58279A5}"/>
              </a:ext>
            </a:extLst>
          </p:cNvPr>
          <p:cNvSpPr txBox="1"/>
          <p:nvPr/>
        </p:nvSpPr>
        <p:spPr>
          <a:xfrm>
            <a:off x="5017213" y="6053941"/>
            <a:ext cx="215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Monday, 26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38948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Open Science in this course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sultado de imagem para Github">
            <a:extLst>
              <a:ext uri="{FF2B5EF4-FFF2-40B4-BE49-F238E27FC236}">
                <a16:creationId xmlns:a16="http://schemas.microsoft.com/office/drawing/2014/main" id="{B83A171D-563B-495A-AA21-53968387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43" y="142020"/>
            <a:ext cx="4036607" cy="226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CDE17A-DA6A-4584-83E7-A4BA5952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63" y="2411560"/>
            <a:ext cx="2095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- Raspberry Pi Documentation">
            <a:extLst>
              <a:ext uri="{FF2B5EF4-FFF2-40B4-BE49-F238E27FC236}">
                <a16:creationId xmlns:a16="http://schemas.microsoft.com/office/drawing/2014/main" id="{23B3FD2D-08A2-4585-9F1A-01984775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3" y="3059151"/>
            <a:ext cx="4616570" cy="155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staller Anaconda pour le Machine Learning et la Data Science avec Python">
            <a:extLst>
              <a:ext uri="{FF2B5EF4-FFF2-40B4-BE49-F238E27FC236}">
                <a16:creationId xmlns:a16="http://schemas.microsoft.com/office/drawing/2014/main" id="{805F953C-AB44-4366-9ABD-BDCCF5AA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98" y="815681"/>
            <a:ext cx="3198912" cy="15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elcome To Colaboratory - Colaboratory">
            <a:extLst>
              <a:ext uri="{FF2B5EF4-FFF2-40B4-BE49-F238E27FC236}">
                <a16:creationId xmlns:a16="http://schemas.microsoft.com/office/drawing/2014/main" id="{73D94B38-27D8-4099-950A-86C5A2CE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25" y="4154574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4EA3F-A29F-4482-A6DC-A3141D3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370108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400" dirty="0"/>
              <a:t>ython &amp; Anaconda: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  they?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Python - Raspberry Pi Documentation">
            <a:extLst>
              <a:ext uri="{FF2B5EF4-FFF2-40B4-BE49-F238E27FC236}">
                <a16:creationId xmlns:a16="http://schemas.microsoft.com/office/drawing/2014/main" id="{23B3FD2D-08A2-4585-9F1A-01984775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37" y="825673"/>
            <a:ext cx="3859886" cy="13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staller Anaconda pour le Machine Learning et la Data Science avec Python">
            <a:extLst>
              <a:ext uri="{FF2B5EF4-FFF2-40B4-BE49-F238E27FC236}">
                <a16:creationId xmlns:a16="http://schemas.microsoft.com/office/drawing/2014/main" id="{805F953C-AB44-4366-9ABD-BDCCF5AA4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39"/>
          <a:stretch/>
        </p:blipFill>
        <p:spPr bwMode="auto">
          <a:xfrm>
            <a:off x="4931832" y="3800501"/>
            <a:ext cx="2918476" cy="5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D0A04-E4E2-45B7-8EAD-9A84D0753A23}"/>
              </a:ext>
            </a:extLst>
          </p:cNvPr>
          <p:cNvSpPr txBox="1"/>
          <p:nvPr/>
        </p:nvSpPr>
        <p:spPr>
          <a:xfrm>
            <a:off x="4931832" y="2004947"/>
            <a:ext cx="698711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     An open-source high-level general-purpose programming language.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0D20-2A82-4643-940C-7B0729572344}"/>
              </a:ext>
            </a:extLst>
          </p:cNvPr>
          <p:cNvSpPr txBox="1"/>
          <p:nvPr/>
        </p:nvSpPr>
        <p:spPr>
          <a:xfrm>
            <a:off x="4931832" y="4643977"/>
            <a:ext cx="698711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     A distribution for Python (and R) that simplifies package management and deployment.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53E8B-F986-49AB-B769-24395D08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7787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18" y="637425"/>
            <a:ext cx="3902276" cy="558314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dirty="0"/>
              <a:t>Git &amp; GitHub: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  they?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2D45C-F28B-4789-B4CF-BBFC01496C8D}"/>
              </a:ext>
            </a:extLst>
          </p:cNvPr>
          <p:cNvSpPr txBox="1"/>
          <p:nvPr/>
        </p:nvSpPr>
        <p:spPr>
          <a:xfrm>
            <a:off x="4941398" y="1438977"/>
            <a:ext cx="6987112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     An </a:t>
            </a:r>
            <a:r>
              <a:rPr lang="en-US" sz="2000" i="1" dirty="0"/>
              <a:t>open-source</a:t>
            </a:r>
            <a:r>
              <a:rPr lang="en-US" sz="2000" dirty="0"/>
              <a:t> version control system that allows you to…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Record changes to repositories/files over time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Rewind to any previous version of your 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Easily collaborate with other programmers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8" name="Picture 2" descr="Resultado de imagem para Github">
            <a:extLst>
              <a:ext uri="{FF2B5EF4-FFF2-40B4-BE49-F238E27FC236}">
                <a16:creationId xmlns:a16="http://schemas.microsoft.com/office/drawing/2014/main" id="{5ACD8009-4654-4E18-B23D-F8FC477CB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27545" r="48411" b="26972"/>
          <a:stretch/>
        </p:blipFill>
        <p:spPr bwMode="auto">
          <a:xfrm>
            <a:off x="4550942" y="485432"/>
            <a:ext cx="1888825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37157-77F6-492F-B0E8-30C372795D87}"/>
              </a:ext>
            </a:extLst>
          </p:cNvPr>
          <p:cNvSpPr txBox="1"/>
          <p:nvPr/>
        </p:nvSpPr>
        <p:spPr>
          <a:xfrm>
            <a:off x="5306464" y="4345258"/>
            <a:ext cx="6987112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cloud-based (user-friendly) website that allows you to…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Host your git repositories/projects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Easily share your git repositories/projects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Create a social network between collaborators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2" name="Picture 2" descr="Resultado de imagem para Github">
            <a:extLst>
              <a:ext uri="{FF2B5EF4-FFF2-40B4-BE49-F238E27FC236}">
                <a16:creationId xmlns:a16="http://schemas.microsoft.com/office/drawing/2014/main" id="{0A6214B5-1D4C-45B5-8034-097ED6F43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4" t="56718" r="9513" b="23333"/>
          <a:stretch/>
        </p:blipFill>
        <p:spPr bwMode="auto">
          <a:xfrm>
            <a:off x="4550942" y="3745852"/>
            <a:ext cx="1888825" cy="5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8D84F-2D98-45EF-9D15-F9C5CBFA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295014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18" y="637425"/>
            <a:ext cx="3902276" cy="558314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notebooks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  they?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2D45C-F28B-4789-B4CF-BBFC01496C8D}"/>
              </a:ext>
            </a:extLst>
          </p:cNvPr>
          <p:cNvSpPr txBox="1"/>
          <p:nvPr/>
        </p:nvSpPr>
        <p:spPr>
          <a:xfrm>
            <a:off x="4732126" y="3223516"/>
            <a:ext cx="698711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“Open-source web application that allows you to create and share documents that contain live code, equations, visualizations and narrative text.” </a:t>
            </a:r>
          </a:p>
        </p:txBody>
      </p:sp>
      <p:pic>
        <p:nvPicPr>
          <p:cNvPr id="3074" name="Picture 2" descr="Integrating Google Colaboratory into Your Machine Learning Workflow">
            <a:extLst>
              <a:ext uri="{FF2B5EF4-FFF2-40B4-BE49-F238E27FC236}">
                <a16:creationId xmlns:a16="http://schemas.microsoft.com/office/drawing/2014/main" id="{75E0EDF9-5182-43D2-8FA3-8802F8D9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26" y="1015351"/>
            <a:ext cx="3894993" cy="20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73841-654D-4395-AB93-4C1662C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187318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882AB-D787-4079-9BB8-06C09F4A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9B10B-118F-42C3-80EF-E94E2E70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" y="138663"/>
            <a:ext cx="11053665" cy="62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18" y="637425"/>
            <a:ext cx="3902276" cy="558314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info about the cour</a:t>
            </a:r>
            <a:r>
              <a:rPr lang="en-US" sz="5400" dirty="0"/>
              <a:t>se: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2D21B-F3E4-495C-88CD-906863FA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59881-3303-427E-AD9E-594DA591F363}"/>
              </a:ext>
            </a:extLst>
          </p:cNvPr>
          <p:cNvSpPr txBox="1"/>
          <p:nvPr/>
        </p:nvSpPr>
        <p:spPr>
          <a:xfrm>
            <a:off x="4920170" y="2892381"/>
            <a:ext cx="7461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https://github.com/bordeaux-neurocampus/WIEN2021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00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63" y="2335579"/>
            <a:ext cx="3825840" cy="160277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ea typeface="Verdana" panose="020B0604030504040204" pitchFamily="34" charset="0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Course’s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729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imagem do perfil">
            <a:extLst>
              <a:ext uri="{FF2B5EF4-FFF2-40B4-BE49-F238E27FC236}">
                <a16:creationId xmlns:a16="http://schemas.microsoft.com/office/drawing/2014/main" id="{6C4D7BEE-8630-4AC8-A63C-D935FAD3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84" y="1415179"/>
            <a:ext cx="2022490" cy="20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hur Leblois - Bordeaux Neurocampus">
            <a:extLst>
              <a:ext uri="{FF2B5EF4-FFF2-40B4-BE49-F238E27FC236}">
                <a16:creationId xmlns:a16="http://schemas.microsoft.com/office/drawing/2014/main" id="{8FA9DF57-98E2-455E-AF4A-879E0375A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7"/>
          <a:stretch/>
        </p:blipFill>
        <p:spPr bwMode="auto">
          <a:xfrm>
            <a:off x="7586923" y="4027507"/>
            <a:ext cx="1566985" cy="19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827E8-4717-42F9-AE84-702E7EE2F6F9}"/>
              </a:ext>
            </a:extLst>
          </p:cNvPr>
          <p:cNvSpPr txBox="1"/>
          <p:nvPr/>
        </p:nvSpPr>
        <p:spPr>
          <a:xfrm>
            <a:off x="5568181" y="343766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Eduarda (PhD student)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030E0-40F7-4B45-B809-B8461DBF4E79}"/>
              </a:ext>
            </a:extLst>
          </p:cNvPr>
          <p:cNvSpPr txBox="1"/>
          <p:nvPr/>
        </p:nvSpPr>
        <p:spPr>
          <a:xfrm>
            <a:off x="7424208" y="596190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Arthur (Researcher)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Experimental Neuroscience: </a:t>
            </a:r>
            <a:r>
              <a:rPr lang="en-US" dirty="0" err="1"/>
              <a:t>Neurocomputation</a:t>
            </a:r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74827E8-4717-42F9-AE84-702E7EE2F6F9}"/>
              </a:ext>
            </a:extLst>
          </p:cNvPr>
          <p:cNvSpPr txBox="1"/>
          <p:nvPr/>
        </p:nvSpPr>
        <p:spPr>
          <a:xfrm>
            <a:off x="9374927" y="343766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Fjola</a:t>
            </a:r>
            <a:r>
              <a:rPr lang="en-US" sz="1600" dirty="0"/>
              <a:t> (PhD student)</a:t>
            </a:r>
          </a:p>
        </p:txBody>
      </p:sp>
      <p:pic>
        <p:nvPicPr>
          <p:cNvPr id="1026" name="Picture 2" descr="Profile photo for Fjola Hyseni">
            <a:extLst>
              <a:ext uri="{FF2B5EF4-FFF2-40B4-BE49-F238E27FC236}">
                <a16:creationId xmlns:a16="http://schemas.microsoft.com/office/drawing/2014/main" id="{8C58AA3F-0A95-42A9-BE37-EFCC30F1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01" y="1447480"/>
            <a:ext cx="2022490" cy="20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3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Course’s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934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Experimental Neuroscience: </a:t>
            </a:r>
            <a:r>
              <a:rPr lang="en-US" dirty="0" err="1"/>
              <a:t>Neurocomputation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Course’s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35C5-9840-4B79-8199-C0F87C54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3EEA-BC64-4215-8575-335D52E1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28" y="736073"/>
            <a:ext cx="7449783" cy="55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Course’s main goals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35C5-9840-4B79-8199-C0F87C54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468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7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Open Science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ADA9AFBD-B62C-4C0D-88F7-5FD149EE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78" y="1121093"/>
            <a:ext cx="7374890" cy="46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9180-8485-46A4-A37D-D8672E2CEE69}"/>
              </a:ext>
            </a:extLst>
          </p:cNvPr>
          <p:cNvSpPr txBox="1"/>
          <p:nvPr/>
        </p:nvSpPr>
        <p:spPr>
          <a:xfrm>
            <a:off x="9721748" y="6176963"/>
            <a:ext cx="2231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/>
              <a:t>doi: 10.32942/osf.io/kac45</a:t>
            </a:r>
            <a:endParaRPr lang="en-US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55BD-94F5-4295-AFBC-A37B0F69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35878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Baker, M. 1,500 scientists lift the lid on reproducibility.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533, </a:t>
            </a:r>
            <a:r>
              <a:rPr lang="en-US" dirty="0"/>
              <a:t>452–454 (2016).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Why</a:t>
            </a:r>
            <a:br>
              <a:rPr lang="en-US" sz="5400" dirty="0"/>
            </a:br>
            <a:r>
              <a:rPr lang="en-US" sz="5400" dirty="0"/>
              <a:t>Open Science?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55BD-94F5-4295-AFBC-A37B0F69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Experimental Neuroscience: </a:t>
            </a:r>
            <a:r>
              <a:rPr lang="en-US" dirty="0" err="1"/>
              <a:t>Neurocomputation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B29D11-C1C2-47FC-9BBC-0D98F99FB18B}"/>
              </a:ext>
            </a:extLst>
          </p:cNvPr>
          <p:cNvSpPr txBox="1">
            <a:spLocks/>
          </p:cNvSpPr>
          <p:nvPr/>
        </p:nvSpPr>
        <p:spPr>
          <a:xfrm>
            <a:off x="4795331" y="440504"/>
            <a:ext cx="5408429" cy="307035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Context in the scientific world – </a:t>
            </a:r>
            <a:r>
              <a:rPr lang="en-US" sz="4800" b="1" dirty="0"/>
              <a:t>The crisis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832021E-E697-48CB-933C-342D3901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00" y="3123493"/>
            <a:ext cx="4837317" cy="29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F98CA94-6851-4D7D-A164-ECADC6451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67"/>
          <a:stretch/>
        </p:blipFill>
        <p:spPr bwMode="auto">
          <a:xfrm>
            <a:off x="5540561" y="727332"/>
            <a:ext cx="5092862" cy="520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81C6496-E22A-410F-8C2D-F4C12B232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135" y="766763"/>
            <a:ext cx="3584167" cy="53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C7D29180-8485-46A4-A37D-D8672E2CEE69}"/>
              </a:ext>
            </a:extLst>
          </p:cNvPr>
          <p:cNvSpPr txBox="1"/>
          <p:nvPr/>
        </p:nvSpPr>
        <p:spPr>
          <a:xfrm>
            <a:off x="9134356" y="6176963"/>
            <a:ext cx="26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https://doi.org/10.1038/533452a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04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Benefits of</a:t>
            </a:r>
            <a:br>
              <a:rPr lang="en-US" sz="5400" dirty="0"/>
            </a:br>
            <a:r>
              <a:rPr lang="en-US" sz="5400" dirty="0"/>
              <a:t>Open Science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55BD-94F5-4295-AFBC-A37B0F69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Experimental Neuroscience: </a:t>
            </a:r>
            <a:r>
              <a:rPr lang="en-US" dirty="0" err="1"/>
              <a:t>Neurocomputation</a:t>
            </a:r>
            <a:endParaRPr lang="en-US" dirty="0"/>
          </a:p>
        </p:txBody>
      </p:sp>
      <p:pic>
        <p:nvPicPr>
          <p:cNvPr id="16" name="Picture 2" descr="Benefits of Open Science">
            <a:extLst>
              <a:ext uri="{FF2B5EF4-FFF2-40B4-BE49-F238E27FC236}">
                <a16:creationId xmlns:a16="http://schemas.microsoft.com/office/drawing/2014/main" id="{EE302FC8-62DE-4627-88A4-06B200F1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7" y="1618219"/>
            <a:ext cx="7109192" cy="407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14157" y="5807659"/>
            <a:ext cx="1065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openaire.eu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83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68840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How to learn about</a:t>
            </a:r>
            <a:br>
              <a:rPr lang="en-US" sz="5400" dirty="0"/>
            </a:br>
            <a:r>
              <a:rPr lang="en-US" sz="5400" dirty="0"/>
              <a:t>Open Science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55BD-94F5-4295-AFBC-A37B0F69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Experimental Neuroscience: </a:t>
            </a:r>
            <a:r>
              <a:rPr lang="en-US" dirty="0" err="1"/>
              <a:t>Neurocomputation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5" y="949569"/>
            <a:ext cx="60817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01" y="2232748"/>
            <a:ext cx="1933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os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00" y="3639884"/>
            <a:ext cx="1761149" cy="10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3458323"/>
            <a:ext cx="3076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ReproducibiliTe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12" y="2677273"/>
            <a:ext cx="1590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11" y="5138293"/>
            <a:ext cx="6890479" cy="89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1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497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Introduction to the course</vt:lpstr>
      <vt:lpstr>Course’s overview</vt:lpstr>
      <vt:lpstr>Course’s overview</vt:lpstr>
      <vt:lpstr>Course’s overview</vt:lpstr>
      <vt:lpstr>Course’s main goals</vt:lpstr>
      <vt:lpstr>Open Science</vt:lpstr>
      <vt:lpstr>Why Open Science?</vt:lpstr>
      <vt:lpstr>Benefits of Open Science</vt:lpstr>
      <vt:lpstr>How to learn about Open Science</vt:lpstr>
      <vt:lpstr>Open Science in this course</vt:lpstr>
      <vt:lpstr> Python &amp; Anaconda:  What are   they?</vt:lpstr>
      <vt:lpstr> Git &amp; GitHub:  What are   they?</vt:lpstr>
      <vt:lpstr> Jupyter notebooks:  What are   they?</vt:lpstr>
      <vt:lpstr>PowerPoint Presentation</vt:lpstr>
      <vt:lpstr>More info about the course: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Eduarda Centeno</dc:creator>
  <cp:lastModifiedBy>Eduarda Centeno</cp:lastModifiedBy>
  <cp:revision>20</cp:revision>
  <dcterms:created xsi:type="dcterms:W3CDTF">2021-06-21T09:44:30Z</dcterms:created>
  <dcterms:modified xsi:type="dcterms:W3CDTF">2021-07-21T09:04:51Z</dcterms:modified>
</cp:coreProperties>
</file>