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62" r:id="rId2"/>
    <p:sldId id="256" r:id="rId3"/>
    <p:sldId id="257" r:id="rId4"/>
    <p:sldId id="264" r:id="rId5"/>
    <p:sldId id="263" r:id="rId6"/>
    <p:sldId id="279" r:id="rId7"/>
    <p:sldId id="261" r:id="rId8"/>
    <p:sldId id="271" r:id="rId9"/>
  </p:sldIdLst>
  <p:sldSz cx="9144000" cy="5143500" type="screen16x9"/>
  <p:notesSz cx="6858000" cy="9144000"/>
  <p:embeddedFontLst>
    <p:embeddedFont>
      <p:font typeface="Karla" charset="0"/>
      <p:regular r:id="rId11"/>
      <p:bold r:id="rId12"/>
      <p:italic r:id="rId13"/>
      <p:boldItalic r:id="rId14"/>
    </p:embeddedFont>
    <p:embeddedFont>
      <p:font typeface="Montserrat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A05E72-C283-4DFD-96BD-9D4B8ECD868B}">
  <a:tblStyle styleId="{FAA05E72-C283-4DFD-96BD-9D4B8ECD86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4" autoAdjust="0"/>
  </p:normalViewPr>
  <p:slideViewPr>
    <p:cSldViewPr>
      <p:cViewPr>
        <p:scale>
          <a:sx n="125" d="100"/>
          <a:sy n="125" d="100"/>
        </p:scale>
        <p:origin x="-1224" y="-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534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Shape 2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Shape 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 idx="4294967295"/>
          </p:nvPr>
        </p:nvSpPr>
        <p:spPr>
          <a:xfrm>
            <a:off x="152400" y="1562748"/>
            <a:ext cx="7010400" cy="19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o-RO" sz="4000" dirty="0">
                <a:solidFill>
                  <a:srgbClr val="F44336"/>
                </a:solidFill>
              </a:rPr>
              <a:t>PC </a:t>
            </a:r>
            <a:r>
              <a:rPr lang="ro-RO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Builder</a:t>
            </a:r>
            <a:r>
              <a:rPr lang="ro-RO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ro-RO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configuator</a:t>
            </a:r>
            <a:r>
              <a:rPr lang="ro-RO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online pentru computere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ubTitle" idx="4294967295"/>
          </p:nvPr>
        </p:nvSpPr>
        <p:spPr>
          <a:xfrm>
            <a:off x="152400" y="3562350"/>
            <a:ext cx="609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 smtClean="0"/>
              <a:t>Absolvent</a:t>
            </a:r>
            <a:r>
              <a:rPr lang="en-US" dirty="0" smtClean="0"/>
              <a:t>: </a:t>
            </a:r>
            <a:r>
              <a:rPr lang="en-US" dirty="0" err="1" smtClean="0"/>
              <a:t>Bordeianu</a:t>
            </a:r>
            <a:r>
              <a:rPr lang="en-US" dirty="0" smtClean="0"/>
              <a:t> – </a:t>
            </a:r>
            <a:r>
              <a:rPr lang="en-US" dirty="0" err="1" smtClean="0"/>
              <a:t>Cocea</a:t>
            </a:r>
            <a:r>
              <a:rPr lang="en-US" dirty="0" smtClean="0"/>
              <a:t> Andrei – R</a:t>
            </a:r>
            <a:r>
              <a:rPr lang="ro-RO" dirty="0" err="1" smtClean="0"/>
              <a:t>ăzvan</a:t>
            </a:r>
            <a:endParaRPr dirty="0"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14" name="Shape 139"/>
          <p:cNvSpPr txBox="1">
            <a:spLocks/>
          </p:cNvSpPr>
          <p:nvPr/>
        </p:nvSpPr>
        <p:spPr>
          <a:xfrm>
            <a:off x="152400" y="4251900"/>
            <a:ext cx="5943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ro-RO" dirty="0" smtClean="0"/>
              <a:t>Profesor coordonator</a:t>
            </a:r>
            <a:r>
              <a:rPr lang="en-US" dirty="0" smtClean="0"/>
              <a:t>: </a:t>
            </a:r>
            <a:r>
              <a:rPr lang="en-US" dirty="0" err="1" smtClean="0"/>
              <a:t>Drd</a:t>
            </a:r>
            <a:r>
              <a:rPr lang="en-US" dirty="0" smtClean="0"/>
              <a:t>. </a:t>
            </a:r>
            <a:r>
              <a:rPr lang="en-US" dirty="0" err="1" smtClean="0"/>
              <a:t>Colab</a:t>
            </a:r>
            <a:r>
              <a:rPr lang="en-US" dirty="0" smtClean="0"/>
              <a:t>. </a:t>
            </a:r>
            <a:r>
              <a:rPr lang="en-US" dirty="0" err="1" smtClean="0"/>
              <a:t>Olariu</a:t>
            </a:r>
            <a:r>
              <a:rPr lang="en-US" dirty="0" smtClean="0"/>
              <a:t> Florin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066800" y="115915"/>
            <a:ext cx="2743200" cy="7103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00BCD4"/>
                </a:solidFill>
              </a:rPr>
              <a:t>Cuprins</a:t>
            </a:r>
            <a:endParaRPr sz="4400" dirty="0"/>
          </a:p>
        </p:txBody>
      </p:sp>
      <p:grpSp>
        <p:nvGrpSpPr>
          <p:cNvPr id="77" name="Shape 77"/>
          <p:cNvGrpSpPr/>
          <p:nvPr/>
        </p:nvGrpSpPr>
        <p:grpSpPr>
          <a:xfrm>
            <a:off x="240120" y="209550"/>
            <a:ext cx="502625" cy="446586"/>
            <a:chOff x="5292575" y="3681900"/>
            <a:chExt cx="420150" cy="373275"/>
          </a:xfrm>
        </p:grpSpPr>
        <p:sp>
          <p:nvSpPr>
            <p:cNvPr id="78" name="Shape 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440" y="971550"/>
            <a:ext cx="579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ro-RO" sz="30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Motivație</a:t>
            </a:r>
            <a:endParaRPr lang="ro-RO" sz="30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ro-RO" sz="30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Arhitectura aplicației</a:t>
            </a:r>
          </a:p>
          <a:p>
            <a:pPr marL="171450" lvl="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ro-RO" sz="30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Tehnologii folosite</a:t>
            </a:r>
          </a:p>
          <a:p>
            <a:pPr marL="171450" lvl="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ro-RO" sz="30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Demo</a:t>
            </a:r>
          </a:p>
          <a:p>
            <a:pPr marL="171450" lvl="0" indent="-171450">
              <a:spcBef>
                <a:spcPts val="600"/>
              </a:spcBef>
              <a:buFont typeface="Arial" pitchFamily="34" charset="0"/>
              <a:buChar char="•"/>
            </a:pPr>
            <a:r>
              <a:rPr lang="ro-RO" sz="3000" b="1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Concluzii</a:t>
            </a:r>
            <a:endParaRPr lang="ro-RO" sz="3000" b="1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Monserat"/>
            </a:endParaRPr>
          </a:p>
        </p:txBody>
      </p:sp>
      <p:sp>
        <p:nvSpPr>
          <p:cNvPr id="12" name="Shape 93"/>
          <p:cNvSpPr txBox="1">
            <a:spLocks/>
          </p:cNvSpPr>
          <p:nvPr/>
        </p:nvSpPr>
        <p:spPr>
          <a:xfrm>
            <a:off x="868680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fld id="{00000000-1234-1234-1234-123412341234}" type="slidenum">
              <a:rPr lang="en" b="1">
                <a:solidFill>
                  <a:schemeClr val="bg1"/>
                </a:solidFill>
                <a:latin typeface="Monserat"/>
              </a:rPr>
              <a:pPr lvl="0"/>
              <a:t>2</a:t>
            </a:fld>
            <a:endParaRPr lang="en" b="1" dirty="0">
              <a:solidFill>
                <a:schemeClr val="bg1"/>
              </a:solidFill>
              <a:latin typeface="Monse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30352" y="43815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 smtClean="0">
                <a:solidFill>
                  <a:srgbClr val="CDDC39"/>
                </a:solidFill>
              </a:rPr>
              <a:t>Motivație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09600" y="949614"/>
            <a:ext cx="6324600" cy="398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28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Evoluția pieței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28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Nevoia achiziționării unui computer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28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Riscuri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2800" dirty="0" smtClean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Rezolvarea problemelor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</a:pPr>
            <a:endParaRPr lang="ro-RO" sz="2800" dirty="0" smtClean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sz="2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914400" y="470945"/>
            <a:ext cx="59408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 smtClean="0">
                <a:solidFill>
                  <a:srgbClr val="9C27B0"/>
                </a:solidFill>
              </a:rPr>
              <a:t>Arhitectura aplicației</a:t>
            </a:r>
            <a:endParaRPr sz="3600" dirty="0">
              <a:solidFill>
                <a:srgbClr val="9C27B0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4" name="Shape 126"/>
          <p:cNvGrpSpPr/>
          <p:nvPr/>
        </p:nvGrpSpPr>
        <p:grpSpPr>
          <a:xfrm>
            <a:off x="250629" y="186785"/>
            <a:ext cx="457190" cy="457120"/>
            <a:chOff x="1923675" y="1633650"/>
            <a:chExt cx="436000" cy="435975"/>
          </a:xfrm>
        </p:grpSpPr>
        <p:sp>
          <p:nvSpPr>
            <p:cNvPr id="15" name="Shape 12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2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3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19150"/>
            <a:ext cx="38100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70376" y="1504950"/>
            <a:ext cx="3131801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800" b="1" dirty="0" smtClean="0"/>
              <a:t>Server</a:t>
            </a:r>
            <a:r>
              <a:rPr lang="en-US" sz="2800" b="1" dirty="0" smtClean="0"/>
              <a:t>:</a:t>
            </a:r>
          </a:p>
          <a:p>
            <a:pPr marL="342900" indent="-342900"/>
            <a:r>
              <a:rPr lang="en-US" sz="2400" b="1" dirty="0" smtClean="0"/>
              <a:t>Asp </a:t>
            </a:r>
            <a:r>
              <a:rPr lang="en-US" sz="2400" b="1" dirty="0" err="1" smtClean="0"/>
              <a:t>.Net</a:t>
            </a:r>
            <a:r>
              <a:rPr lang="en-US" sz="2400" b="1" dirty="0" smtClean="0"/>
              <a:t> Core</a:t>
            </a:r>
          </a:p>
          <a:p>
            <a:pPr marL="342900" indent="-342900"/>
            <a:r>
              <a:rPr lang="en-US" sz="2400" b="1" dirty="0" smtClean="0"/>
              <a:t>SQL Server 2017</a:t>
            </a:r>
          </a:p>
          <a:p>
            <a:pPr marL="342900" indent="-342900"/>
            <a:r>
              <a:rPr lang="en-US" sz="2400" b="1" dirty="0" smtClean="0"/>
              <a:t>Entity Framework Core</a:t>
            </a:r>
            <a:endParaRPr sz="2400" b="1" dirty="0"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78912" y="366316"/>
            <a:ext cx="60932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 smtClean="0">
                <a:solidFill>
                  <a:srgbClr val="E91E63"/>
                </a:solidFill>
              </a:rPr>
              <a:t>Tehnologii folosite</a:t>
            </a:r>
            <a:endParaRPr sz="3600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3810000" y="1504950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/>
              <a:t>Client:</a:t>
            </a:r>
          </a:p>
          <a:p>
            <a:pPr indent="-457200"/>
            <a:r>
              <a:rPr lang="en-US" sz="2400" b="1" dirty="0" smtClean="0"/>
              <a:t>Angular 5</a:t>
            </a:r>
          </a:p>
          <a:p>
            <a:pPr indent="-457200"/>
            <a:r>
              <a:rPr lang="en-US" sz="2400" b="1" dirty="0" smtClean="0"/>
              <a:t>Html, CSS</a:t>
            </a:r>
          </a:p>
          <a:p>
            <a:pPr indent="-457200"/>
            <a:r>
              <a:rPr lang="en-US" sz="2400" b="1" dirty="0" smtClean="0"/>
              <a:t>Bootstrap</a:t>
            </a:r>
            <a:endParaRPr sz="2400" b="1" dirty="0"/>
          </a:p>
        </p:txBody>
      </p:sp>
      <p:sp>
        <p:nvSpPr>
          <p:cNvPr id="157" name="Shape 157"/>
          <p:cNvSpPr/>
          <p:nvPr/>
        </p:nvSpPr>
        <p:spPr>
          <a:xfrm>
            <a:off x="270376" y="209550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71199" y="2124161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FF9800"/>
                </a:solidFill>
              </a:rPr>
              <a:t>Demo</a:t>
            </a:r>
            <a:endParaRPr sz="4000" dirty="0"/>
          </a:p>
        </p:txBody>
      </p:sp>
      <p:grpSp>
        <p:nvGrpSpPr>
          <p:cNvPr id="416" name="Shape 416"/>
          <p:cNvGrpSpPr/>
          <p:nvPr/>
        </p:nvGrpSpPr>
        <p:grpSpPr>
          <a:xfrm>
            <a:off x="353322" y="1200150"/>
            <a:ext cx="460581" cy="436282"/>
            <a:chOff x="2583100" y="2973775"/>
            <a:chExt cx="461550" cy="437200"/>
          </a:xfrm>
        </p:grpSpPr>
        <p:sp>
          <p:nvSpPr>
            <p:cNvPr id="417" name="Shape 41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068509" y="916921"/>
            <a:ext cx="4463700" cy="2854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56583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5722"/>
                </a:solidFill>
              </a:rPr>
              <a:t>Concluzii</a:t>
            </a:r>
            <a:endParaRPr sz="36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sz="2800" b="1" dirty="0" err="1" smtClean="0"/>
              <a:t>Scopul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aplica</a:t>
            </a:r>
            <a:r>
              <a:rPr lang="ro-RO" sz="2800" b="1" dirty="0" err="1" smtClean="0"/>
              <a:t>ției</a:t>
            </a:r>
            <a:endParaRPr lang="ro-RO" sz="2800" b="1" dirty="0" smtClean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ro-RO" sz="2800" b="1" dirty="0" smtClean="0"/>
              <a:t>Îmbunătățiri</a:t>
            </a:r>
            <a:endParaRPr sz="2800" b="1" dirty="0"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2" name="Shape 439"/>
          <p:cNvGrpSpPr/>
          <p:nvPr/>
        </p:nvGrpSpPr>
        <p:grpSpPr>
          <a:xfrm>
            <a:off x="280658" y="285750"/>
            <a:ext cx="449033" cy="449033"/>
            <a:chOff x="2594050" y="1631825"/>
            <a:chExt cx="439625" cy="439625"/>
          </a:xfrm>
        </p:grpSpPr>
        <p:sp>
          <p:nvSpPr>
            <p:cNvPr id="13" name="Shape 4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Shape 4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Shape 4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Shape 4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 idx="4294967295"/>
          </p:nvPr>
        </p:nvSpPr>
        <p:spPr>
          <a:xfrm>
            <a:off x="304800" y="3028950"/>
            <a:ext cx="7162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 smtClean="0">
                <a:solidFill>
                  <a:srgbClr val="03A9F4"/>
                </a:solidFill>
              </a:rPr>
              <a:t>Mulțumesc!</a:t>
            </a:r>
            <a:endParaRPr sz="6000" dirty="0">
              <a:solidFill>
                <a:srgbClr val="03A9F4"/>
              </a:solidFill>
            </a:endParaRPr>
          </a:p>
        </p:txBody>
      </p:sp>
      <p:grpSp>
        <p:nvGrpSpPr>
          <p:cNvPr id="317" name="Shape 317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318" name="Shape 3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87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Karla</vt:lpstr>
      <vt:lpstr>Wingdings</vt:lpstr>
      <vt:lpstr>Monserat</vt:lpstr>
      <vt:lpstr>Montserrat</vt:lpstr>
      <vt:lpstr>Arviragus template</vt:lpstr>
      <vt:lpstr>PC Builder – configuator online pentru computere</vt:lpstr>
      <vt:lpstr>Cuprins</vt:lpstr>
      <vt:lpstr>Motivație</vt:lpstr>
      <vt:lpstr>Arhitectura aplicației</vt:lpstr>
      <vt:lpstr>Tehnologii folosite</vt:lpstr>
      <vt:lpstr>Demo</vt:lpstr>
      <vt:lpstr>Concluzii</vt:lpstr>
      <vt:lpstr>Mulțumesc!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Cuprins</dc:title>
  <dc:creator>Razvan</dc:creator>
  <cp:lastModifiedBy>Windows User</cp:lastModifiedBy>
  <cp:revision>6</cp:revision>
  <dcterms:modified xsi:type="dcterms:W3CDTF">2018-06-28T18:58:41Z</dcterms:modified>
</cp:coreProperties>
</file>