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D5D5"/>
    <a:srgbClr val="FFCC00"/>
    <a:srgbClr val="F4FD7B"/>
    <a:srgbClr val="B4B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5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0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5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1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1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6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7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B92E-7EE4-49A0-9A36-528500A47BE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4692-CF27-4816-908B-9B1DF7EF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7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569096" y="3092539"/>
            <a:ext cx="1432864" cy="1849595"/>
            <a:chOff x="5569096" y="3092539"/>
            <a:chExt cx="1432864" cy="1849595"/>
          </a:xfrm>
        </p:grpSpPr>
        <p:sp>
          <p:nvSpPr>
            <p:cNvPr id="126" name="타원 125"/>
            <p:cNvSpPr/>
            <p:nvPr/>
          </p:nvSpPr>
          <p:spPr>
            <a:xfrm>
              <a:off x="5619558" y="3891541"/>
              <a:ext cx="135068" cy="53379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779421" y="3891541"/>
              <a:ext cx="135068" cy="53379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5694315" y="3705258"/>
              <a:ext cx="1152128" cy="11521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5918723" y="3965495"/>
              <a:ext cx="351656" cy="3158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6270379" y="3965494"/>
              <a:ext cx="351656" cy="3158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6418581" y="4034368"/>
              <a:ext cx="175828" cy="1890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5975320" y="4050625"/>
              <a:ext cx="175828" cy="1890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원호 132"/>
            <p:cNvSpPr/>
            <p:nvPr/>
          </p:nvSpPr>
          <p:spPr>
            <a:xfrm rot="11519084">
              <a:off x="6134050" y="4644107"/>
              <a:ext cx="317531" cy="128303"/>
            </a:xfrm>
            <a:prstGeom prst="arc">
              <a:avLst>
                <a:gd name="adj1" fmla="val 10691312"/>
                <a:gd name="adj2" fmla="val 526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원호 133"/>
            <p:cNvSpPr/>
            <p:nvPr/>
          </p:nvSpPr>
          <p:spPr>
            <a:xfrm rot="1169267">
              <a:off x="5980615" y="3880610"/>
              <a:ext cx="898167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원호 134"/>
            <p:cNvSpPr/>
            <p:nvPr/>
          </p:nvSpPr>
          <p:spPr>
            <a:xfrm rot="20237714">
              <a:off x="5733381" y="3880609"/>
              <a:ext cx="898167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184333" y="4244237"/>
              <a:ext cx="173959" cy="2484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구름 123"/>
            <p:cNvSpPr/>
            <p:nvPr/>
          </p:nvSpPr>
          <p:spPr>
            <a:xfrm>
              <a:off x="5628284" y="3605075"/>
              <a:ext cx="1367430" cy="1279190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4075"/>
                <a:gd name="connsiteY0" fmla="*/ 14229 h 43219"/>
                <a:gd name="connsiteX1" fmla="*/ 5659 w 44075"/>
                <a:gd name="connsiteY1" fmla="*/ 6766 h 43219"/>
                <a:gd name="connsiteX2" fmla="*/ 14041 w 44075"/>
                <a:gd name="connsiteY2" fmla="*/ 5061 h 43219"/>
                <a:gd name="connsiteX3" fmla="*/ 22492 w 44075"/>
                <a:gd name="connsiteY3" fmla="*/ 3291 h 43219"/>
                <a:gd name="connsiteX4" fmla="*/ 25785 w 44075"/>
                <a:gd name="connsiteY4" fmla="*/ 59 h 43219"/>
                <a:gd name="connsiteX5" fmla="*/ 29869 w 44075"/>
                <a:gd name="connsiteY5" fmla="*/ 2340 h 43219"/>
                <a:gd name="connsiteX6" fmla="*/ 35499 w 44075"/>
                <a:gd name="connsiteY6" fmla="*/ 549 h 43219"/>
                <a:gd name="connsiteX7" fmla="*/ 38354 w 44075"/>
                <a:gd name="connsiteY7" fmla="*/ 5435 h 43219"/>
                <a:gd name="connsiteX8" fmla="*/ 42018 w 44075"/>
                <a:gd name="connsiteY8" fmla="*/ 10177 h 43219"/>
                <a:gd name="connsiteX9" fmla="*/ 41854 w 44075"/>
                <a:gd name="connsiteY9" fmla="*/ 15319 h 43219"/>
                <a:gd name="connsiteX10" fmla="*/ 43968 w 44075"/>
                <a:gd name="connsiteY10" fmla="*/ 33714 h 43219"/>
                <a:gd name="connsiteX11" fmla="*/ 37440 w 44075"/>
                <a:gd name="connsiteY11" fmla="*/ 30063 h 43219"/>
                <a:gd name="connsiteX12" fmla="*/ 35431 w 44075"/>
                <a:gd name="connsiteY12" fmla="*/ 35960 h 43219"/>
                <a:gd name="connsiteX13" fmla="*/ 28591 w 44075"/>
                <a:gd name="connsiteY13" fmla="*/ 36674 h 43219"/>
                <a:gd name="connsiteX14" fmla="*/ 23703 w 44075"/>
                <a:gd name="connsiteY14" fmla="*/ 42965 h 43219"/>
                <a:gd name="connsiteX15" fmla="*/ 16516 w 44075"/>
                <a:gd name="connsiteY15" fmla="*/ 39125 h 43219"/>
                <a:gd name="connsiteX16" fmla="*/ 5840 w 44075"/>
                <a:gd name="connsiteY16" fmla="*/ 35331 h 43219"/>
                <a:gd name="connsiteX17" fmla="*/ 1146 w 44075"/>
                <a:gd name="connsiteY17" fmla="*/ 31109 h 43219"/>
                <a:gd name="connsiteX18" fmla="*/ 2149 w 44075"/>
                <a:gd name="connsiteY18" fmla="*/ 25410 h 43219"/>
                <a:gd name="connsiteX19" fmla="*/ 31 w 44075"/>
                <a:gd name="connsiteY19" fmla="*/ 19563 h 43219"/>
                <a:gd name="connsiteX20" fmla="*/ 3899 w 44075"/>
                <a:gd name="connsiteY20" fmla="*/ 14366 h 43219"/>
                <a:gd name="connsiteX21" fmla="*/ 3936 w 44075"/>
                <a:gd name="connsiteY21" fmla="*/ 14229 h 43219"/>
                <a:gd name="connsiteX0" fmla="*/ 4729 w 44075"/>
                <a:gd name="connsiteY0" fmla="*/ 26036 h 43219"/>
                <a:gd name="connsiteX1" fmla="*/ 2196 w 44075"/>
                <a:gd name="connsiteY1" fmla="*/ 25239 h 43219"/>
                <a:gd name="connsiteX2" fmla="*/ 6964 w 44075"/>
                <a:gd name="connsiteY2" fmla="*/ 34758 h 43219"/>
                <a:gd name="connsiteX3" fmla="*/ 5856 w 44075"/>
                <a:gd name="connsiteY3" fmla="*/ 35139 h 43219"/>
                <a:gd name="connsiteX4" fmla="*/ 16514 w 44075"/>
                <a:gd name="connsiteY4" fmla="*/ 38949 h 43219"/>
                <a:gd name="connsiteX5" fmla="*/ 15846 w 44075"/>
                <a:gd name="connsiteY5" fmla="*/ 37209 h 43219"/>
                <a:gd name="connsiteX6" fmla="*/ 28863 w 44075"/>
                <a:gd name="connsiteY6" fmla="*/ 34610 h 43219"/>
                <a:gd name="connsiteX7" fmla="*/ 28596 w 44075"/>
                <a:gd name="connsiteY7" fmla="*/ 36519 h 43219"/>
                <a:gd name="connsiteX8" fmla="*/ 34165 w 44075"/>
                <a:gd name="connsiteY8" fmla="*/ 22813 h 43219"/>
                <a:gd name="connsiteX9" fmla="*/ 37416 w 44075"/>
                <a:gd name="connsiteY9" fmla="*/ 29949 h 43219"/>
                <a:gd name="connsiteX10" fmla="*/ 41834 w 44075"/>
                <a:gd name="connsiteY10" fmla="*/ 15213 h 43219"/>
                <a:gd name="connsiteX11" fmla="*/ 40386 w 44075"/>
                <a:gd name="connsiteY11" fmla="*/ 17889 h 43219"/>
                <a:gd name="connsiteX12" fmla="*/ 38360 w 44075"/>
                <a:gd name="connsiteY12" fmla="*/ 5285 h 43219"/>
                <a:gd name="connsiteX13" fmla="*/ 38436 w 44075"/>
                <a:gd name="connsiteY13" fmla="*/ 6549 h 43219"/>
                <a:gd name="connsiteX14" fmla="*/ 29114 w 44075"/>
                <a:gd name="connsiteY14" fmla="*/ 3811 h 43219"/>
                <a:gd name="connsiteX15" fmla="*/ 29856 w 44075"/>
                <a:gd name="connsiteY15" fmla="*/ 2199 h 43219"/>
                <a:gd name="connsiteX16" fmla="*/ 22177 w 44075"/>
                <a:gd name="connsiteY16" fmla="*/ 4579 h 43219"/>
                <a:gd name="connsiteX17" fmla="*/ 22536 w 44075"/>
                <a:gd name="connsiteY17" fmla="*/ 3189 h 43219"/>
                <a:gd name="connsiteX18" fmla="*/ 14036 w 44075"/>
                <a:gd name="connsiteY18" fmla="*/ 5051 h 43219"/>
                <a:gd name="connsiteX19" fmla="*/ 15336 w 44075"/>
                <a:gd name="connsiteY19" fmla="*/ 6399 h 43219"/>
                <a:gd name="connsiteX20" fmla="*/ 4163 w 44075"/>
                <a:gd name="connsiteY20" fmla="*/ 15648 h 43219"/>
                <a:gd name="connsiteX21" fmla="*/ 3936 w 44075"/>
                <a:gd name="connsiteY21" fmla="*/ 14229 h 43219"/>
                <a:gd name="connsiteX0" fmla="*/ 3936 w 44075"/>
                <a:gd name="connsiteY0" fmla="*/ 14229 h 48991"/>
                <a:gd name="connsiteX1" fmla="*/ 5659 w 44075"/>
                <a:gd name="connsiteY1" fmla="*/ 6766 h 48991"/>
                <a:gd name="connsiteX2" fmla="*/ 14041 w 44075"/>
                <a:gd name="connsiteY2" fmla="*/ 5061 h 48991"/>
                <a:gd name="connsiteX3" fmla="*/ 22492 w 44075"/>
                <a:gd name="connsiteY3" fmla="*/ 3291 h 48991"/>
                <a:gd name="connsiteX4" fmla="*/ 25785 w 44075"/>
                <a:gd name="connsiteY4" fmla="*/ 59 h 48991"/>
                <a:gd name="connsiteX5" fmla="*/ 29869 w 44075"/>
                <a:gd name="connsiteY5" fmla="*/ 2340 h 48991"/>
                <a:gd name="connsiteX6" fmla="*/ 35499 w 44075"/>
                <a:gd name="connsiteY6" fmla="*/ 549 h 48991"/>
                <a:gd name="connsiteX7" fmla="*/ 38354 w 44075"/>
                <a:gd name="connsiteY7" fmla="*/ 5435 h 48991"/>
                <a:gd name="connsiteX8" fmla="*/ 42018 w 44075"/>
                <a:gd name="connsiteY8" fmla="*/ 10177 h 48991"/>
                <a:gd name="connsiteX9" fmla="*/ 41854 w 44075"/>
                <a:gd name="connsiteY9" fmla="*/ 15319 h 48991"/>
                <a:gd name="connsiteX10" fmla="*/ 43968 w 44075"/>
                <a:gd name="connsiteY10" fmla="*/ 33714 h 48991"/>
                <a:gd name="connsiteX11" fmla="*/ 37440 w 44075"/>
                <a:gd name="connsiteY11" fmla="*/ 30063 h 48991"/>
                <a:gd name="connsiteX12" fmla="*/ 35431 w 44075"/>
                <a:gd name="connsiteY12" fmla="*/ 35960 h 48991"/>
                <a:gd name="connsiteX13" fmla="*/ 28591 w 44075"/>
                <a:gd name="connsiteY13" fmla="*/ 36674 h 48991"/>
                <a:gd name="connsiteX14" fmla="*/ 23703 w 44075"/>
                <a:gd name="connsiteY14" fmla="*/ 42965 h 48991"/>
                <a:gd name="connsiteX15" fmla="*/ 16516 w 44075"/>
                <a:gd name="connsiteY15" fmla="*/ 39125 h 48991"/>
                <a:gd name="connsiteX16" fmla="*/ 5840 w 44075"/>
                <a:gd name="connsiteY16" fmla="*/ 35331 h 48991"/>
                <a:gd name="connsiteX17" fmla="*/ 1451 w 44075"/>
                <a:gd name="connsiteY17" fmla="*/ 48664 h 48991"/>
                <a:gd name="connsiteX18" fmla="*/ 2149 w 44075"/>
                <a:gd name="connsiteY18" fmla="*/ 25410 h 48991"/>
                <a:gd name="connsiteX19" fmla="*/ 31 w 44075"/>
                <a:gd name="connsiteY19" fmla="*/ 19563 h 48991"/>
                <a:gd name="connsiteX20" fmla="*/ 3899 w 44075"/>
                <a:gd name="connsiteY20" fmla="*/ 14366 h 48991"/>
                <a:gd name="connsiteX21" fmla="*/ 3936 w 44075"/>
                <a:gd name="connsiteY21" fmla="*/ 14229 h 48991"/>
                <a:gd name="connsiteX0" fmla="*/ 4729 w 44075"/>
                <a:gd name="connsiteY0" fmla="*/ 26036 h 48991"/>
                <a:gd name="connsiteX1" fmla="*/ 2196 w 44075"/>
                <a:gd name="connsiteY1" fmla="*/ 25239 h 48991"/>
                <a:gd name="connsiteX2" fmla="*/ 6964 w 44075"/>
                <a:gd name="connsiteY2" fmla="*/ 34758 h 48991"/>
                <a:gd name="connsiteX3" fmla="*/ 5856 w 44075"/>
                <a:gd name="connsiteY3" fmla="*/ 35139 h 48991"/>
                <a:gd name="connsiteX4" fmla="*/ 16514 w 44075"/>
                <a:gd name="connsiteY4" fmla="*/ 38949 h 48991"/>
                <a:gd name="connsiteX5" fmla="*/ 15846 w 44075"/>
                <a:gd name="connsiteY5" fmla="*/ 37209 h 48991"/>
                <a:gd name="connsiteX6" fmla="*/ 28863 w 44075"/>
                <a:gd name="connsiteY6" fmla="*/ 34610 h 48991"/>
                <a:gd name="connsiteX7" fmla="*/ 28596 w 44075"/>
                <a:gd name="connsiteY7" fmla="*/ 36519 h 48991"/>
                <a:gd name="connsiteX8" fmla="*/ 34165 w 44075"/>
                <a:gd name="connsiteY8" fmla="*/ 22813 h 48991"/>
                <a:gd name="connsiteX9" fmla="*/ 37416 w 44075"/>
                <a:gd name="connsiteY9" fmla="*/ 29949 h 48991"/>
                <a:gd name="connsiteX10" fmla="*/ 41834 w 44075"/>
                <a:gd name="connsiteY10" fmla="*/ 15213 h 48991"/>
                <a:gd name="connsiteX11" fmla="*/ 40386 w 44075"/>
                <a:gd name="connsiteY11" fmla="*/ 17889 h 48991"/>
                <a:gd name="connsiteX12" fmla="*/ 38360 w 44075"/>
                <a:gd name="connsiteY12" fmla="*/ 5285 h 48991"/>
                <a:gd name="connsiteX13" fmla="*/ 38436 w 44075"/>
                <a:gd name="connsiteY13" fmla="*/ 6549 h 48991"/>
                <a:gd name="connsiteX14" fmla="*/ 29114 w 44075"/>
                <a:gd name="connsiteY14" fmla="*/ 3811 h 48991"/>
                <a:gd name="connsiteX15" fmla="*/ 29856 w 44075"/>
                <a:gd name="connsiteY15" fmla="*/ 2199 h 48991"/>
                <a:gd name="connsiteX16" fmla="*/ 22177 w 44075"/>
                <a:gd name="connsiteY16" fmla="*/ 4579 h 48991"/>
                <a:gd name="connsiteX17" fmla="*/ 22536 w 44075"/>
                <a:gd name="connsiteY17" fmla="*/ 3189 h 48991"/>
                <a:gd name="connsiteX18" fmla="*/ 14036 w 44075"/>
                <a:gd name="connsiteY18" fmla="*/ 5051 h 48991"/>
                <a:gd name="connsiteX19" fmla="*/ 15336 w 44075"/>
                <a:gd name="connsiteY19" fmla="*/ 6399 h 48991"/>
                <a:gd name="connsiteX20" fmla="*/ 4163 w 44075"/>
                <a:gd name="connsiteY20" fmla="*/ 15648 h 48991"/>
                <a:gd name="connsiteX21" fmla="*/ 3936 w 44075"/>
                <a:gd name="connsiteY21" fmla="*/ 14229 h 48991"/>
                <a:gd name="connsiteX0" fmla="*/ 3936 w 46154"/>
                <a:gd name="connsiteY0" fmla="*/ 14229 h 48991"/>
                <a:gd name="connsiteX1" fmla="*/ 5659 w 46154"/>
                <a:gd name="connsiteY1" fmla="*/ 6766 h 48991"/>
                <a:gd name="connsiteX2" fmla="*/ 14041 w 46154"/>
                <a:gd name="connsiteY2" fmla="*/ 5061 h 48991"/>
                <a:gd name="connsiteX3" fmla="*/ 22492 w 46154"/>
                <a:gd name="connsiteY3" fmla="*/ 3291 h 48991"/>
                <a:gd name="connsiteX4" fmla="*/ 25785 w 46154"/>
                <a:gd name="connsiteY4" fmla="*/ 59 h 48991"/>
                <a:gd name="connsiteX5" fmla="*/ 29869 w 46154"/>
                <a:gd name="connsiteY5" fmla="*/ 2340 h 48991"/>
                <a:gd name="connsiteX6" fmla="*/ 35499 w 46154"/>
                <a:gd name="connsiteY6" fmla="*/ 549 h 48991"/>
                <a:gd name="connsiteX7" fmla="*/ 38354 w 46154"/>
                <a:gd name="connsiteY7" fmla="*/ 5435 h 48991"/>
                <a:gd name="connsiteX8" fmla="*/ 42018 w 46154"/>
                <a:gd name="connsiteY8" fmla="*/ 10177 h 48991"/>
                <a:gd name="connsiteX9" fmla="*/ 41854 w 46154"/>
                <a:gd name="connsiteY9" fmla="*/ 15319 h 48991"/>
                <a:gd name="connsiteX10" fmla="*/ 46105 w 46154"/>
                <a:gd name="connsiteY10" fmla="*/ 46880 h 48991"/>
                <a:gd name="connsiteX11" fmla="*/ 37440 w 46154"/>
                <a:gd name="connsiteY11" fmla="*/ 30063 h 48991"/>
                <a:gd name="connsiteX12" fmla="*/ 35431 w 46154"/>
                <a:gd name="connsiteY12" fmla="*/ 35960 h 48991"/>
                <a:gd name="connsiteX13" fmla="*/ 28591 w 46154"/>
                <a:gd name="connsiteY13" fmla="*/ 36674 h 48991"/>
                <a:gd name="connsiteX14" fmla="*/ 23703 w 46154"/>
                <a:gd name="connsiteY14" fmla="*/ 42965 h 48991"/>
                <a:gd name="connsiteX15" fmla="*/ 16516 w 46154"/>
                <a:gd name="connsiteY15" fmla="*/ 39125 h 48991"/>
                <a:gd name="connsiteX16" fmla="*/ 5840 w 46154"/>
                <a:gd name="connsiteY16" fmla="*/ 35331 h 48991"/>
                <a:gd name="connsiteX17" fmla="*/ 1451 w 46154"/>
                <a:gd name="connsiteY17" fmla="*/ 48664 h 48991"/>
                <a:gd name="connsiteX18" fmla="*/ 2149 w 46154"/>
                <a:gd name="connsiteY18" fmla="*/ 25410 h 48991"/>
                <a:gd name="connsiteX19" fmla="*/ 31 w 46154"/>
                <a:gd name="connsiteY19" fmla="*/ 19563 h 48991"/>
                <a:gd name="connsiteX20" fmla="*/ 3899 w 46154"/>
                <a:gd name="connsiteY20" fmla="*/ 14366 h 48991"/>
                <a:gd name="connsiteX21" fmla="*/ 3936 w 46154"/>
                <a:gd name="connsiteY21" fmla="*/ 14229 h 48991"/>
                <a:gd name="connsiteX0" fmla="*/ 4729 w 46154"/>
                <a:gd name="connsiteY0" fmla="*/ 26036 h 48991"/>
                <a:gd name="connsiteX1" fmla="*/ 2196 w 46154"/>
                <a:gd name="connsiteY1" fmla="*/ 25239 h 48991"/>
                <a:gd name="connsiteX2" fmla="*/ 6964 w 46154"/>
                <a:gd name="connsiteY2" fmla="*/ 34758 h 48991"/>
                <a:gd name="connsiteX3" fmla="*/ 5856 w 46154"/>
                <a:gd name="connsiteY3" fmla="*/ 35139 h 48991"/>
                <a:gd name="connsiteX4" fmla="*/ 16514 w 46154"/>
                <a:gd name="connsiteY4" fmla="*/ 38949 h 48991"/>
                <a:gd name="connsiteX5" fmla="*/ 15846 w 46154"/>
                <a:gd name="connsiteY5" fmla="*/ 37209 h 48991"/>
                <a:gd name="connsiteX6" fmla="*/ 28863 w 46154"/>
                <a:gd name="connsiteY6" fmla="*/ 34610 h 48991"/>
                <a:gd name="connsiteX7" fmla="*/ 28596 w 46154"/>
                <a:gd name="connsiteY7" fmla="*/ 36519 h 48991"/>
                <a:gd name="connsiteX8" fmla="*/ 34165 w 46154"/>
                <a:gd name="connsiteY8" fmla="*/ 22813 h 48991"/>
                <a:gd name="connsiteX9" fmla="*/ 37416 w 46154"/>
                <a:gd name="connsiteY9" fmla="*/ 29949 h 48991"/>
                <a:gd name="connsiteX10" fmla="*/ 41834 w 46154"/>
                <a:gd name="connsiteY10" fmla="*/ 15213 h 48991"/>
                <a:gd name="connsiteX11" fmla="*/ 40386 w 46154"/>
                <a:gd name="connsiteY11" fmla="*/ 17889 h 48991"/>
                <a:gd name="connsiteX12" fmla="*/ 38360 w 46154"/>
                <a:gd name="connsiteY12" fmla="*/ 5285 h 48991"/>
                <a:gd name="connsiteX13" fmla="*/ 38436 w 46154"/>
                <a:gd name="connsiteY13" fmla="*/ 6549 h 48991"/>
                <a:gd name="connsiteX14" fmla="*/ 29114 w 46154"/>
                <a:gd name="connsiteY14" fmla="*/ 3811 h 48991"/>
                <a:gd name="connsiteX15" fmla="*/ 29856 w 46154"/>
                <a:gd name="connsiteY15" fmla="*/ 2199 h 48991"/>
                <a:gd name="connsiteX16" fmla="*/ 22177 w 46154"/>
                <a:gd name="connsiteY16" fmla="*/ 4579 h 48991"/>
                <a:gd name="connsiteX17" fmla="*/ 22536 w 46154"/>
                <a:gd name="connsiteY17" fmla="*/ 3189 h 48991"/>
                <a:gd name="connsiteX18" fmla="*/ 14036 w 46154"/>
                <a:gd name="connsiteY18" fmla="*/ 5051 h 48991"/>
                <a:gd name="connsiteX19" fmla="*/ 15336 w 46154"/>
                <a:gd name="connsiteY19" fmla="*/ 6399 h 48991"/>
                <a:gd name="connsiteX20" fmla="*/ 4163 w 46154"/>
                <a:gd name="connsiteY20" fmla="*/ 15648 h 48991"/>
                <a:gd name="connsiteX21" fmla="*/ 3936 w 46154"/>
                <a:gd name="connsiteY21" fmla="*/ 14229 h 48991"/>
                <a:gd name="connsiteX0" fmla="*/ 3936 w 46154"/>
                <a:gd name="connsiteY0" fmla="*/ 14229 h 110828"/>
                <a:gd name="connsiteX1" fmla="*/ 5659 w 46154"/>
                <a:gd name="connsiteY1" fmla="*/ 6766 h 110828"/>
                <a:gd name="connsiteX2" fmla="*/ 14041 w 46154"/>
                <a:gd name="connsiteY2" fmla="*/ 5061 h 110828"/>
                <a:gd name="connsiteX3" fmla="*/ 22492 w 46154"/>
                <a:gd name="connsiteY3" fmla="*/ 3291 h 110828"/>
                <a:gd name="connsiteX4" fmla="*/ 25785 w 46154"/>
                <a:gd name="connsiteY4" fmla="*/ 59 h 110828"/>
                <a:gd name="connsiteX5" fmla="*/ 29869 w 46154"/>
                <a:gd name="connsiteY5" fmla="*/ 2340 h 110828"/>
                <a:gd name="connsiteX6" fmla="*/ 35499 w 46154"/>
                <a:gd name="connsiteY6" fmla="*/ 549 h 110828"/>
                <a:gd name="connsiteX7" fmla="*/ 38354 w 46154"/>
                <a:gd name="connsiteY7" fmla="*/ 5435 h 110828"/>
                <a:gd name="connsiteX8" fmla="*/ 42018 w 46154"/>
                <a:gd name="connsiteY8" fmla="*/ 10177 h 110828"/>
                <a:gd name="connsiteX9" fmla="*/ 41854 w 46154"/>
                <a:gd name="connsiteY9" fmla="*/ 15319 h 110828"/>
                <a:gd name="connsiteX10" fmla="*/ 46105 w 46154"/>
                <a:gd name="connsiteY10" fmla="*/ 46880 h 110828"/>
                <a:gd name="connsiteX11" fmla="*/ 37440 w 46154"/>
                <a:gd name="connsiteY11" fmla="*/ 30063 h 110828"/>
                <a:gd name="connsiteX12" fmla="*/ 35431 w 46154"/>
                <a:gd name="connsiteY12" fmla="*/ 35960 h 110828"/>
                <a:gd name="connsiteX13" fmla="*/ 28591 w 46154"/>
                <a:gd name="connsiteY13" fmla="*/ 36674 h 110828"/>
                <a:gd name="connsiteX14" fmla="*/ 23703 w 46154"/>
                <a:gd name="connsiteY14" fmla="*/ 42965 h 110828"/>
                <a:gd name="connsiteX15" fmla="*/ 16516 w 46154"/>
                <a:gd name="connsiteY15" fmla="*/ 39125 h 110828"/>
                <a:gd name="connsiteX16" fmla="*/ 5840 w 46154"/>
                <a:gd name="connsiteY16" fmla="*/ 35331 h 110828"/>
                <a:gd name="connsiteX17" fmla="*/ 1241 w 46154"/>
                <a:gd name="connsiteY17" fmla="*/ 110756 h 110828"/>
                <a:gd name="connsiteX18" fmla="*/ 2149 w 46154"/>
                <a:gd name="connsiteY18" fmla="*/ 25410 h 110828"/>
                <a:gd name="connsiteX19" fmla="*/ 31 w 46154"/>
                <a:gd name="connsiteY19" fmla="*/ 19563 h 110828"/>
                <a:gd name="connsiteX20" fmla="*/ 3899 w 46154"/>
                <a:gd name="connsiteY20" fmla="*/ 14366 h 110828"/>
                <a:gd name="connsiteX21" fmla="*/ 3936 w 46154"/>
                <a:gd name="connsiteY21" fmla="*/ 14229 h 110828"/>
                <a:gd name="connsiteX0" fmla="*/ 4729 w 46154"/>
                <a:gd name="connsiteY0" fmla="*/ 26036 h 110828"/>
                <a:gd name="connsiteX1" fmla="*/ 2196 w 46154"/>
                <a:gd name="connsiteY1" fmla="*/ 25239 h 110828"/>
                <a:gd name="connsiteX2" fmla="*/ 6964 w 46154"/>
                <a:gd name="connsiteY2" fmla="*/ 34758 h 110828"/>
                <a:gd name="connsiteX3" fmla="*/ 5856 w 46154"/>
                <a:gd name="connsiteY3" fmla="*/ 35139 h 110828"/>
                <a:gd name="connsiteX4" fmla="*/ 16514 w 46154"/>
                <a:gd name="connsiteY4" fmla="*/ 38949 h 110828"/>
                <a:gd name="connsiteX5" fmla="*/ 15846 w 46154"/>
                <a:gd name="connsiteY5" fmla="*/ 37209 h 110828"/>
                <a:gd name="connsiteX6" fmla="*/ 28863 w 46154"/>
                <a:gd name="connsiteY6" fmla="*/ 34610 h 110828"/>
                <a:gd name="connsiteX7" fmla="*/ 28596 w 46154"/>
                <a:gd name="connsiteY7" fmla="*/ 36519 h 110828"/>
                <a:gd name="connsiteX8" fmla="*/ 34165 w 46154"/>
                <a:gd name="connsiteY8" fmla="*/ 22813 h 110828"/>
                <a:gd name="connsiteX9" fmla="*/ 37416 w 46154"/>
                <a:gd name="connsiteY9" fmla="*/ 29949 h 110828"/>
                <a:gd name="connsiteX10" fmla="*/ 41834 w 46154"/>
                <a:gd name="connsiteY10" fmla="*/ 15213 h 110828"/>
                <a:gd name="connsiteX11" fmla="*/ 40386 w 46154"/>
                <a:gd name="connsiteY11" fmla="*/ 17889 h 110828"/>
                <a:gd name="connsiteX12" fmla="*/ 38360 w 46154"/>
                <a:gd name="connsiteY12" fmla="*/ 5285 h 110828"/>
                <a:gd name="connsiteX13" fmla="*/ 38436 w 46154"/>
                <a:gd name="connsiteY13" fmla="*/ 6549 h 110828"/>
                <a:gd name="connsiteX14" fmla="*/ 29114 w 46154"/>
                <a:gd name="connsiteY14" fmla="*/ 3811 h 110828"/>
                <a:gd name="connsiteX15" fmla="*/ 29856 w 46154"/>
                <a:gd name="connsiteY15" fmla="*/ 2199 h 110828"/>
                <a:gd name="connsiteX16" fmla="*/ 22177 w 46154"/>
                <a:gd name="connsiteY16" fmla="*/ 4579 h 110828"/>
                <a:gd name="connsiteX17" fmla="*/ 22536 w 46154"/>
                <a:gd name="connsiteY17" fmla="*/ 3189 h 110828"/>
                <a:gd name="connsiteX18" fmla="*/ 14036 w 46154"/>
                <a:gd name="connsiteY18" fmla="*/ 5051 h 110828"/>
                <a:gd name="connsiteX19" fmla="*/ 15336 w 46154"/>
                <a:gd name="connsiteY19" fmla="*/ 6399 h 110828"/>
                <a:gd name="connsiteX20" fmla="*/ 4163 w 46154"/>
                <a:gd name="connsiteY20" fmla="*/ 15648 h 110828"/>
                <a:gd name="connsiteX21" fmla="*/ 3936 w 46154"/>
                <a:gd name="connsiteY21" fmla="*/ 14229 h 110828"/>
                <a:gd name="connsiteX0" fmla="*/ 3936 w 46154"/>
                <a:gd name="connsiteY0" fmla="*/ 14229 h 110828"/>
                <a:gd name="connsiteX1" fmla="*/ 5659 w 46154"/>
                <a:gd name="connsiteY1" fmla="*/ 6766 h 110828"/>
                <a:gd name="connsiteX2" fmla="*/ 14041 w 46154"/>
                <a:gd name="connsiteY2" fmla="*/ 5061 h 110828"/>
                <a:gd name="connsiteX3" fmla="*/ 22492 w 46154"/>
                <a:gd name="connsiteY3" fmla="*/ 3291 h 110828"/>
                <a:gd name="connsiteX4" fmla="*/ 25785 w 46154"/>
                <a:gd name="connsiteY4" fmla="*/ 59 h 110828"/>
                <a:gd name="connsiteX5" fmla="*/ 29869 w 46154"/>
                <a:gd name="connsiteY5" fmla="*/ 2340 h 110828"/>
                <a:gd name="connsiteX6" fmla="*/ 35499 w 46154"/>
                <a:gd name="connsiteY6" fmla="*/ 549 h 110828"/>
                <a:gd name="connsiteX7" fmla="*/ 38354 w 46154"/>
                <a:gd name="connsiteY7" fmla="*/ 5435 h 110828"/>
                <a:gd name="connsiteX8" fmla="*/ 42018 w 46154"/>
                <a:gd name="connsiteY8" fmla="*/ 10177 h 110828"/>
                <a:gd name="connsiteX9" fmla="*/ 41854 w 46154"/>
                <a:gd name="connsiteY9" fmla="*/ 15319 h 110828"/>
                <a:gd name="connsiteX10" fmla="*/ 46105 w 46154"/>
                <a:gd name="connsiteY10" fmla="*/ 46880 h 110828"/>
                <a:gd name="connsiteX11" fmla="*/ 37440 w 46154"/>
                <a:gd name="connsiteY11" fmla="*/ 30063 h 110828"/>
                <a:gd name="connsiteX12" fmla="*/ 35431 w 46154"/>
                <a:gd name="connsiteY12" fmla="*/ 35960 h 110828"/>
                <a:gd name="connsiteX13" fmla="*/ 28591 w 46154"/>
                <a:gd name="connsiteY13" fmla="*/ 36674 h 110828"/>
                <a:gd name="connsiteX14" fmla="*/ 23703 w 46154"/>
                <a:gd name="connsiteY14" fmla="*/ 42965 h 110828"/>
                <a:gd name="connsiteX15" fmla="*/ 16516 w 46154"/>
                <a:gd name="connsiteY15" fmla="*/ 39125 h 110828"/>
                <a:gd name="connsiteX16" fmla="*/ 5840 w 46154"/>
                <a:gd name="connsiteY16" fmla="*/ 35331 h 110828"/>
                <a:gd name="connsiteX17" fmla="*/ 1241 w 46154"/>
                <a:gd name="connsiteY17" fmla="*/ 110756 h 110828"/>
                <a:gd name="connsiteX18" fmla="*/ 2149 w 46154"/>
                <a:gd name="connsiteY18" fmla="*/ 25410 h 110828"/>
                <a:gd name="connsiteX19" fmla="*/ 31 w 46154"/>
                <a:gd name="connsiteY19" fmla="*/ 19563 h 110828"/>
                <a:gd name="connsiteX20" fmla="*/ 3899 w 46154"/>
                <a:gd name="connsiteY20" fmla="*/ 14366 h 110828"/>
                <a:gd name="connsiteX21" fmla="*/ 3936 w 46154"/>
                <a:gd name="connsiteY21" fmla="*/ 14229 h 110828"/>
                <a:gd name="connsiteX0" fmla="*/ 4729 w 46154"/>
                <a:gd name="connsiteY0" fmla="*/ 26036 h 110828"/>
                <a:gd name="connsiteX1" fmla="*/ 8486 w 46154"/>
                <a:gd name="connsiteY1" fmla="*/ 22225 h 110828"/>
                <a:gd name="connsiteX2" fmla="*/ 6964 w 46154"/>
                <a:gd name="connsiteY2" fmla="*/ 34758 h 110828"/>
                <a:gd name="connsiteX3" fmla="*/ 5856 w 46154"/>
                <a:gd name="connsiteY3" fmla="*/ 35139 h 110828"/>
                <a:gd name="connsiteX4" fmla="*/ 16514 w 46154"/>
                <a:gd name="connsiteY4" fmla="*/ 38949 h 110828"/>
                <a:gd name="connsiteX5" fmla="*/ 15846 w 46154"/>
                <a:gd name="connsiteY5" fmla="*/ 37209 h 110828"/>
                <a:gd name="connsiteX6" fmla="*/ 28863 w 46154"/>
                <a:gd name="connsiteY6" fmla="*/ 34610 h 110828"/>
                <a:gd name="connsiteX7" fmla="*/ 28596 w 46154"/>
                <a:gd name="connsiteY7" fmla="*/ 36519 h 110828"/>
                <a:gd name="connsiteX8" fmla="*/ 34165 w 46154"/>
                <a:gd name="connsiteY8" fmla="*/ 22813 h 110828"/>
                <a:gd name="connsiteX9" fmla="*/ 37416 w 46154"/>
                <a:gd name="connsiteY9" fmla="*/ 29949 h 110828"/>
                <a:gd name="connsiteX10" fmla="*/ 41834 w 46154"/>
                <a:gd name="connsiteY10" fmla="*/ 15213 h 110828"/>
                <a:gd name="connsiteX11" fmla="*/ 40386 w 46154"/>
                <a:gd name="connsiteY11" fmla="*/ 17889 h 110828"/>
                <a:gd name="connsiteX12" fmla="*/ 38360 w 46154"/>
                <a:gd name="connsiteY12" fmla="*/ 5285 h 110828"/>
                <a:gd name="connsiteX13" fmla="*/ 38436 w 46154"/>
                <a:gd name="connsiteY13" fmla="*/ 6549 h 110828"/>
                <a:gd name="connsiteX14" fmla="*/ 29114 w 46154"/>
                <a:gd name="connsiteY14" fmla="*/ 3811 h 110828"/>
                <a:gd name="connsiteX15" fmla="*/ 29856 w 46154"/>
                <a:gd name="connsiteY15" fmla="*/ 2199 h 110828"/>
                <a:gd name="connsiteX16" fmla="*/ 22177 w 46154"/>
                <a:gd name="connsiteY16" fmla="*/ 4579 h 110828"/>
                <a:gd name="connsiteX17" fmla="*/ 22536 w 46154"/>
                <a:gd name="connsiteY17" fmla="*/ 3189 h 110828"/>
                <a:gd name="connsiteX18" fmla="*/ 14036 w 46154"/>
                <a:gd name="connsiteY18" fmla="*/ 5051 h 110828"/>
                <a:gd name="connsiteX19" fmla="*/ 15336 w 46154"/>
                <a:gd name="connsiteY19" fmla="*/ 6399 h 110828"/>
                <a:gd name="connsiteX20" fmla="*/ 4163 w 46154"/>
                <a:gd name="connsiteY20" fmla="*/ 15648 h 110828"/>
                <a:gd name="connsiteX21" fmla="*/ 3936 w 46154"/>
                <a:gd name="connsiteY21" fmla="*/ 14229 h 110828"/>
                <a:gd name="connsiteX0" fmla="*/ 8335 w 50553"/>
                <a:gd name="connsiteY0" fmla="*/ 14229 h 146066"/>
                <a:gd name="connsiteX1" fmla="*/ 10058 w 50553"/>
                <a:gd name="connsiteY1" fmla="*/ 6766 h 146066"/>
                <a:gd name="connsiteX2" fmla="*/ 18440 w 50553"/>
                <a:gd name="connsiteY2" fmla="*/ 5061 h 146066"/>
                <a:gd name="connsiteX3" fmla="*/ 26891 w 50553"/>
                <a:gd name="connsiteY3" fmla="*/ 3291 h 146066"/>
                <a:gd name="connsiteX4" fmla="*/ 30184 w 50553"/>
                <a:gd name="connsiteY4" fmla="*/ 59 h 146066"/>
                <a:gd name="connsiteX5" fmla="*/ 34268 w 50553"/>
                <a:gd name="connsiteY5" fmla="*/ 2340 h 146066"/>
                <a:gd name="connsiteX6" fmla="*/ 39898 w 50553"/>
                <a:gd name="connsiteY6" fmla="*/ 549 h 146066"/>
                <a:gd name="connsiteX7" fmla="*/ 42753 w 50553"/>
                <a:gd name="connsiteY7" fmla="*/ 5435 h 146066"/>
                <a:gd name="connsiteX8" fmla="*/ 46417 w 50553"/>
                <a:gd name="connsiteY8" fmla="*/ 10177 h 146066"/>
                <a:gd name="connsiteX9" fmla="*/ 46253 w 50553"/>
                <a:gd name="connsiteY9" fmla="*/ 15319 h 146066"/>
                <a:gd name="connsiteX10" fmla="*/ 50504 w 50553"/>
                <a:gd name="connsiteY10" fmla="*/ 46880 h 146066"/>
                <a:gd name="connsiteX11" fmla="*/ 41839 w 50553"/>
                <a:gd name="connsiteY11" fmla="*/ 30063 h 146066"/>
                <a:gd name="connsiteX12" fmla="*/ 39830 w 50553"/>
                <a:gd name="connsiteY12" fmla="*/ 35960 h 146066"/>
                <a:gd name="connsiteX13" fmla="*/ 32990 w 50553"/>
                <a:gd name="connsiteY13" fmla="*/ 36674 h 146066"/>
                <a:gd name="connsiteX14" fmla="*/ 28102 w 50553"/>
                <a:gd name="connsiteY14" fmla="*/ 42965 h 146066"/>
                <a:gd name="connsiteX15" fmla="*/ 20915 w 50553"/>
                <a:gd name="connsiteY15" fmla="*/ 39125 h 146066"/>
                <a:gd name="connsiteX16" fmla="*/ 10239 w 50553"/>
                <a:gd name="connsiteY16" fmla="*/ 35331 h 146066"/>
                <a:gd name="connsiteX17" fmla="*/ 5640 w 50553"/>
                <a:gd name="connsiteY17" fmla="*/ 110756 h 146066"/>
                <a:gd name="connsiteX18" fmla="*/ 258 w 50553"/>
                <a:gd name="connsiteY18" fmla="*/ 145977 h 146066"/>
                <a:gd name="connsiteX19" fmla="*/ 4430 w 50553"/>
                <a:gd name="connsiteY19" fmla="*/ 19563 h 146066"/>
                <a:gd name="connsiteX20" fmla="*/ 8298 w 50553"/>
                <a:gd name="connsiteY20" fmla="*/ 14366 h 146066"/>
                <a:gd name="connsiteX21" fmla="*/ 8335 w 50553"/>
                <a:gd name="connsiteY21" fmla="*/ 14229 h 146066"/>
                <a:gd name="connsiteX0" fmla="*/ 9128 w 50553"/>
                <a:gd name="connsiteY0" fmla="*/ 26036 h 146066"/>
                <a:gd name="connsiteX1" fmla="*/ 12885 w 50553"/>
                <a:gd name="connsiteY1" fmla="*/ 22225 h 146066"/>
                <a:gd name="connsiteX2" fmla="*/ 11363 w 50553"/>
                <a:gd name="connsiteY2" fmla="*/ 34758 h 146066"/>
                <a:gd name="connsiteX3" fmla="*/ 10255 w 50553"/>
                <a:gd name="connsiteY3" fmla="*/ 35139 h 146066"/>
                <a:gd name="connsiteX4" fmla="*/ 20913 w 50553"/>
                <a:gd name="connsiteY4" fmla="*/ 38949 h 146066"/>
                <a:gd name="connsiteX5" fmla="*/ 20245 w 50553"/>
                <a:gd name="connsiteY5" fmla="*/ 37209 h 146066"/>
                <a:gd name="connsiteX6" fmla="*/ 33262 w 50553"/>
                <a:gd name="connsiteY6" fmla="*/ 34610 h 146066"/>
                <a:gd name="connsiteX7" fmla="*/ 32995 w 50553"/>
                <a:gd name="connsiteY7" fmla="*/ 36519 h 146066"/>
                <a:gd name="connsiteX8" fmla="*/ 38564 w 50553"/>
                <a:gd name="connsiteY8" fmla="*/ 22813 h 146066"/>
                <a:gd name="connsiteX9" fmla="*/ 41815 w 50553"/>
                <a:gd name="connsiteY9" fmla="*/ 29949 h 146066"/>
                <a:gd name="connsiteX10" fmla="*/ 46233 w 50553"/>
                <a:gd name="connsiteY10" fmla="*/ 15213 h 146066"/>
                <a:gd name="connsiteX11" fmla="*/ 44785 w 50553"/>
                <a:gd name="connsiteY11" fmla="*/ 17889 h 146066"/>
                <a:gd name="connsiteX12" fmla="*/ 42759 w 50553"/>
                <a:gd name="connsiteY12" fmla="*/ 5285 h 146066"/>
                <a:gd name="connsiteX13" fmla="*/ 42835 w 50553"/>
                <a:gd name="connsiteY13" fmla="*/ 6549 h 146066"/>
                <a:gd name="connsiteX14" fmla="*/ 33513 w 50553"/>
                <a:gd name="connsiteY14" fmla="*/ 3811 h 146066"/>
                <a:gd name="connsiteX15" fmla="*/ 34255 w 50553"/>
                <a:gd name="connsiteY15" fmla="*/ 2199 h 146066"/>
                <a:gd name="connsiteX16" fmla="*/ 26576 w 50553"/>
                <a:gd name="connsiteY16" fmla="*/ 4579 h 146066"/>
                <a:gd name="connsiteX17" fmla="*/ 26935 w 50553"/>
                <a:gd name="connsiteY17" fmla="*/ 3189 h 146066"/>
                <a:gd name="connsiteX18" fmla="*/ 18435 w 50553"/>
                <a:gd name="connsiteY18" fmla="*/ 5051 h 146066"/>
                <a:gd name="connsiteX19" fmla="*/ 19735 w 50553"/>
                <a:gd name="connsiteY19" fmla="*/ 6399 h 146066"/>
                <a:gd name="connsiteX20" fmla="*/ 8562 w 50553"/>
                <a:gd name="connsiteY20" fmla="*/ 15648 h 146066"/>
                <a:gd name="connsiteX21" fmla="*/ 8335 w 50553"/>
                <a:gd name="connsiteY21" fmla="*/ 14229 h 146066"/>
                <a:gd name="connsiteX0" fmla="*/ 8335 w 50553"/>
                <a:gd name="connsiteY0" fmla="*/ 14229 h 153486"/>
                <a:gd name="connsiteX1" fmla="*/ 10058 w 50553"/>
                <a:gd name="connsiteY1" fmla="*/ 6766 h 153486"/>
                <a:gd name="connsiteX2" fmla="*/ 18440 w 50553"/>
                <a:gd name="connsiteY2" fmla="*/ 5061 h 153486"/>
                <a:gd name="connsiteX3" fmla="*/ 26891 w 50553"/>
                <a:gd name="connsiteY3" fmla="*/ 3291 h 153486"/>
                <a:gd name="connsiteX4" fmla="*/ 30184 w 50553"/>
                <a:gd name="connsiteY4" fmla="*/ 59 h 153486"/>
                <a:gd name="connsiteX5" fmla="*/ 34268 w 50553"/>
                <a:gd name="connsiteY5" fmla="*/ 2340 h 153486"/>
                <a:gd name="connsiteX6" fmla="*/ 39898 w 50553"/>
                <a:gd name="connsiteY6" fmla="*/ 549 h 153486"/>
                <a:gd name="connsiteX7" fmla="*/ 42753 w 50553"/>
                <a:gd name="connsiteY7" fmla="*/ 5435 h 153486"/>
                <a:gd name="connsiteX8" fmla="*/ 46417 w 50553"/>
                <a:gd name="connsiteY8" fmla="*/ 10177 h 153486"/>
                <a:gd name="connsiteX9" fmla="*/ 46253 w 50553"/>
                <a:gd name="connsiteY9" fmla="*/ 15319 h 153486"/>
                <a:gd name="connsiteX10" fmla="*/ 50504 w 50553"/>
                <a:gd name="connsiteY10" fmla="*/ 46880 h 153486"/>
                <a:gd name="connsiteX11" fmla="*/ 41839 w 50553"/>
                <a:gd name="connsiteY11" fmla="*/ 30063 h 153486"/>
                <a:gd name="connsiteX12" fmla="*/ 39830 w 50553"/>
                <a:gd name="connsiteY12" fmla="*/ 35960 h 153486"/>
                <a:gd name="connsiteX13" fmla="*/ 32990 w 50553"/>
                <a:gd name="connsiteY13" fmla="*/ 36674 h 153486"/>
                <a:gd name="connsiteX14" fmla="*/ 28102 w 50553"/>
                <a:gd name="connsiteY14" fmla="*/ 42965 h 153486"/>
                <a:gd name="connsiteX15" fmla="*/ 20915 w 50553"/>
                <a:gd name="connsiteY15" fmla="*/ 39125 h 153486"/>
                <a:gd name="connsiteX16" fmla="*/ 10239 w 50553"/>
                <a:gd name="connsiteY16" fmla="*/ 35331 h 153486"/>
                <a:gd name="connsiteX17" fmla="*/ 8156 w 50553"/>
                <a:gd name="connsiteY17" fmla="*/ 144515 h 153486"/>
                <a:gd name="connsiteX18" fmla="*/ 258 w 50553"/>
                <a:gd name="connsiteY18" fmla="*/ 145977 h 153486"/>
                <a:gd name="connsiteX19" fmla="*/ 4430 w 50553"/>
                <a:gd name="connsiteY19" fmla="*/ 19563 h 153486"/>
                <a:gd name="connsiteX20" fmla="*/ 8298 w 50553"/>
                <a:gd name="connsiteY20" fmla="*/ 14366 h 153486"/>
                <a:gd name="connsiteX21" fmla="*/ 8335 w 50553"/>
                <a:gd name="connsiteY21" fmla="*/ 14229 h 153486"/>
                <a:gd name="connsiteX0" fmla="*/ 9128 w 50553"/>
                <a:gd name="connsiteY0" fmla="*/ 26036 h 153486"/>
                <a:gd name="connsiteX1" fmla="*/ 12885 w 50553"/>
                <a:gd name="connsiteY1" fmla="*/ 22225 h 153486"/>
                <a:gd name="connsiteX2" fmla="*/ 11363 w 50553"/>
                <a:gd name="connsiteY2" fmla="*/ 34758 h 153486"/>
                <a:gd name="connsiteX3" fmla="*/ 10255 w 50553"/>
                <a:gd name="connsiteY3" fmla="*/ 35139 h 153486"/>
                <a:gd name="connsiteX4" fmla="*/ 20913 w 50553"/>
                <a:gd name="connsiteY4" fmla="*/ 38949 h 153486"/>
                <a:gd name="connsiteX5" fmla="*/ 20245 w 50553"/>
                <a:gd name="connsiteY5" fmla="*/ 37209 h 153486"/>
                <a:gd name="connsiteX6" fmla="*/ 33262 w 50553"/>
                <a:gd name="connsiteY6" fmla="*/ 34610 h 153486"/>
                <a:gd name="connsiteX7" fmla="*/ 32995 w 50553"/>
                <a:gd name="connsiteY7" fmla="*/ 36519 h 153486"/>
                <a:gd name="connsiteX8" fmla="*/ 38564 w 50553"/>
                <a:gd name="connsiteY8" fmla="*/ 22813 h 153486"/>
                <a:gd name="connsiteX9" fmla="*/ 41815 w 50553"/>
                <a:gd name="connsiteY9" fmla="*/ 29949 h 153486"/>
                <a:gd name="connsiteX10" fmla="*/ 46233 w 50553"/>
                <a:gd name="connsiteY10" fmla="*/ 15213 h 153486"/>
                <a:gd name="connsiteX11" fmla="*/ 44785 w 50553"/>
                <a:gd name="connsiteY11" fmla="*/ 17889 h 153486"/>
                <a:gd name="connsiteX12" fmla="*/ 42759 w 50553"/>
                <a:gd name="connsiteY12" fmla="*/ 5285 h 153486"/>
                <a:gd name="connsiteX13" fmla="*/ 42835 w 50553"/>
                <a:gd name="connsiteY13" fmla="*/ 6549 h 153486"/>
                <a:gd name="connsiteX14" fmla="*/ 33513 w 50553"/>
                <a:gd name="connsiteY14" fmla="*/ 3811 h 153486"/>
                <a:gd name="connsiteX15" fmla="*/ 34255 w 50553"/>
                <a:gd name="connsiteY15" fmla="*/ 2199 h 153486"/>
                <a:gd name="connsiteX16" fmla="*/ 26576 w 50553"/>
                <a:gd name="connsiteY16" fmla="*/ 4579 h 153486"/>
                <a:gd name="connsiteX17" fmla="*/ 26935 w 50553"/>
                <a:gd name="connsiteY17" fmla="*/ 3189 h 153486"/>
                <a:gd name="connsiteX18" fmla="*/ 18435 w 50553"/>
                <a:gd name="connsiteY18" fmla="*/ 5051 h 153486"/>
                <a:gd name="connsiteX19" fmla="*/ 19735 w 50553"/>
                <a:gd name="connsiteY19" fmla="*/ 6399 h 153486"/>
                <a:gd name="connsiteX20" fmla="*/ 8562 w 50553"/>
                <a:gd name="connsiteY20" fmla="*/ 15648 h 153486"/>
                <a:gd name="connsiteX21" fmla="*/ 8335 w 50553"/>
                <a:gd name="connsiteY21" fmla="*/ 14229 h 153486"/>
                <a:gd name="connsiteX0" fmla="*/ 8335 w 50553"/>
                <a:gd name="connsiteY0" fmla="*/ 14229 h 153486"/>
                <a:gd name="connsiteX1" fmla="*/ 10058 w 50553"/>
                <a:gd name="connsiteY1" fmla="*/ 6766 h 153486"/>
                <a:gd name="connsiteX2" fmla="*/ 18440 w 50553"/>
                <a:gd name="connsiteY2" fmla="*/ 5061 h 153486"/>
                <a:gd name="connsiteX3" fmla="*/ 26891 w 50553"/>
                <a:gd name="connsiteY3" fmla="*/ 3291 h 153486"/>
                <a:gd name="connsiteX4" fmla="*/ 30184 w 50553"/>
                <a:gd name="connsiteY4" fmla="*/ 59 h 153486"/>
                <a:gd name="connsiteX5" fmla="*/ 34268 w 50553"/>
                <a:gd name="connsiteY5" fmla="*/ 2340 h 153486"/>
                <a:gd name="connsiteX6" fmla="*/ 39898 w 50553"/>
                <a:gd name="connsiteY6" fmla="*/ 549 h 153486"/>
                <a:gd name="connsiteX7" fmla="*/ 42753 w 50553"/>
                <a:gd name="connsiteY7" fmla="*/ 5435 h 153486"/>
                <a:gd name="connsiteX8" fmla="*/ 46417 w 50553"/>
                <a:gd name="connsiteY8" fmla="*/ 10177 h 153486"/>
                <a:gd name="connsiteX9" fmla="*/ 46253 w 50553"/>
                <a:gd name="connsiteY9" fmla="*/ 15319 h 153486"/>
                <a:gd name="connsiteX10" fmla="*/ 50504 w 50553"/>
                <a:gd name="connsiteY10" fmla="*/ 46880 h 153486"/>
                <a:gd name="connsiteX11" fmla="*/ 41839 w 50553"/>
                <a:gd name="connsiteY11" fmla="*/ 30063 h 153486"/>
                <a:gd name="connsiteX12" fmla="*/ 39830 w 50553"/>
                <a:gd name="connsiteY12" fmla="*/ 35960 h 153486"/>
                <a:gd name="connsiteX13" fmla="*/ 32990 w 50553"/>
                <a:gd name="connsiteY13" fmla="*/ 36674 h 153486"/>
                <a:gd name="connsiteX14" fmla="*/ 28102 w 50553"/>
                <a:gd name="connsiteY14" fmla="*/ 42965 h 153486"/>
                <a:gd name="connsiteX15" fmla="*/ 20915 w 50553"/>
                <a:gd name="connsiteY15" fmla="*/ 39125 h 153486"/>
                <a:gd name="connsiteX16" fmla="*/ 10239 w 50553"/>
                <a:gd name="connsiteY16" fmla="*/ 35331 h 153486"/>
                <a:gd name="connsiteX17" fmla="*/ 8156 w 50553"/>
                <a:gd name="connsiteY17" fmla="*/ 144515 h 153486"/>
                <a:gd name="connsiteX18" fmla="*/ 258 w 50553"/>
                <a:gd name="connsiteY18" fmla="*/ 145977 h 153486"/>
                <a:gd name="connsiteX19" fmla="*/ 4430 w 50553"/>
                <a:gd name="connsiteY19" fmla="*/ 19563 h 153486"/>
                <a:gd name="connsiteX20" fmla="*/ 8298 w 50553"/>
                <a:gd name="connsiteY20" fmla="*/ 14366 h 153486"/>
                <a:gd name="connsiteX21" fmla="*/ 8335 w 50553"/>
                <a:gd name="connsiteY21" fmla="*/ 14229 h 153486"/>
                <a:gd name="connsiteX0" fmla="*/ 9128 w 50553"/>
                <a:gd name="connsiteY0" fmla="*/ 26036 h 153486"/>
                <a:gd name="connsiteX1" fmla="*/ 12885 w 50553"/>
                <a:gd name="connsiteY1" fmla="*/ 22225 h 153486"/>
                <a:gd name="connsiteX2" fmla="*/ 11363 w 50553"/>
                <a:gd name="connsiteY2" fmla="*/ 34758 h 153486"/>
                <a:gd name="connsiteX3" fmla="*/ 10255 w 50553"/>
                <a:gd name="connsiteY3" fmla="*/ 35139 h 153486"/>
                <a:gd name="connsiteX4" fmla="*/ 20913 w 50553"/>
                <a:gd name="connsiteY4" fmla="*/ 38949 h 153486"/>
                <a:gd name="connsiteX5" fmla="*/ 20245 w 50553"/>
                <a:gd name="connsiteY5" fmla="*/ 37209 h 153486"/>
                <a:gd name="connsiteX6" fmla="*/ 33262 w 50553"/>
                <a:gd name="connsiteY6" fmla="*/ 34610 h 153486"/>
                <a:gd name="connsiteX7" fmla="*/ 32995 w 50553"/>
                <a:gd name="connsiteY7" fmla="*/ 36519 h 153486"/>
                <a:gd name="connsiteX8" fmla="*/ 38564 w 50553"/>
                <a:gd name="connsiteY8" fmla="*/ 22813 h 153486"/>
                <a:gd name="connsiteX9" fmla="*/ 49992 w 50553"/>
                <a:gd name="connsiteY9" fmla="*/ 139665 h 153486"/>
                <a:gd name="connsiteX10" fmla="*/ 46233 w 50553"/>
                <a:gd name="connsiteY10" fmla="*/ 15213 h 153486"/>
                <a:gd name="connsiteX11" fmla="*/ 44785 w 50553"/>
                <a:gd name="connsiteY11" fmla="*/ 17889 h 153486"/>
                <a:gd name="connsiteX12" fmla="*/ 42759 w 50553"/>
                <a:gd name="connsiteY12" fmla="*/ 5285 h 153486"/>
                <a:gd name="connsiteX13" fmla="*/ 42835 w 50553"/>
                <a:gd name="connsiteY13" fmla="*/ 6549 h 153486"/>
                <a:gd name="connsiteX14" fmla="*/ 33513 w 50553"/>
                <a:gd name="connsiteY14" fmla="*/ 3811 h 153486"/>
                <a:gd name="connsiteX15" fmla="*/ 34255 w 50553"/>
                <a:gd name="connsiteY15" fmla="*/ 2199 h 153486"/>
                <a:gd name="connsiteX16" fmla="*/ 26576 w 50553"/>
                <a:gd name="connsiteY16" fmla="*/ 4579 h 153486"/>
                <a:gd name="connsiteX17" fmla="*/ 26935 w 50553"/>
                <a:gd name="connsiteY17" fmla="*/ 3189 h 153486"/>
                <a:gd name="connsiteX18" fmla="*/ 18435 w 50553"/>
                <a:gd name="connsiteY18" fmla="*/ 5051 h 153486"/>
                <a:gd name="connsiteX19" fmla="*/ 19735 w 50553"/>
                <a:gd name="connsiteY19" fmla="*/ 6399 h 153486"/>
                <a:gd name="connsiteX20" fmla="*/ 8562 w 50553"/>
                <a:gd name="connsiteY20" fmla="*/ 15648 h 153486"/>
                <a:gd name="connsiteX21" fmla="*/ 8335 w 50553"/>
                <a:gd name="connsiteY21" fmla="*/ 14229 h 153486"/>
                <a:gd name="connsiteX0" fmla="*/ 8335 w 56742"/>
                <a:gd name="connsiteY0" fmla="*/ 14229 h 153486"/>
                <a:gd name="connsiteX1" fmla="*/ 10058 w 56742"/>
                <a:gd name="connsiteY1" fmla="*/ 6766 h 153486"/>
                <a:gd name="connsiteX2" fmla="*/ 18440 w 56742"/>
                <a:gd name="connsiteY2" fmla="*/ 5061 h 153486"/>
                <a:gd name="connsiteX3" fmla="*/ 26891 w 56742"/>
                <a:gd name="connsiteY3" fmla="*/ 3291 h 153486"/>
                <a:gd name="connsiteX4" fmla="*/ 30184 w 56742"/>
                <a:gd name="connsiteY4" fmla="*/ 59 h 153486"/>
                <a:gd name="connsiteX5" fmla="*/ 34268 w 56742"/>
                <a:gd name="connsiteY5" fmla="*/ 2340 h 153486"/>
                <a:gd name="connsiteX6" fmla="*/ 39898 w 56742"/>
                <a:gd name="connsiteY6" fmla="*/ 549 h 153486"/>
                <a:gd name="connsiteX7" fmla="*/ 42753 w 56742"/>
                <a:gd name="connsiteY7" fmla="*/ 5435 h 153486"/>
                <a:gd name="connsiteX8" fmla="*/ 46417 w 56742"/>
                <a:gd name="connsiteY8" fmla="*/ 10177 h 153486"/>
                <a:gd name="connsiteX9" fmla="*/ 46253 w 56742"/>
                <a:gd name="connsiteY9" fmla="*/ 15319 h 153486"/>
                <a:gd name="connsiteX10" fmla="*/ 50504 w 56742"/>
                <a:gd name="connsiteY10" fmla="*/ 46880 h 153486"/>
                <a:gd name="connsiteX11" fmla="*/ 56097 w 56742"/>
                <a:gd name="connsiteY11" fmla="*/ 129531 h 153486"/>
                <a:gd name="connsiteX12" fmla="*/ 39830 w 56742"/>
                <a:gd name="connsiteY12" fmla="*/ 35960 h 153486"/>
                <a:gd name="connsiteX13" fmla="*/ 32990 w 56742"/>
                <a:gd name="connsiteY13" fmla="*/ 36674 h 153486"/>
                <a:gd name="connsiteX14" fmla="*/ 28102 w 56742"/>
                <a:gd name="connsiteY14" fmla="*/ 42965 h 153486"/>
                <a:gd name="connsiteX15" fmla="*/ 20915 w 56742"/>
                <a:gd name="connsiteY15" fmla="*/ 39125 h 153486"/>
                <a:gd name="connsiteX16" fmla="*/ 10239 w 56742"/>
                <a:gd name="connsiteY16" fmla="*/ 35331 h 153486"/>
                <a:gd name="connsiteX17" fmla="*/ 8156 w 56742"/>
                <a:gd name="connsiteY17" fmla="*/ 144515 h 153486"/>
                <a:gd name="connsiteX18" fmla="*/ 258 w 56742"/>
                <a:gd name="connsiteY18" fmla="*/ 145977 h 153486"/>
                <a:gd name="connsiteX19" fmla="*/ 4430 w 56742"/>
                <a:gd name="connsiteY19" fmla="*/ 19563 h 153486"/>
                <a:gd name="connsiteX20" fmla="*/ 8298 w 56742"/>
                <a:gd name="connsiteY20" fmla="*/ 14366 h 153486"/>
                <a:gd name="connsiteX21" fmla="*/ 8335 w 56742"/>
                <a:gd name="connsiteY21" fmla="*/ 14229 h 153486"/>
                <a:gd name="connsiteX0" fmla="*/ 9128 w 56742"/>
                <a:gd name="connsiteY0" fmla="*/ 26036 h 153486"/>
                <a:gd name="connsiteX1" fmla="*/ 12885 w 56742"/>
                <a:gd name="connsiteY1" fmla="*/ 22225 h 153486"/>
                <a:gd name="connsiteX2" fmla="*/ 11363 w 56742"/>
                <a:gd name="connsiteY2" fmla="*/ 34758 h 153486"/>
                <a:gd name="connsiteX3" fmla="*/ 10255 w 56742"/>
                <a:gd name="connsiteY3" fmla="*/ 35139 h 153486"/>
                <a:gd name="connsiteX4" fmla="*/ 20913 w 56742"/>
                <a:gd name="connsiteY4" fmla="*/ 38949 h 153486"/>
                <a:gd name="connsiteX5" fmla="*/ 20245 w 56742"/>
                <a:gd name="connsiteY5" fmla="*/ 37209 h 153486"/>
                <a:gd name="connsiteX6" fmla="*/ 33262 w 56742"/>
                <a:gd name="connsiteY6" fmla="*/ 34610 h 153486"/>
                <a:gd name="connsiteX7" fmla="*/ 32995 w 56742"/>
                <a:gd name="connsiteY7" fmla="*/ 36519 h 153486"/>
                <a:gd name="connsiteX8" fmla="*/ 38564 w 56742"/>
                <a:gd name="connsiteY8" fmla="*/ 22813 h 153486"/>
                <a:gd name="connsiteX9" fmla="*/ 49992 w 56742"/>
                <a:gd name="connsiteY9" fmla="*/ 139665 h 153486"/>
                <a:gd name="connsiteX10" fmla="*/ 46233 w 56742"/>
                <a:gd name="connsiteY10" fmla="*/ 15213 h 153486"/>
                <a:gd name="connsiteX11" fmla="*/ 44785 w 56742"/>
                <a:gd name="connsiteY11" fmla="*/ 17889 h 153486"/>
                <a:gd name="connsiteX12" fmla="*/ 42759 w 56742"/>
                <a:gd name="connsiteY12" fmla="*/ 5285 h 153486"/>
                <a:gd name="connsiteX13" fmla="*/ 42835 w 56742"/>
                <a:gd name="connsiteY13" fmla="*/ 6549 h 153486"/>
                <a:gd name="connsiteX14" fmla="*/ 33513 w 56742"/>
                <a:gd name="connsiteY14" fmla="*/ 3811 h 153486"/>
                <a:gd name="connsiteX15" fmla="*/ 34255 w 56742"/>
                <a:gd name="connsiteY15" fmla="*/ 2199 h 153486"/>
                <a:gd name="connsiteX16" fmla="*/ 26576 w 56742"/>
                <a:gd name="connsiteY16" fmla="*/ 4579 h 153486"/>
                <a:gd name="connsiteX17" fmla="*/ 26935 w 56742"/>
                <a:gd name="connsiteY17" fmla="*/ 3189 h 153486"/>
                <a:gd name="connsiteX18" fmla="*/ 18435 w 56742"/>
                <a:gd name="connsiteY18" fmla="*/ 5051 h 153486"/>
                <a:gd name="connsiteX19" fmla="*/ 19735 w 56742"/>
                <a:gd name="connsiteY19" fmla="*/ 6399 h 153486"/>
                <a:gd name="connsiteX20" fmla="*/ 8562 w 56742"/>
                <a:gd name="connsiteY20" fmla="*/ 15648 h 153486"/>
                <a:gd name="connsiteX21" fmla="*/ 8335 w 56742"/>
                <a:gd name="connsiteY21" fmla="*/ 14229 h 153486"/>
                <a:gd name="connsiteX0" fmla="*/ 8335 w 56742"/>
                <a:gd name="connsiteY0" fmla="*/ 14229 h 153486"/>
                <a:gd name="connsiteX1" fmla="*/ 10058 w 56742"/>
                <a:gd name="connsiteY1" fmla="*/ 6766 h 153486"/>
                <a:gd name="connsiteX2" fmla="*/ 18440 w 56742"/>
                <a:gd name="connsiteY2" fmla="*/ 5061 h 153486"/>
                <a:gd name="connsiteX3" fmla="*/ 26891 w 56742"/>
                <a:gd name="connsiteY3" fmla="*/ 3291 h 153486"/>
                <a:gd name="connsiteX4" fmla="*/ 30184 w 56742"/>
                <a:gd name="connsiteY4" fmla="*/ 59 h 153486"/>
                <a:gd name="connsiteX5" fmla="*/ 34268 w 56742"/>
                <a:gd name="connsiteY5" fmla="*/ 2340 h 153486"/>
                <a:gd name="connsiteX6" fmla="*/ 39898 w 56742"/>
                <a:gd name="connsiteY6" fmla="*/ 549 h 153486"/>
                <a:gd name="connsiteX7" fmla="*/ 42753 w 56742"/>
                <a:gd name="connsiteY7" fmla="*/ 5435 h 153486"/>
                <a:gd name="connsiteX8" fmla="*/ 46417 w 56742"/>
                <a:gd name="connsiteY8" fmla="*/ 10177 h 153486"/>
                <a:gd name="connsiteX9" fmla="*/ 46253 w 56742"/>
                <a:gd name="connsiteY9" fmla="*/ 15319 h 153486"/>
                <a:gd name="connsiteX10" fmla="*/ 50504 w 56742"/>
                <a:gd name="connsiteY10" fmla="*/ 46880 h 153486"/>
                <a:gd name="connsiteX11" fmla="*/ 56097 w 56742"/>
                <a:gd name="connsiteY11" fmla="*/ 129531 h 153486"/>
                <a:gd name="connsiteX12" fmla="*/ 39830 w 56742"/>
                <a:gd name="connsiteY12" fmla="*/ 35960 h 153486"/>
                <a:gd name="connsiteX13" fmla="*/ 32990 w 56742"/>
                <a:gd name="connsiteY13" fmla="*/ 36674 h 153486"/>
                <a:gd name="connsiteX14" fmla="*/ 28102 w 56742"/>
                <a:gd name="connsiteY14" fmla="*/ 42965 h 153486"/>
                <a:gd name="connsiteX15" fmla="*/ 20915 w 56742"/>
                <a:gd name="connsiteY15" fmla="*/ 39125 h 153486"/>
                <a:gd name="connsiteX16" fmla="*/ 10239 w 56742"/>
                <a:gd name="connsiteY16" fmla="*/ 35331 h 153486"/>
                <a:gd name="connsiteX17" fmla="*/ 8156 w 56742"/>
                <a:gd name="connsiteY17" fmla="*/ 144515 h 153486"/>
                <a:gd name="connsiteX18" fmla="*/ 258 w 56742"/>
                <a:gd name="connsiteY18" fmla="*/ 145977 h 153486"/>
                <a:gd name="connsiteX19" fmla="*/ 4430 w 56742"/>
                <a:gd name="connsiteY19" fmla="*/ 19563 h 153486"/>
                <a:gd name="connsiteX20" fmla="*/ 8298 w 56742"/>
                <a:gd name="connsiteY20" fmla="*/ 14366 h 153486"/>
                <a:gd name="connsiteX21" fmla="*/ 8335 w 56742"/>
                <a:gd name="connsiteY21" fmla="*/ 14229 h 153486"/>
                <a:gd name="connsiteX0" fmla="*/ 9128 w 56742"/>
                <a:gd name="connsiteY0" fmla="*/ 26036 h 153486"/>
                <a:gd name="connsiteX1" fmla="*/ 12885 w 56742"/>
                <a:gd name="connsiteY1" fmla="*/ 22225 h 153486"/>
                <a:gd name="connsiteX2" fmla="*/ 11363 w 56742"/>
                <a:gd name="connsiteY2" fmla="*/ 34758 h 153486"/>
                <a:gd name="connsiteX3" fmla="*/ 10255 w 56742"/>
                <a:gd name="connsiteY3" fmla="*/ 35139 h 153486"/>
                <a:gd name="connsiteX4" fmla="*/ 20913 w 56742"/>
                <a:gd name="connsiteY4" fmla="*/ 38949 h 153486"/>
                <a:gd name="connsiteX5" fmla="*/ 20245 w 56742"/>
                <a:gd name="connsiteY5" fmla="*/ 37209 h 153486"/>
                <a:gd name="connsiteX6" fmla="*/ 33262 w 56742"/>
                <a:gd name="connsiteY6" fmla="*/ 34610 h 153486"/>
                <a:gd name="connsiteX7" fmla="*/ 32995 w 56742"/>
                <a:gd name="connsiteY7" fmla="*/ 36519 h 153486"/>
                <a:gd name="connsiteX8" fmla="*/ 38564 w 56742"/>
                <a:gd name="connsiteY8" fmla="*/ 22813 h 153486"/>
                <a:gd name="connsiteX9" fmla="*/ 41815 w 56742"/>
                <a:gd name="connsiteY9" fmla="*/ 23318 h 153486"/>
                <a:gd name="connsiteX10" fmla="*/ 46233 w 56742"/>
                <a:gd name="connsiteY10" fmla="*/ 15213 h 153486"/>
                <a:gd name="connsiteX11" fmla="*/ 44785 w 56742"/>
                <a:gd name="connsiteY11" fmla="*/ 17889 h 153486"/>
                <a:gd name="connsiteX12" fmla="*/ 42759 w 56742"/>
                <a:gd name="connsiteY12" fmla="*/ 5285 h 153486"/>
                <a:gd name="connsiteX13" fmla="*/ 42835 w 56742"/>
                <a:gd name="connsiteY13" fmla="*/ 6549 h 153486"/>
                <a:gd name="connsiteX14" fmla="*/ 33513 w 56742"/>
                <a:gd name="connsiteY14" fmla="*/ 3811 h 153486"/>
                <a:gd name="connsiteX15" fmla="*/ 34255 w 56742"/>
                <a:gd name="connsiteY15" fmla="*/ 2199 h 153486"/>
                <a:gd name="connsiteX16" fmla="*/ 26576 w 56742"/>
                <a:gd name="connsiteY16" fmla="*/ 4579 h 153486"/>
                <a:gd name="connsiteX17" fmla="*/ 26935 w 56742"/>
                <a:gd name="connsiteY17" fmla="*/ 3189 h 153486"/>
                <a:gd name="connsiteX18" fmla="*/ 18435 w 56742"/>
                <a:gd name="connsiteY18" fmla="*/ 5051 h 153486"/>
                <a:gd name="connsiteX19" fmla="*/ 19735 w 56742"/>
                <a:gd name="connsiteY19" fmla="*/ 6399 h 153486"/>
                <a:gd name="connsiteX20" fmla="*/ 8562 w 56742"/>
                <a:gd name="connsiteY20" fmla="*/ 15648 h 153486"/>
                <a:gd name="connsiteX21" fmla="*/ 8335 w 56742"/>
                <a:gd name="connsiteY21" fmla="*/ 14229 h 153486"/>
                <a:gd name="connsiteX0" fmla="*/ 8335 w 52982"/>
                <a:gd name="connsiteY0" fmla="*/ 14229 h 153486"/>
                <a:gd name="connsiteX1" fmla="*/ 10058 w 52982"/>
                <a:gd name="connsiteY1" fmla="*/ 6766 h 153486"/>
                <a:gd name="connsiteX2" fmla="*/ 18440 w 52982"/>
                <a:gd name="connsiteY2" fmla="*/ 5061 h 153486"/>
                <a:gd name="connsiteX3" fmla="*/ 26891 w 52982"/>
                <a:gd name="connsiteY3" fmla="*/ 3291 h 153486"/>
                <a:gd name="connsiteX4" fmla="*/ 30184 w 52982"/>
                <a:gd name="connsiteY4" fmla="*/ 59 h 153486"/>
                <a:gd name="connsiteX5" fmla="*/ 34268 w 52982"/>
                <a:gd name="connsiteY5" fmla="*/ 2340 h 153486"/>
                <a:gd name="connsiteX6" fmla="*/ 39898 w 52982"/>
                <a:gd name="connsiteY6" fmla="*/ 549 h 153486"/>
                <a:gd name="connsiteX7" fmla="*/ 42753 w 52982"/>
                <a:gd name="connsiteY7" fmla="*/ 5435 h 153486"/>
                <a:gd name="connsiteX8" fmla="*/ 46417 w 52982"/>
                <a:gd name="connsiteY8" fmla="*/ 10177 h 153486"/>
                <a:gd name="connsiteX9" fmla="*/ 46253 w 52982"/>
                <a:gd name="connsiteY9" fmla="*/ 15319 h 153486"/>
                <a:gd name="connsiteX10" fmla="*/ 50504 w 52982"/>
                <a:gd name="connsiteY10" fmla="*/ 46880 h 153486"/>
                <a:gd name="connsiteX11" fmla="*/ 51904 w 52982"/>
                <a:gd name="connsiteY11" fmla="*/ 150630 h 153486"/>
                <a:gd name="connsiteX12" fmla="*/ 39830 w 52982"/>
                <a:gd name="connsiteY12" fmla="*/ 35960 h 153486"/>
                <a:gd name="connsiteX13" fmla="*/ 32990 w 52982"/>
                <a:gd name="connsiteY13" fmla="*/ 36674 h 153486"/>
                <a:gd name="connsiteX14" fmla="*/ 28102 w 52982"/>
                <a:gd name="connsiteY14" fmla="*/ 42965 h 153486"/>
                <a:gd name="connsiteX15" fmla="*/ 20915 w 52982"/>
                <a:gd name="connsiteY15" fmla="*/ 39125 h 153486"/>
                <a:gd name="connsiteX16" fmla="*/ 10239 w 52982"/>
                <a:gd name="connsiteY16" fmla="*/ 35331 h 153486"/>
                <a:gd name="connsiteX17" fmla="*/ 8156 w 52982"/>
                <a:gd name="connsiteY17" fmla="*/ 144515 h 153486"/>
                <a:gd name="connsiteX18" fmla="*/ 258 w 52982"/>
                <a:gd name="connsiteY18" fmla="*/ 145977 h 153486"/>
                <a:gd name="connsiteX19" fmla="*/ 4430 w 52982"/>
                <a:gd name="connsiteY19" fmla="*/ 19563 h 153486"/>
                <a:gd name="connsiteX20" fmla="*/ 8298 w 52982"/>
                <a:gd name="connsiteY20" fmla="*/ 14366 h 153486"/>
                <a:gd name="connsiteX21" fmla="*/ 8335 w 52982"/>
                <a:gd name="connsiteY21" fmla="*/ 14229 h 153486"/>
                <a:gd name="connsiteX0" fmla="*/ 9128 w 52982"/>
                <a:gd name="connsiteY0" fmla="*/ 26036 h 153486"/>
                <a:gd name="connsiteX1" fmla="*/ 12885 w 52982"/>
                <a:gd name="connsiteY1" fmla="*/ 22225 h 153486"/>
                <a:gd name="connsiteX2" fmla="*/ 11363 w 52982"/>
                <a:gd name="connsiteY2" fmla="*/ 34758 h 153486"/>
                <a:gd name="connsiteX3" fmla="*/ 10255 w 52982"/>
                <a:gd name="connsiteY3" fmla="*/ 35139 h 153486"/>
                <a:gd name="connsiteX4" fmla="*/ 20913 w 52982"/>
                <a:gd name="connsiteY4" fmla="*/ 38949 h 153486"/>
                <a:gd name="connsiteX5" fmla="*/ 20245 w 52982"/>
                <a:gd name="connsiteY5" fmla="*/ 37209 h 153486"/>
                <a:gd name="connsiteX6" fmla="*/ 33262 w 52982"/>
                <a:gd name="connsiteY6" fmla="*/ 34610 h 153486"/>
                <a:gd name="connsiteX7" fmla="*/ 32995 w 52982"/>
                <a:gd name="connsiteY7" fmla="*/ 36519 h 153486"/>
                <a:gd name="connsiteX8" fmla="*/ 38564 w 52982"/>
                <a:gd name="connsiteY8" fmla="*/ 22813 h 153486"/>
                <a:gd name="connsiteX9" fmla="*/ 41815 w 52982"/>
                <a:gd name="connsiteY9" fmla="*/ 23318 h 153486"/>
                <a:gd name="connsiteX10" fmla="*/ 46233 w 52982"/>
                <a:gd name="connsiteY10" fmla="*/ 15213 h 153486"/>
                <a:gd name="connsiteX11" fmla="*/ 44785 w 52982"/>
                <a:gd name="connsiteY11" fmla="*/ 17889 h 153486"/>
                <a:gd name="connsiteX12" fmla="*/ 42759 w 52982"/>
                <a:gd name="connsiteY12" fmla="*/ 5285 h 153486"/>
                <a:gd name="connsiteX13" fmla="*/ 42835 w 52982"/>
                <a:gd name="connsiteY13" fmla="*/ 6549 h 153486"/>
                <a:gd name="connsiteX14" fmla="*/ 33513 w 52982"/>
                <a:gd name="connsiteY14" fmla="*/ 3811 h 153486"/>
                <a:gd name="connsiteX15" fmla="*/ 34255 w 52982"/>
                <a:gd name="connsiteY15" fmla="*/ 2199 h 153486"/>
                <a:gd name="connsiteX16" fmla="*/ 26576 w 52982"/>
                <a:gd name="connsiteY16" fmla="*/ 4579 h 153486"/>
                <a:gd name="connsiteX17" fmla="*/ 26935 w 52982"/>
                <a:gd name="connsiteY17" fmla="*/ 3189 h 153486"/>
                <a:gd name="connsiteX18" fmla="*/ 18435 w 52982"/>
                <a:gd name="connsiteY18" fmla="*/ 5051 h 153486"/>
                <a:gd name="connsiteX19" fmla="*/ 19735 w 52982"/>
                <a:gd name="connsiteY19" fmla="*/ 6399 h 153486"/>
                <a:gd name="connsiteX20" fmla="*/ 8562 w 52982"/>
                <a:gd name="connsiteY20" fmla="*/ 15648 h 153486"/>
                <a:gd name="connsiteX21" fmla="*/ 8335 w 52982"/>
                <a:gd name="connsiteY21" fmla="*/ 14229 h 153486"/>
                <a:gd name="connsiteX0" fmla="*/ 8335 w 57067"/>
                <a:gd name="connsiteY0" fmla="*/ 14229 h 153486"/>
                <a:gd name="connsiteX1" fmla="*/ 10058 w 57067"/>
                <a:gd name="connsiteY1" fmla="*/ 6766 h 153486"/>
                <a:gd name="connsiteX2" fmla="*/ 18440 w 57067"/>
                <a:gd name="connsiteY2" fmla="*/ 5061 h 153486"/>
                <a:gd name="connsiteX3" fmla="*/ 26891 w 57067"/>
                <a:gd name="connsiteY3" fmla="*/ 3291 h 153486"/>
                <a:gd name="connsiteX4" fmla="*/ 30184 w 57067"/>
                <a:gd name="connsiteY4" fmla="*/ 59 h 153486"/>
                <a:gd name="connsiteX5" fmla="*/ 34268 w 57067"/>
                <a:gd name="connsiteY5" fmla="*/ 2340 h 153486"/>
                <a:gd name="connsiteX6" fmla="*/ 39898 w 57067"/>
                <a:gd name="connsiteY6" fmla="*/ 549 h 153486"/>
                <a:gd name="connsiteX7" fmla="*/ 42753 w 57067"/>
                <a:gd name="connsiteY7" fmla="*/ 5435 h 153486"/>
                <a:gd name="connsiteX8" fmla="*/ 46417 w 57067"/>
                <a:gd name="connsiteY8" fmla="*/ 10177 h 153486"/>
                <a:gd name="connsiteX9" fmla="*/ 46253 w 57067"/>
                <a:gd name="connsiteY9" fmla="*/ 15319 h 153486"/>
                <a:gd name="connsiteX10" fmla="*/ 50504 w 57067"/>
                <a:gd name="connsiteY10" fmla="*/ 46880 h 153486"/>
                <a:gd name="connsiteX11" fmla="*/ 51904 w 57067"/>
                <a:gd name="connsiteY11" fmla="*/ 150630 h 153486"/>
                <a:gd name="connsiteX12" fmla="*/ 39830 w 57067"/>
                <a:gd name="connsiteY12" fmla="*/ 35960 h 153486"/>
                <a:gd name="connsiteX13" fmla="*/ 32990 w 57067"/>
                <a:gd name="connsiteY13" fmla="*/ 36674 h 153486"/>
                <a:gd name="connsiteX14" fmla="*/ 28102 w 57067"/>
                <a:gd name="connsiteY14" fmla="*/ 42965 h 153486"/>
                <a:gd name="connsiteX15" fmla="*/ 20915 w 57067"/>
                <a:gd name="connsiteY15" fmla="*/ 39125 h 153486"/>
                <a:gd name="connsiteX16" fmla="*/ 10239 w 57067"/>
                <a:gd name="connsiteY16" fmla="*/ 35331 h 153486"/>
                <a:gd name="connsiteX17" fmla="*/ 8156 w 57067"/>
                <a:gd name="connsiteY17" fmla="*/ 144515 h 153486"/>
                <a:gd name="connsiteX18" fmla="*/ 258 w 57067"/>
                <a:gd name="connsiteY18" fmla="*/ 145977 h 153486"/>
                <a:gd name="connsiteX19" fmla="*/ 4430 w 57067"/>
                <a:gd name="connsiteY19" fmla="*/ 19563 h 153486"/>
                <a:gd name="connsiteX20" fmla="*/ 8298 w 57067"/>
                <a:gd name="connsiteY20" fmla="*/ 14366 h 153486"/>
                <a:gd name="connsiteX21" fmla="*/ 8335 w 57067"/>
                <a:gd name="connsiteY21" fmla="*/ 14229 h 153486"/>
                <a:gd name="connsiteX0" fmla="*/ 9128 w 57067"/>
                <a:gd name="connsiteY0" fmla="*/ 26036 h 153486"/>
                <a:gd name="connsiteX1" fmla="*/ 12885 w 57067"/>
                <a:gd name="connsiteY1" fmla="*/ 22225 h 153486"/>
                <a:gd name="connsiteX2" fmla="*/ 11363 w 57067"/>
                <a:gd name="connsiteY2" fmla="*/ 34758 h 153486"/>
                <a:gd name="connsiteX3" fmla="*/ 10255 w 57067"/>
                <a:gd name="connsiteY3" fmla="*/ 35139 h 153486"/>
                <a:gd name="connsiteX4" fmla="*/ 20913 w 57067"/>
                <a:gd name="connsiteY4" fmla="*/ 38949 h 153486"/>
                <a:gd name="connsiteX5" fmla="*/ 20245 w 57067"/>
                <a:gd name="connsiteY5" fmla="*/ 37209 h 153486"/>
                <a:gd name="connsiteX6" fmla="*/ 33262 w 57067"/>
                <a:gd name="connsiteY6" fmla="*/ 34610 h 153486"/>
                <a:gd name="connsiteX7" fmla="*/ 32995 w 57067"/>
                <a:gd name="connsiteY7" fmla="*/ 36519 h 153486"/>
                <a:gd name="connsiteX8" fmla="*/ 38564 w 57067"/>
                <a:gd name="connsiteY8" fmla="*/ 22813 h 153486"/>
                <a:gd name="connsiteX9" fmla="*/ 41815 w 57067"/>
                <a:gd name="connsiteY9" fmla="*/ 23318 h 153486"/>
                <a:gd name="connsiteX10" fmla="*/ 46233 w 57067"/>
                <a:gd name="connsiteY10" fmla="*/ 15213 h 153486"/>
                <a:gd name="connsiteX11" fmla="*/ 44785 w 57067"/>
                <a:gd name="connsiteY11" fmla="*/ 17889 h 153486"/>
                <a:gd name="connsiteX12" fmla="*/ 42759 w 57067"/>
                <a:gd name="connsiteY12" fmla="*/ 5285 h 153486"/>
                <a:gd name="connsiteX13" fmla="*/ 42835 w 57067"/>
                <a:gd name="connsiteY13" fmla="*/ 6549 h 153486"/>
                <a:gd name="connsiteX14" fmla="*/ 33513 w 57067"/>
                <a:gd name="connsiteY14" fmla="*/ 3811 h 153486"/>
                <a:gd name="connsiteX15" fmla="*/ 34255 w 57067"/>
                <a:gd name="connsiteY15" fmla="*/ 2199 h 153486"/>
                <a:gd name="connsiteX16" fmla="*/ 26576 w 57067"/>
                <a:gd name="connsiteY16" fmla="*/ 4579 h 153486"/>
                <a:gd name="connsiteX17" fmla="*/ 26935 w 57067"/>
                <a:gd name="connsiteY17" fmla="*/ 3189 h 153486"/>
                <a:gd name="connsiteX18" fmla="*/ 18435 w 57067"/>
                <a:gd name="connsiteY18" fmla="*/ 5051 h 153486"/>
                <a:gd name="connsiteX19" fmla="*/ 19735 w 57067"/>
                <a:gd name="connsiteY19" fmla="*/ 6399 h 153486"/>
                <a:gd name="connsiteX20" fmla="*/ 8562 w 57067"/>
                <a:gd name="connsiteY20" fmla="*/ 15648 h 153486"/>
                <a:gd name="connsiteX21" fmla="*/ 8335 w 57067"/>
                <a:gd name="connsiteY21" fmla="*/ 14229 h 15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067" h="153486">
                  <a:moveTo>
                    <a:pt x="8335" y="14229"/>
                  </a:moveTo>
                  <a:cubicBezTo>
                    <a:pt x="8064" y="11516"/>
                    <a:pt x="8696" y="8780"/>
                    <a:pt x="10058" y="6766"/>
                  </a:cubicBezTo>
                  <a:cubicBezTo>
                    <a:pt x="12210" y="3585"/>
                    <a:pt x="15699" y="2876"/>
                    <a:pt x="18440" y="5061"/>
                  </a:cubicBezTo>
                  <a:cubicBezTo>
                    <a:pt x="20113" y="768"/>
                    <a:pt x="24349" y="-119"/>
                    <a:pt x="26891" y="3291"/>
                  </a:cubicBezTo>
                  <a:cubicBezTo>
                    <a:pt x="27532" y="1542"/>
                    <a:pt x="28763" y="333"/>
                    <a:pt x="30184" y="59"/>
                  </a:cubicBezTo>
                  <a:cubicBezTo>
                    <a:pt x="31748" y="-243"/>
                    <a:pt x="33310" y="629"/>
                    <a:pt x="34268" y="2340"/>
                  </a:cubicBezTo>
                  <a:cubicBezTo>
                    <a:pt x="35650" y="126"/>
                    <a:pt x="37936" y="-601"/>
                    <a:pt x="39898" y="549"/>
                  </a:cubicBezTo>
                  <a:cubicBezTo>
                    <a:pt x="41393" y="1425"/>
                    <a:pt x="42465" y="3259"/>
                    <a:pt x="42753" y="5435"/>
                  </a:cubicBezTo>
                  <a:cubicBezTo>
                    <a:pt x="44481" y="6077"/>
                    <a:pt x="45857" y="7857"/>
                    <a:pt x="46417" y="10177"/>
                  </a:cubicBezTo>
                  <a:cubicBezTo>
                    <a:pt x="46824" y="11861"/>
                    <a:pt x="46766" y="13690"/>
                    <a:pt x="46253" y="15319"/>
                  </a:cubicBezTo>
                  <a:cubicBezTo>
                    <a:pt x="47514" y="17553"/>
                    <a:pt x="49562" y="24328"/>
                    <a:pt x="50504" y="46880"/>
                  </a:cubicBezTo>
                  <a:cubicBezTo>
                    <a:pt x="51446" y="69432"/>
                    <a:pt x="63854" y="162157"/>
                    <a:pt x="51904" y="150630"/>
                  </a:cubicBezTo>
                  <a:cubicBezTo>
                    <a:pt x="51891" y="152897"/>
                    <a:pt x="42982" y="54953"/>
                    <a:pt x="39830" y="35960"/>
                  </a:cubicBezTo>
                  <a:cubicBezTo>
                    <a:pt x="36678" y="16967"/>
                    <a:pt x="35139" y="38498"/>
                    <a:pt x="32990" y="36674"/>
                  </a:cubicBezTo>
                  <a:cubicBezTo>
                    <a:pt x="32295" y="39807"/>
                    <a:pt x="30434" y="42202"/>
                    <a:pt x="28102" y="42965"/>
                  </a:cubicBezTo>
                  <a:cubicBezTo>
                    <a:pt x="25354" y="43864"/>
                    <a:pt x="22486" y="42332"/>
                    <a:pt x="20915" y="39125"/>
                  </a:cubicBezTo>
                  <a:cubicBezTo>
                    <a:pt x="17207" y="42169"/>
                    <a:pt x="12391" y="40458"/>
                    <a:pt x="10239" y="35331"/>
                  </a:cubicBezTo>
                  <a:cubicBezTo>
                    <a:pt x="8125" y="35668"/>
                    <a:pt x="9820" y="126074"/>
                    <a:pt x="8156" y="144515"/>
                  </a:cubicBezTo>
                  <a:cubicBezTo>
                    <a:pt x="6492" y="162956"/>
                    <a:pt x="-795" y="147503"/>
                    <a:pt x="258" y="145977"/>
                  </a:cubicBezTo>
                  <a:cubicBezTo>
                    <a:pt x="-1236" y="144780"/>
                    <a:pt x="4222" y="21916"/>
                    <a:pt x="4430" y="19563"/>
                  </a:cubicBezTo>
                  <a:cubicBezTo>
                    <a:pt x="4674" y="16808"/>
                    <a:pt x="6280" y="14650"/>
                    <a:pt x="8298" y="14366"/>
                  </a:cubicBezTo>
                  <a:cubicBezTo>
                    <a:pt x="8310" y="14320"/>
                    <a:pt x="8323" y="14275"/>
                    <a:pt x="8335" y="14229"/>
                  </a:cubicBezTo>
                  <a:close/>
                </a:path>
                <a:path w="57067" h="153486" fill="none" extrusionOk="0">
                  <a:moveTo>
                    <a:pt x="9128" y="26036"/>
                  </a:moveTo>
                  <a:cubicBezTo>
                    <a:pt x="8244" y="26130"/>
                    <a:pt x="13650" y="22838"/>
                    <a:pt x="12885" y="22225"/>
                  </a:cubicBezTo>
                  <a:moveTo>
                    <a:pt x="11363" y="34758"/>
                  </a:moveTo>
                  <a:cubicBezTo>
                    <a:pt x="11008" y="34951"/>
                    <a:pt x="10635" y="35079"/>
                    <a:pt x="10255" y="35139"/>
                  </a:cubicBezTo>
                  <a:moveTo>
                    <a:pt x="20913" y="38949"/>
                  </a:moveTo>
                  <a:cubicBezTo>
                    <a:pt x="20646" y="38403"/>
                    <a:pt x="20422" y="37820"/>
                    <a:pt x="20245" y="37209"/>
                  </a:cubicBezTo>
                  <a:moveTo>
                    <a:pt x="33262" y="34610"/>
                  </a:moveTo>
                  <a:cubicBezTo>
                    <a:pt x="33223" y="35257"/>
                    <a:pt x="33133" y="35897"/>
                    <a:pt x="32995" y="36519"/>
                  </a:cubicBezTo>
                  <a:moveTo>
                    <a:pt x="38564" y="22813"/>
                  </a:moveTo>
                  <a:cubicBezTo>
                    <a:pt x="40568" y="24141"/>
                    <a:pt x="41833" y="20286"/>
                    <a:pt x="41815" y="23318"/>
                  </a:cubicBezTo>
                  <a:moveTo>
                    <a:pt x="46233" y="15213"/>
                  </a:moveTo>
                  <a:cubicBezTo>
                    <a:pt x="45908" y="16245"/>
                    <a:pt x="45413" y="17161"/>
                    <a:pt x="44785" y="17889"/>
                  </a:cubicBezTo>
                  <a:moveTo>
                    <a:pt x="42759" y="5285"/>
                  </a:moveTo>
                  <a:cubicBezTo>
                    <a:pt x="42814" y="5702"/>
                    <a:pt x="42840" y="6125"/>
                    <a:pt x="42835" y="6549"/>
                  </a:cubicBezTo>
                  <a:moveTo>
                    <a:pt x="33513" y="3811"/>
                  </a:moveTo>
                  <a:cubicBezTo>
                    <a:pt x="33702" y="3228"/>
                    <a:pt x="33951" y="2685"/>
                    <a:pt x="34255" y="2199"/>
                  </a:cubicBezTo>
                  <a:moveTo>
                    <a:pt x="26576" y="4579"/>
                  </a:moveTo>
                  <a:cubicBezTo>
                    <a:pt x="26653" y="4097"/>
                    <a:pt x="26774" y="3630"/>
                    <a:pt x="26935" y="3189"/>
                  </a:cubicBezTo>
                  <a:moveTo>
                    <a:pt x="18435" y="5051"/>
                  </a:moveTo>
                  <a:cubicBezTo>
                    <a:pt x="18907" y="5427"/>
                    <a:pt x="19343" y="5880"/>
                    <a:pt x="19735" y="6399"/>
                  </a:cubicBezTo>
                  <a:moveTo>
                    <a:pt x="8562" y="15648"/>
                  </a:moveTo>
                  <a:cubicBezTo>
                    <a:pt x="8459" y="15184"/>
                    <a:pt x="8383" y="14710"/>
                    <a:pt x="8335" y="1422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 138"/>
            <p:cNvSpPr/>
            <p:nvPr/>
          </p:nvSpPr>
          <p:spPr>
            <a:xfrm>
              <a:off x="5569096" y="3092539"/>
              <a:ext cx="1432864" cy="1849595"/>
            </a:xfrm>
            <a:custGeom>
              <a:avLst/>
              <a:gdLst>
                <a:gd name="connsiteX0" fmla="*/ 572807 w 1418290"/>
                <a:gd name="connsiteY0" fmla="*/ 1248195 h 1849034"/>
                <a:gd name="connsiteX1" fmla="*/ 820457 w 1418290"/>
                <a:gd name="connsiteY1" fmla="*/ 1248195 h 1849034"/>
                <a:gd name="connsiteX2" fmla="*/ 849032 w 1418290"/>
                <a:gd name="connsiteY2" fmla="*/ 1000545 h 1849034"/>
                <a:gd name="connsiteX3" fmla="*/ 1096682 w 1418290"/>
                <a:gd name="connsiteY3" fmla="*/ 971970 h 1849034"/>
                <a:gd name="connsiteX4" fmla="*/ 1163357 w 1418290"/>
                <a:gd name="connsiteY4" fmla="*/ 1267245 h 1849034"/>
                <a:gd name="connsiteX5" fmla="*/ 1372907 w 1418290"/>
                <a:gd name="connsiteY5" fmla="*/ 1552995 h 1849034"/>
                <a:gd name="connsiteX6" fmla="*/ 1363382 w 1418290"/>
                <a:gd name="connsiteY6" fmla="*/ 771945 h 1849034"/>
                <a:gd name="connsiteX7" fmla="*/ 791882 w 1418290"/>
                <a:gd name="connsiteY7" fmla="*/ 420 h 1849034"/>
                <a:gd name="connsiteX8" fmla="*/ 58457 w 1418290"/>
                <a:gd name="connsiteY8" fmla="*/ 876720 h 1849034"/>
                <a:gd name="connsiteX9" fmla="*/ 67982 w 1418290"/>
                <a:gd name="connsiteY9" fmla="*/ 1848270 h 1849034"/>
                <a:gd name="connsiteX10" fmla="*/ 248957 w 1418290"/>
                <a:gd name="connsiteY10" fmla="*/ 1038645 h 1849034"/>
                <a:gd name="connsiteX11" fmla="*/ 553757 w 1418290"/>
                <a:gd name="connsiteY11" fmla="*/ 1000545 h 1849034"/>
                <a:gd name="connsiteX12" fmla="*/ 572807 w 1418290"/>
                <a:gd name="connsiteY12" fmla="*/ 1248195 h 1849034"/>
                <a:gd name="connsiteX0" fmla="*/ 587381 w 1432864"/>
                <a:gd name="connsiteY0" fmla="*/ 1247790 h 1849595"/>
                <a:gd name="connsiteX1" fmla="*/ 835031 w 1432864"/>
                <a:gd name="connsiteY1" fmla="*/ 1247790 h 1849595"/>
                <a:gd name="connsiteX2" fmla="*/ 863606 w 1432864"/>
                <a:gd name="connsiteY2" fmla="*/ 1000140 h 1849595"/>
                <a:gd name="connsiteX3" fmla="*/ 1111256 w 1432864"/>
                <a:gd name="connsiteY3" fmla="*/ 971565 h 1849595"/>
                <a:gd name="connsiteX4" fmla="*/ 1177931 w 1432864"/>
                <a:gd name="connsiteY4" fmla="*/ 1266840 h 1849595"/>
                <a:gd name="connsiteX5" fmla="*/ 1387481 w 1432864"/>
                <a:gd name="connsiteY5" fmla="*/ 1552590 h 1849595"/>
                <a:gd name="connsiteX6" fmla="*/ 1377956 w 1432864"/>
                <a:gd name="connsiteY6" fmla="*/ 771540 h 1849595"/>
                <a:gd name="connsiteX7" fmla="*/ 806456 w 1432864"/>
                <a:gd name="connsiteY7" fmla="*/ 15 h 1849595"/>
                <a:gd name="connsiteX8" fmla="*/ 53981 w 1432864"/>
                <a:gd name="connsiteY8" fmla="*/ 790590 h 1849595"/>
                <a:gd name="connsiteX9" fmla="*/ 82556 w 1432864"/>
                <a:gd name="connsiteY9" fmla="*/ 1847865 h 1849595"/>
                <a:gd name="connsiteX10" fmla="*/ 263531 w 1432864"/>
                <a:gd name="connsiteY10" fmla="*/ 1038240 h 1849595"/>
                <a:gd name="connsiteX11" fmla="*/ 568331 w 1432864"/>
                <a:gd name="connsiteY11" fmla="*/ 1000140 h 1849595"/>
                <a:gd name="connsiteX12" fmla="*/ 587381 w 1432864"/>
                <a:gd name="connsiteY12" fmla="*/ 1247790 h 184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2864" h="1849595">
                  <a:moveTo>
                    <a:pt x="587381" y="1247790"/>
                  </a:moveTo>
                  <a:cubicBezTo>
                    <a:pt x="631831" y="1289065"/>
                    <a:pt x="788994" y="1289065"/>
                    <a:pt x="835031" y="1247790"/>
                  </a:cubicBezTo>
                  <a:cubicBezTo>
                    <a:pt x="881068" y="1206515"/>
                    <a:pt x="817569" y="1046177"/>
                    <a:pt x="863606" y="1000140"/>
                  </a:cubicBezTo>
                  <a:cubicBezTo>
                    <a:pt x="909643" y="954103"/>
                    <a:pt x="1058869" y="927115"/>
                    <a:pt x="1111256" y="971565"/>
                  </a:cubicBezTo>
                  <a:cubicBezTo>
                    <a:pt x="1163643" y="1016015"/>
                    <a:pt x="1131894" y="1170002"/>
                    <a:pt x="1177931" y="1266840"/>
                  </a:cubicBezTo>
                  <a:cubicBezTo>
                    <a:pt x="1223969" y="1363678"/>
                    <a:pt x="1354144" y="1635140"/>
                    <a:pt x="1387481" y="1552590"/>
                  </a:cubicBezTo>
                  <a:cubicBezTo>
                    <a:pt x="1420818" y="1470040"/>
                    <a:pt x="1474793" y="1030302"/>
                    <a:pt x="1377956" y="771540"/>
                  </a:cubicBezTo>
                  <a:cubicBezTo>
                    <a:pt x="1281119" y="512778"/>
                    <a:pt x="1027118" y="-3160"/>
                    <a:pt x="806456" y="15"/>
                  </a:cubicBezTo>
                  <a:cubicBezTo>
                    <a:pt x="585794" y="3190"/>
                    <a:pt x="174631" y="482615"/>
                    <a:pt x="53981" y="790590"/>
                  </a:cubicBezTo>
                  <a:cubicBezTo>
                    <a:pt x="-66669" y="1098565"/>
                    <a:pt x="47631" y="1806590"/>
                    <a:pt x="82556" y="1847865"/>
                  </a:cubicBezTo>
                  <a:cubicBezTo>
                    <a:pt x="117481" y="1889140"/>
                    <a:pt x="182568" y="1179527"/>
                    <a:pt x="263531" y="1038240"/>
                  </a:cubicBezTo>
                  <a:cubicBezTo>
                    <a:pt x="344493" y="896952"/>
                    <a:pt x="506419" y="963628"/>
                    <a:pt x="568331" y="1000140"/>
                  </a:cubicBezTo>
                  <a:cubicBezTo>
                    <a:pt x="630243" y="1036652"/>
                    <a:pt x="542931" y="1206515"/>
                    <a:pt x="587381" y="124779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56544" y="3318811"/>
            <a:ext cx="1294931" cy="1716521"/>
            <a:chOff x="956544" y="3318811"/>
            <a:chExt cx="1294931" cy="1716521"/>
          </a:xfrm>
        </p:grpSpPr>
        <p:sp>
          <p:nvSpPr>
            <p:cNvPr id="84" name="타원 83"/>
            <p:cNvSpPr/>
            <p:nvPr/>
          </p:nvSpPr>
          <p:spPr>
            <a:xfrm>
              <a:off x="956544" y="4081460"/>
              <a:ext cx="135068" cy="3556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2116407" y="4081460"/>
              <a:ext cx="135068" cy="3556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1031301" y="3717032"/>
              <a:ext cx="1152128" cy="1152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1254622" y="4086320"/>
              <a:ext cx="264829" cy="1890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원호 91"/>
            <p:cNvSpPr/>
            <p:nvPr/>
          </p:nvSpPr>
          <p:spPr>
            <a:xfrm rot="1169267">
              <a:off x="1317601" y="3892384"/>
              <a:ext cx="898167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호 92"/>
            <p:cNvSpPr/>
            <p:nvPr/>
          </p:nvSpPr>
          <p:spPr>
            <a:xfrm rot="20237714">
              <a:off x="1070367" y="3892383"/>
              <a:ext cx="898167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1474051" y="4256011"/>
              <a:ext cx="263742" cy="20922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024078" y="4437112"/>
              <a:ext cx="1141689" cy="598220"/>
              <a:chOff x="1044767" y="4414220"/>
              <a:chExt cx="1141689" cy="598220"/>
            </a:xfrm>
          </p:grpSpPr>
          <p:sp>
            <p:nvSpPr>
              <p:cNvPr id="97" name="자유형 96"/>
              <p:cNvSpPr/>
              <p:nvPr/>
            </p:nvSpPr>
            <p:spPr>
              <a:xfrm>
                <a:off x="1044767" y="4415994"/>
                <a:ext cx="1141689" cy="596446"/>
              </a:xfrm>
              <a:custGeom>
                <a:avLst/>
                <a:gdLst>
                  <a:gd name="connsiteX0" fmla="*/ 1391 w 1141689"/>
                  <a:gd name="connsiteY0" fmla="*/ 51231 h 596446"/>
                  <a:gd name="connsiteX1" fmla="*/ 191891 w 1141689"/>
                  <a:gd name="connsiteY1" fmla="*/ 3606 h 596446"/>
                  <a:gd name="connsiteX2" fmla="*/ 382391 w 1141689"/>
                  <a:gd name="connsiteY2" fmla="*/ 79806 h 596446"/>
                  <a:gd name="connsiteX3" fmla="*/ 620516 w 1141689"/>
                  <a:gd name="connsiteY3" fmla="*/ 70281 h 596446"/>
                  <a:gd name="connsiteX4" fmla="*/ 868166 w 1141689"/>
                  <a:gd name="connsiteY4" fmla="*/ 79806 h 596446"/>
                  <a:gd name="connsiteX5" fmla="*/ 1115816 w 1141689"/>
                  <a:gd name="connsiteY5" fmla="*/ 3606 h 596446"/>
                  <a:gd name="connsiteX6" fmla="*/ 1115816 w 1141689"/>
                  <a:gd name="connsiteY6" fmla="*/ 213156 h 596446"/>
                  <a:gd name="connsiteX7" fmla="*/ 953891 w 1141689"/>
                  <a:gd name="connsiteY7" fmla="*/ 527481 h 596446"/>
                  <a:gd name="connsiteX8" fmla="*/ 706241 w 1141689"/>
                  <a:gd name="connsiteY8" fmla="*/ 527481 h 596446"/>
                  <a:gd name="connsiteX9" fmla="*/ 401441 w 1141689"/>
                  <a:gd name="connsiteY9" fmla="*/ 594156 h 596446"/>
                  <a:gd name="connsiteX10" fmla="*/ 163316 w 1141689"/>
                  <a:gd name="connsiteY10" fmla="*/ 432231 h 596446"/>
                  <a:gd name="connsiteX11" fmla="*/ 106166 w 1141689"/>
                  <a:gd name="connsiteY11" fmla="*/ 203631 h 596446"/>
                  <a:gd name="connsiteX12" fmla="*/ 1391 w 1141689"/>
                  <a:gd name="connsiteY12" fmla="*/ 51231 h 59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41689" h="596446">
                    <a:moveTo>
                      <a:pt x="1391" y="51231"/>
                    </a:moveTo>
                    <a:cubicBezTo>
                      <a:pt x="15678" y="17894"/>
                      <a:pt x="128391" y="-1156"/>
                      <a:pt x="191891" y="3606"/>
                    </a:cubicBezTo>
                    <a:cubicBezTo>
                      <a:pt x="255391" y="8368"/>
                      <a:pt x="310953" y="68693"/>
                      <a:pt x="382391" y="79806"/>
                    </a:cubicBezTo>
                    <a:cubicBezTo>
                      <a:pt x="453829" y="90919"/>
                      <a:pt x="539554" y="70281"/>
                      <a:pt x="620516" y="70281"/>
                    </a:cubicBezTo>
                    <a:cubicBezTo>
                      <a:pt x="701478" y="70281"/>
                      <a:pt x="785616" y="90918"/>
                      <a:pt x="868166" y="79806"/>
                    </a:cubicBezTo>
                    <a:cubicBezTo>
                      <a:pt x="950716" y="68694"/>
                      <a:pt x="1074541" y="-18619"/>
                      <a:pt x="1115816" y="3606"/>
                    </a:cubicBezTo>
                    <a:cubicBezTo>
                      <a:pt x="1157091" y="25831"/>
                      <a:pt x="1142804" y="125844"/>
                      <a:pt x="1115816" y="213156"/>
                    </a:cubicBezTo>
                    <a:cubicBezTo>
                      <a:pt x="1088829" y="300469"/>
                      <a:pt x="1022153" y="475094"/>
                      <a:pt x="953891" y="527481"/>
                    </a:cubicBezTo>
                    <a:cubicBezTo>
                      <a:pt x="885629" y="579868"/>
                      <a:pt x="798316" y="516369"/>
                      <a:pt x="706241" y="527481"/>
                    </a:cubicBezTo>
                    <a:cubicBezTo>
                      <a:pt x="614166" y="538593"/>
                      <a:pt x="491928" y="610031"/>
                      <a:pt x="401441" y="594156"/>
                    </a:cubicBezTo>
                    <a:cubicBezTo>
                      <a:pt x="310954" y="578281"/>
                      <a:pt x="212528" y="497318"/>
                      <a:pt x="163316" y="432231"/>
                    </a:cubicBezTo>
                    <a:cubicBezTo>
                      <a:pt x="114104" y="367144"/>
                      <a:pt x="125216" y="267131"/>
                      <a:pt x="106166" y="203631"/>
                    </a:cubicBezTo>
                    <a:cubicBezTo>
                      <a:pt x="87116" y="140131"/>
                      <a:pt x="-12896" y="84568"/>
                      <a:pt x="1391" y="5123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1044767" y="4414220"/>
                <a:ext cx="1141689" cy="596446"/>
              </a:xfrm>
              <a:custGeom>
                <a:avLst/>
                <a:gdLst>
                  <a:gd name="connsiteX0" fmla="*/ 1391 w 1141689"/>
                  <a:gd name="connsiteY0" fmla="*/ 51231 h 596446"/>
                  <a:gd name="connsiteX1" fmla="*/ 191891 w 1141689"/>
                  <a:gd name="connsiteY1" fmla="*/ 3606 h 596446"/>
                  <a:gd name="connsiteX2" fmla="*/ 382391 w 1141689"/>
                  <a:gd name="connsiteY2" fmla="*/ 79806 h 596446"/>
                  <a:gd name="connsiteX3" fmla="*/ 620516 w 1141689"/>
                  <a:gd name="connsiteY3" fmla="*/ 70281 h 596446"/>
                  <a:gd name="connsiteX4" fmla="*/ 868166 w 1141689"/>
                  <a:gd name="connsiteY4" fmla="*/ 79806 h 596446"/>
                  <a:gd name="connsiteX5" fmla="*/ 1115816 w 1141689"/>
                  <a:gd name="connsiteY5" fmla="*/ 3606 h 596446"/>
                  <a:gd name="connsiteX6" fmla="*/ 1115816 w 1141689"/>
                  <a:gd name="connsiteY6" fmla="*/ 213156 h 596446"/>
                  <a:gd name="connsiteX7" fmla="*/ 953891 w 1141689"/>
                  <a:gd name="connsiteY7" fmla="*/ 527481 h 596446"/>
                  <a:gd name="connsiteX8" fmla="*/ 706241 w 1141689"/>
                  <a:gd name="connsiteY8" fmla="*/ 527481 h 596446"/>
                  <a:gd name="connsiteX9" fmla="*/ 401441 w 1141689"/>
                  <a:gd name="connsiteY9" fmla="*/ 594156 h 596446"/>
                  <a:gd name="connsiteX10" fmla="*/ 163316 w 1141689"/>
                  <a:gd name="connsiteY10" fmla="*/ 432231 h 596446"/>
                  <a:gd name="connsiteX11" fmla="*/ 106166 w 1141689"/>
                  <a:gd name="connsiteY11" fmla="*/ 203631 h 596446"/>
                  <a:gd name="connsiteX12" fmla="*/ 1391 w 1141689"/>
                  <a:gd name="connsiteY12" fmla="*/ 51231 h 59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41689" h="596446">
                    <a:moveTo>
                      <a:pt x="1391" y="51231"/>
                    </a:moveTo>
                    <a:cubicBezTo>
                      <a:pt x="15678" y="17894"/>
                      <a:pt x="128391" y="-1156"/>
                      <a:pt x="191891" y="3606"/>
                    </a:cubicBezTo>
                    <a:cubicBezTo>
                      <a:pt x="255391" y="8368"/>
                      <a:pt x="310953" y="68693"/>
                      <a:pt x="382391" y="79806"/>
                    </a:cubicBezTo>
                    <a:cubicBezTo>
                      <a:pt x="453829" y="90919"/>
                      <a:pt x="539554" y="70281"/>
                      <a:pt x="620516" y="70281"/>
                    </a:cubicBezTo>
                    <a:cubicBezTo>
                      <a:pt x="701478" y="70281"/>
                      <a:pt x="785616" y="90918"/>
                      <a:pt x="868166" y="79806"/>
                    </a:cubicBezTo>
                    <a:cubicBezTo>
                      <a:pt x="950716" y="68694"/>
                      <a:pt x="1074541" y="-18619"/>
                      <a:pt x="1115816" y="3606"/>
                    </a:cubicBezTo>
                    <a:cubicBezTo>
                      <a:pt x="1157091" y="25831"/>
                      <a:pt x="1142804" y="125844"/>
                      <a:pt x="1115816" y="213156"/>
                    </a:cubicBezTo>
                    <a:cubicBezTo>
                      <a:pt x="1088829" y="300469"/>
                      <a:pt x="1022153" y="475094"/>
                      <a:pt x="953891" y="527481"/>
                    </a:cubicBezTo>
                    <a:cubicBezTo>
                      <a:pt x="885629" y="579868"/>
                      <a:pt x="798316" y="516369"/>
                      <a:pt x="706241" y="527481"/>
                    </a:cubicBezTo>
                    <a:cubicBezTo>
                      <a:pt x="614166" y="538593"/>
                      <a:pt x="491928" y="610031"/>
                      <a:pt x="401441" y="594156"/>
                    </a:cubicBezTo>
                    <a:cubicBezTo>
                      <a:pt x="310954" y="578281"/>
                      <a:pt x="212528" y="497318"/>
                      <a:pt x="163316" y="432231"/>
                    </a:cubicBezTo>
                    <a:cubicBezTo>
                      <a:pt x="114104" y="367144"/>
                      <a:pt x="125216" y="267131"/>
                      <a:pt x="106166" y="203631"/>
                    </a:cubicBezTo>
                    <a:cubicBezTo>
                      <a:pt x="87116" y="140131"/>
                      <a:pt x="-12896" y="84568"/>
                      <a:pt x="1391" y="5123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73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105000"/>
                          </a14:imgEffect>
                          <a14:imgEffect>
                            <a14:brightnessContrast bright="39000"/>
                          </a14:imgEffect>
                        </a14:imgLayer>
                      </a14:imgProps>
                    </a:ext>
                  </a:extLst>
                </a:blip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원호 90"/>
            <p:cNvSpPr/>
            <p:nvPr/>
          </p:nvSpPr>
          <p:spPr>
            <a:xfrm rot="10800000">
              <a:off x="1415422" y="4518974"/>
              <a:ext cx="309307" cy="134162"/>
            </a:xfrm>
            <a:prstGeom prst="arc">
              <a:avLst>
                <a:gd name="adj1" fmla="val 10691312"/>
                <a:gd name="adj2" fmla="val 526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309564" y="4176191"/>
              <a:ext cx="154943" cy="945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711116" y="4077537"/>
              <a:ext cx="264829" cy="1890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766058" y="4167408"/>
              <a:ext cx="154943" cy="945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1129188" y="3318811"/>
              <a:ext cx="1069877" cy="897920"/>
              <a:chOff x="1101828" y="3261782"/>
              <a:chExt cx="1069877" cy="897920"/>
            </a:xfrm>
          </p:grpSpPr>
          <p:sp>
            <p:nvSpPr>
              <p:cNvPr id="99" name="자유형 98"/>
              <p:cNvSpPr/>
              <p:nvPr/>
            </p:nvSpPr>
            <p:spPr>
              <a:xfrm rot="679523">
                <a:off x="1101828" y="3261782"/>
                <a:ext cx="1069877" cy="897920"/>
              </a:xfrm>
              <a:custGeom>
                <a:avLst/>
                <a:gdLst>
                  <a:gd name="connsiteX0" fmla="*/ 19774 w 938551"/>
                  <a:gd name="connsiteY0" fmla="*/ 828675 h 937720"/>
                  <a:gd name="connsiteX1" fmla="*/ 934174 w 938551"/>
                  <a:gd name="connsiteY1" fmla="*/ 838200 h 937720"/>
                  <a:gd name="connsiteX2" fmla="*/ 353149 w 938551"/>
                  <a:gd name="connsiteY2" fmla="*/ 0 h 937720"/>
                  <a:gd name="connsiteX3" fmla="*/ 19774 w 938551"/>
                  <a:gd name="connsiteY3" fmla="*/ 828675 h 937720"/>
                  <a:gd name="connsiteX0" fmla="*/ 28035 w 946330"/>
                  <a:gd name="connsiteY0" fmla="*/ 1066248 h 1190182"/>
                  <a:gd name="connsiteX1" fmla="*/ 942435 w 946330"/>
                  <a:gd name="connsiteY1" fmla="*/ 1075773 h 1190182"/>
                  <a:gd name="connsiteX2" fmla="*/ 295534 w 946330"/>
                  <a:gd name="connsiteY2" fmla="*/ 0 h 1190182"/>
                  <a:gd name="connsiteX3" fmla="*/ 28035 w 946330"/>
                  <a:gd name="connsiteY3" fmla="*/ 1066248 h 1190182"/>
                  <a:gd name="connsiteX0" fmla="*/ 35982 w 954866"/>
                  <a:gd name="connsiteY0" fmla="*/ 1214209 h 1338143"/>
                  <a:gd name="connsiteX1" fmla="*/ 950382 w 954866"/>
                  <a:gd name="connsiteY1" fmla="*/ 1223734 h 1338143"/>
                  <a:gd name="connsiteX2" fmla="*/ 303481 w 954866"/>
                  <a:gd name="connsiteY2" fmla="*/ 147961 h 1338143"/>
                  <a:gd name="connsiteX3" fmla="*/ 35982 w 954866"/>
                  <a:gd name="connsiteY3" fmla="*/ 1214209 h 1338143"/>
                  <a:gd name="connsiteX0" fmla="*/ 20094 w 821565"/>
                  <a:gd name="connsiteY0" fmla="*/ 1066269 h 1200797"/>
                  <a:gd name="connsiteX1" fmla="*/ 816858 w 821565"/>
                  <a:gd name="connsiteY1" fmla="*/ 1094800 h 1200797"/>
                  <a:gd name="connsiteX2" fmla="*/ 287593 w 821565"/>
                  <a:gd name="connsiteY2" fmla="*/ 21 h 1200797"/>
                  <a:gd name="connsiteX3" fmla="*/ 20094 w 821565"/>
                  <a:gd name="connsiteY3" fmla="*/ 1066269 h 1200797"/>
                  <a:gd name="connsiteX0" fmla="*/ 23490 w 773121"/>
                  <a:gd name="connsiteY0" fmla="*/ 1151843 h 1250485"/>
                  <a:gd name="connsiteX1" fmla="*/ 768494 w 773121"/>
                  <a:gd name="connsiteY1" fmla="*/ 1094848 h 1250485"/>
                  <a:gd name="connsiteX2" fmla="*/ 239229 w 773121"/>
                  <a:gd name="connsiteY2" fmla="*/ 69 h 1250485"/>
                  <a:gd name="connsiteX3" fmla="*/ 23490 w 773121"/>
                  <a:gd name="connsiteY3" fmla="*/ 1151843 h 1250485"/>
                  <a:gd name="connsiteX0" fmla="*/ 29748 w 780003"/>
                  <a:gd name="connsiteY0" fmla="*/ 1303516 h 1402156"/>
                  <a:gd name="connsiteX1" fmla="*/ 774752 w 780003"/>
                  <a:gd name="connsiteY1" fmla="*/ 1246521 h 1402156"/>
                  <a:gd name="connsiteX2" fmla="*/ 245487 w 780003"/>
                  <a:gd name="connsiteY2" fmla="*/ 151742 h 1402156"/>
                  <a:gd name="connsiteX3" fmla="*/ 29748 w 780003"/>
                  <a:gd name="connsiteY3" fmla="*/ 1303516 h 1402156"/>
                  <a:gd name="connsiteX0" fmla="*/ 38936 w 790001"/>
                  <a:gd name="connsiteY0" fmla="*/ 1284105 h 1382746"/>
                  <a:gd name="connsiteX1" fmla="*/ 783940 w 790001"/>
                  <a:gd name="connsiteY1" fmla="*/ 1227110 h 1382746"/>
                  <a:gd name="connsiteX2" fmla="*/ 254675 w 790001"/>
                  <a:gd name="connsiteY2" fmla="*/ 132331 h 1382746"/>
                  <a:gd name="connsiteX3" fmla="*/ 38936 w 790001"/>
                  <a:gd name="connsiteY3" fmla="*/ 1284105 h 1382746"/>
                  <a:gd name="connsiteX0" fmla="*/ 25834 w 777923"/>
                  <a:gd name="connsiteY0" fmla="*/ 955724 h 1028968"/>
                  <a:gd name="connsiteX1" fmla="*/ 770838 w 777923"/>
                  <a:gd name="connsiteY1" fmla="*/ 898729 h 1028968"/>
                  <a:gd name="connsiteX2" fmla="*/ 298038 w 777923"/>
                  <a:gd name="connsiteY2" fmla="*/ 155559 h 1028968"/>
                  <a:gd name="connsiteX3" fmla="*/ 25834 w 777923"/>
                  <a:gd name="connsiteY3" fmla="*/ 955724 h 1028968"/>
                  <a:gd name="connsiteX0" fmla="*/ 38553 w 792883"/>
                  <a:gd name="connsiteY0" fmla="*/ 894878 h 968121"/>
                  <a:gd name="connsiteX1" fmla="*/ 783557 w 792883"/>
                  <a:gd name="connsiteY1" fmla="*/ 837883 h 968121"/>
                  <a:gd name="connsiteX2" fmla="*/ 310757 w 792883"/>
                  <a:gd name="connsiteY2" fmla="*/ 94713 h 968121"/>
                  <a:gd name="connsiteX3" fmla="*/ 38553 w 792883"/>
                  <a:gd name="connsiteY3" fmla="*/ 894878 h 968121"/>
                  <a:gd name="connsiteX0" fmla="*/ 34610 w 789465"/>
                  <a:gd name="connsiteY0" fmla="*/ 1020881 h 1103684"/>
                  <a:gd name="connsiteX1" fmla="*/ 779614 w 789465"/>
                  <a:gd name="connsiteY1" fmla="*/ 963886 h 1103684"/>
                  <a:gd name="connsiteX2" fmla="*/ 320931 w 789465"/>
                  <a:gd name="connsiteY2" fmla="*/ 87676 h 1103684"/>
                  <a:gd name="connsiteX3" fmla="*/ 34610 w 789465"/>
                  <a:gd name="connsiteY3" fmla="*/ 1020881 h 1103684"/>
                  <a:gd name="connsiteX0" fmla="*/ 37942 w 792797"/>
                  <a:gd name="connsiteY0" fmla="*/ 1055470 h 1343759"/>
                  <a:gd name="connsiteX1" fmla="*/ 782946 w 792797"/>
                  <a:gd name="connsiteY1" fmla="*/ 998475 h 1343759"/>
                  <a:gd name="connsiteX2" fmla="*/ 324263 w 792797"/>
                  <a:gd name="connsiteY2" fmla="*/ 122265 h 1343759"/>
                  <a:gd name="connsiteX3" fmla="*/ 37942 w 792797"/>
                  <a:gd name="connsiteY3" fmla="*/ 1055470 h 134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797" h="1343759">
                    <a:moveTo>
                      <a:pt x="37942" y="1055470"/>
                    </a:moveTo>
                    <a:cubicBezTo>
                      <a:pt x="-196171" y="1667149"/>
                      <a:pt x="727384" y="1136588"/>
                      <a:pt x="782946" y="998475"/>
                    </a:cubicBezTo>
                    <a:cubicBezTo>
                      <a:pt x="838509" y="860362"/>
                      <a:pt x="655470" y="540397"/>
                      <a:pt x="324263" y="122265"/>
                    </a:cubicBezTo>
                    <a:cubicBezTo>
                      <a:pt x="-6944" y="-295867"/>
                      <a:pt x="272055" y="443791"/>
                      <a:pt x="37942" y="105547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/>
              <p:cNvGrpSpPr/>
              <p:nvPr/>
            </p:nvGrpSpPr>
            <p:grpSpPr>
              <a:xfrm>
                <a:off x="1228691" y="3435290"/>
                <a:ext cx="729636" cy="586542"/>
                <a:chOff x="1228691" y="3435290"/>
                <a:chExt cx="729636" cy="586542"/>
              </a:xfrm>
            </p:grpSpPr>
            <p:sp>
              <p:nvSpPr>
                <p:cNvPr id="100" name="포인트가 5개인 별 99"/>
                <p:cNvSpPr/>
                <p:nvPr/>
              </p:nvSpPr>
              <p:spPr>
                <a:xfrm>
                  <a:off x="1547664" y="3573016"/>
                  <a:ext cx="130428" cy="137726"/>
                </a:xfrm>
                <a:prstGeom prst="star5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포인트가 5개인 별 100"/>
                <p:cNvSpPr/>
                <p:nvPr/>
              </p:nvSpPr>
              <p:spPr>
                <a:xfrm>
                  <a:off x="1228691" y="3830171"/>
                  <a:ext cx="130428" cy="137726"/>
                </a:xfrm>
                <a:prstGeom prst="star5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포인트가 5개인 별 101"/>
                <p:cNvSpPr/>
                <p:nvPr/>
              </p:nvSpPr>
              <p:spPr>
                <a:xfrm>
                  <a:off x="1431537" y="3435290"/>
                  <a:ext cx="130428" cy="137726"/>
                </a:xfrm>
                <a:prstGeom prst="star5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포인트가 5개인 별 102"/>
                <p:cNvSpPr/>
                <p:nvPr/>
              </p:nvSpPr>
              <p:spPr>
                <a:xfrm>
                  <a:off x="1706812" y="3884106"/>
                  <a:ext cx="130428" cy="137726"/>
                </a:xfrm>
                <a:prstGeom prst="star5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포인트가 5개인 별 103"/>
                <p:cNvSpPr/>
                <p:nvPr/>
              </p:nvSpPr>
              <p:spPr>
                <a:xfrm>
                  <a:off x="1827899" y="3680020"/>
                  <a:ext cx="130428" cy="137726"/>
                </a:xfrm>
                <a:prstGeom prst="star5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포인트가 5개인 별 104"/>
                <p:cNvSpPr/>
                <p:nvPr/>
              </p:nvSpPr>
              <p:spPr>
                <a:xfrm>
                  <a:off x="1472094" y="3884106"/>
                  <a:ext cx="130428" cy="137726"/>
                </a:xfrm>
                <a:prstGeom prst="star5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3453888" y="3967874"/>
            <a:ext cx="1108535" cy="1003881"/>
            <a:chOff x="3324435" y="3613594"/>
            <a:chExt cx="1294931" cy="1196199"/>
          </a:xfrm>
        </p:grpSpPr>
        <p:sp>
          <p:nvSpPr>
            <p:cNvPr id="110" name="타원 109"/>
            <p:cNvSpPr/>
            <p:nvPr/>
          </p:nvSpPr>
          <p:spPr>
            <a:xfrm>
              <a:off x="3324435" y="3843948"/>
              <a:ext cx="135068" cy="53379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4484298" y="3843948"/>
              <a:ext cx="135068" cy="53379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399192" y="3657665"/>
              <a:ext cx="1152128" cy="11521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975256" y="3917901"/>
              <a:ext cx="351656" cy="3158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4044225" y="3999821"/>
              <a:ext cx="200567" cy="19483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호 116"/>
            <p:cNvSpPr/>
            <p:nvPr/>
          </p:nvSpPr>
          <p:spPr>
            <a:xfrm rot="10279446">
              <a:off x="3898153" y="4619333"/>
              <a:ext cx="317531" cy="128303"/>
            </a:xfrm>
            <a:prstGeom prst="arc">
              <a:avLst>
                <a:gd name="adj1" fmla="val 10691312"/>
                <a:gd name="adj2" fmla="val 526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원호 117"/>
            <p:cNvSpPr/>
            <p:nvPr/>
          </p:nvSpPr>
          <p:spPr>
            <a:xfrm rot="1169267">
              <a:off x="3685492" y="3833017"/>
              <a:ext cx="898167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원호 118"/>
            <p:cNvSpPr/>
            <p:nvPr/>
          </p:nvSpPr>
          <p:spPr>
            <a:xfrm rot="20237714">
              <a:off x="3438258" y="3833016"/>
              <a:ext cx="898167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3841942" y="4196644"/>
              <a:ext cx="309142" cy="3299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576479" y="4437112"/>
              <a:ext cx="56936" cy="5561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4104806" y="4050624"/>
              <a:ext cx="92556" cy="1167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3613942" y="3935161"/>
              <a:ext cx="351656" cy="3158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3682911" y="4017081"/>
              <a:ext cx="200567" cy="19483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3743492" y="4067884"/>
              <a:ext cx="92556" cy="1167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구름 123"/>
            <p:cNvSpPr/>
            <p:nvPr/>
          </p:nvSpPr>
          <p:spPr>
            <a:xfrm>
              <a:off x="3422289" y="3613594"/>
              <a:ext cx="1105934" cy="408303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4075"/>
                <a:gd name="connsiteY0" fmla="*/ 14229 h 43219"/>
                <a:gd name="connsiteX1" fmla="*/ 5659 w 44075"/>
                <a:gd name="connsiteY1" fmla="*/ 6766 h 43219"/>
                <a:gd name="connsiteX2" fmla="*/ 14041 w 44075"/>
                <a:gd name="connsiteY2" fmla="*/ 5061 h 43219"/>
                <a:gd name="connsiteX3" fmla="*/ 22492 w 44075"/>
                <a:gd name="connsiteY3" fmla="*/ 3291 h 43219"/>
                <a:gd name="connsiteX4" fmla="*/ 25785 w 44075"/>
                <a:gd name="connsiteY4" fmla="*/ 59 h 43219"/>
                <a:gd name="connsiteX5" fmla="*/ 29869 w 44075"/>
                <a:gd name="connsiteY5" fmla="*/ 2340 h 43219"/>
                <a:gd name="connsiteX6" fmla="*/ 35499 w 44075"/>
                <a:gd name="connsiteY6" fmla="*/ 549 h 43219"/>
                <a:gd name="connsiteX7" fmla="*/ 38354 w 44075"/>
                <a:gd name="connsiteY7" fmla="*/ 5435 h 43219"/>
                <a:gd name="connsiteX8" fmla="*/ 42018 w 44075"/>
                <a:gd name="connsiteY8" fmla="*/ 10177 h 43219"/>
                <a:gd name="connsiteX9" fmla="*/ 41854 w 44075"/>
                <a:gd name="connsiteY9" fmla="*/ 15319 h 43219"/>
                <a:gd name="connsiteX10" fmla="*/ 43968 w 44075"/>
                <a:gd name="connsiteY10" fmla="*/ 33714 h 43219"/>
                <a:gd name="connsiteX11" fmla="*/ 37440 w 44075"/>
                <a:gd name="connsiteY11" fmla="*/ 30063 h 43219"/>
                <a:gd name="connsiteX12" fmla="*/ 35431 w 44075"/>
                <a:gd name="connsiteY12" fmla="*/ 35960 h 43219"/>
                <a:gd name="connsiteX13" fmla="*/ 28591 w 44075"/>
                <a:gd name="connsiteY13" fmla="*/ 36674 h 43219"/>
                <a:gd name="connsiteX14" fmla="*/ 23703 w 44075"/>
                <a:gd name="connsiteY14" fmla="*/ 42965 h 43219"/>
                <a:gd name="connsiteX15" fmla="*/ 16516 w 44075"/>
                <a:gd name="connsiteY15" fmla="*/ 39125 h 43219"/>
                <a:gd name="connsiteX16" fmla="*/ 5840 w 44075"/>
                <a:gd name="connsiteY16" fmla="*/ 35331 h 43219"/>
                <a:gd name="connsiteX17" fmla="*/ 1146 w 44075"/>
                <a:gd name="connsiteY17" fmla="*/ 31109 h 43219"/>
                <a:gd name="connsiteX18" fmla="*/ 2149 w 44075"/>
                <a:gd name="connsiteY18" fmla="*/ 25410 h 43219"/>
                <a:gd name="connsiteX19" fmla="*/ 31 w 44075"/>
                <a:gd name="connsiteY19" fmla="*/ 19563 h 43219"/>
                <a:gd name="connsiteX20" fmla="*/ 3899 w 44075"/>
                <a:gd name="connsiteY20" fmla="*/ 14366 h 43219"/>
                <a:gd name="connsiteX21" fmla="*/ 3936 w 44075"/>
                <a:gd name="connsiteY21" fmla="*/ 14229 h 43219"/>
                <a:gd name="connsiteX0" fmla="*/ 4729 w 44075"/>
                <a:gd name="connsiteY0" fmla="*/ 26036 h 43219"/>
                <a:gd name="connsiteX1" fmla="*/ 2196 w 44075"/>
                <a:gd name="connsiteY1" fmla="*/ 25239 h 43219"/>
                <a:gd name="connsiteX2" fmla="*/ 6964 w 44075"/>
                <a:gd name="connsiteY2" fmla="*/ 34758 h 43219"/>
                <a:gd name="connsiteX3" fmla="*/ 5856 w 44075"/>
                <a:gd name="connsiteY3" fmla="*/ 35139 h 43219"/>
                <a:gd name="connsiteX4" fmla="*/ 16514 w 44075"/>
                <a:gd name="connsiteY4" fmla="*/ 38949 h 43219"/>
                <a:gd name="connsiteX5" fmla="*/ 15846 w 44075"/>
                <a:gd name="connsiteY5" fmla="*/ 37209 h 43219"/>
                <a:gd name="connsiteX6" fmla="*/ 28863 w 44075"/>
                <a:gd name="connsiteY6" fmla="*/ 34610 h 43219"/>
                <a:gd name="connsiteX7" fmla="*/ 28596 w 44075"/>
                <a:gd name="connsiteY7" fmla="*/ 36519 h 43219"/>
                <a:gd name="connsiteX8" fmla="*/ 34165 w 44075"/>
                <a:gd name="connsiteY8" fmla="*/ 22813 h 43219"/>
                <a:gd name="connsiteX9" fmla="*/ 37416 w 44075"/>
                <a:gd name="connsiteY9" fmla="*/ 29949 h 43219"/>
                <a:gd name="connsiteX10" fmla="*/ 41834 w 44075"/>
                <a:gd name="connsiteY10" fmla="*/ 15213 h 43219"/>
                <a:gd name="connsiteX11" fmla="*/ 40386 w 44075"/>
                <a:gd name="connsiteY11" fmla="*/ 17889 h 43219"/>
                <a:gd name="connsiteX12" fmla="*/ 38360 w 44075"/>
                <a:gd name="connsiteY12" fmla="*/ 5285 h 43219"/>
                <a:gd name="connsiteX13" fmla="*/ 38436 w 44075"/>
                <a:gd name="connsiteY13" fmla="*/ 6549 h 43219"/>
                <a:gd name="connsiteX14" fmla="*/ 29114 w 44075"/>
                <a:gd name="connsiteY14" fmla="*/ 3811 h 43219"/>
                <a:gd name="connsiteX15" fmla="*/ 29856 w 44075"/>
                <a:gd name="connsiteY15" fmla="*/ 2199 h 43219"/>
                <a:gd name="connsiteX16" fmla="*/ 22177 w 44075"/>
                <a:gd name="connsiteY16" fmla="*/ 4579 h 43219"/>
                <a:gd name="connsiteX17" fmla="*/ 22536 w 44075"/>
                <a:gd name="connsiteY17" fmla="*/ 3189 h 43219"/>
                <a:gd name="connsiteX18" fmla="*/ 14036 w 44075"/>
                <a:gd name="connsiteY18" fmla="*/ 5051 h 43219"/>
                <a:gd name="connsiteX19" fmla="*/ 15336 w 44075"/>
                <a:gd name="connsiteY19" fmla="*/ 6399 h 43219"/>
                <a:gd name="connsiteX20" fmla="*/ 4163 w 44075"/>
                <a:gd name="connsiteY20" fmla="*/ 15648 h 43219"/>
                <a:gd name="connsiteX21" fmla="*/ 3936 w 44075"/>
                <a:gd name="connsiteY21" fmla="*/ 14229 h 43219"/>
                <a:gd name="connsiteX0" fmla="*/ 3936 w 44075"/>
                <a:gd name="connsiteY0" fmla="*/ 14229 h 48991"/>
                <a:gd name="connsiteX1" fmla="*/ 5659 w 44075"/>
                <a:gd name="connsiteY1" fmla="*/ 6766 h 48991"/>
                <a:gd name="connsiteX2" fmla="*/ 14041 w 44075"/>
                <a:gd name="connsiteY2" fmla="*/ 5061 h 48991"/>
                <a:gd name="connsiteX3" fmla="*/ 22492 w 44075"/>
                <a:gd name="connsiteY3" fmla="*/ 3291 h 48991"/>
                <a:gd name="connsiteX4" fmla="*/ 25785 w 44075"/>
                <a:gd name="connsiteY4" fmla="*/ 59 h 48991"/>
                <a:gd name="connsiteX5" fmla="*/ 29869 w 44075"/>
                <a:gd name="connsiteY5" fmla="*/ 2340 h 48991"/>
                <a:gd name="connsiteX6" fmla="*/ 35499 w 44075"/>
                <a:gd name="connsiteY6" fmla="*/ 549 h 48991"/>
                <a:gd name="connsiteX7" fmla="*/ 38354 w 44075"/>
                <a:gd name="connsiteY7" fmla="*/ 5435 h 48991"/>
                <a:gd name="connsiteX8" fmla="*/ 42018 w 44075"/>
                <a:gd name="connsiteY8" fmla="*/ 10177 h 48991"/>
                <a:gd name="connsiteX9" fmla="*/ 41854 w 44075"/>
                <a:gd name="connsiteY9" fmla="*/ 15319 h 48991"/>
                <a:gd name="connsiteX10" fmla="*/ 43968 w 44075"/>
                <a:gd name="connsiteY10" fmla="*/ 33714 h 48991"/>
                <a:gd name="connsiteX11" fmla="*/ 37440 w 44075"/>
                <a:gd name="connsiteY11" fmla="*/ 30063 h 48991"/>
                <a:gd name="connsiteX12" fmla="*/ 35431 w 44075"/>
                <a:gd name="connsiteY12" fmla="*/ 35960 h 48991"/>
                <a:gd name="connsiteX13" fmla="*/ 28591 w 44075"/>
                <a:gd name="connsiteY13" fmla="*/ 36674 h 48991"/>
                <a:gd name="connsiteX14" fmla="*/ 23703 w 44075"/>
                <a:gd name="connsiteY14" fmla="*/ 42965 h 48991"/>
                <a:gd name="connsiteX15" fmla="*/ 16516 w 44075"/>
                <a:gd name="connsiteY15" fmla="*/ 39125 h 48991"/>
                <a:gd name="connsiteX16" fmla="*/ 5840 w 44075"/>
                <a:gd name="connsiteY16" fmla="*/ 35331 h 48991"/>
                <a:gd name="connsiteX17" fmla="*/ 1451 w 44075"/>
                <a:gd name="connsiteY17" fmla="*/ 48664 h 48991"/>
                <a:gd name="connsiteX18" fmla="*/ 2149 w 44075"/>
                <a:gd name="connsiteY18" fmla="*/ 25410 h 48991"/>
                <a:gd name="connsiteX19" fmla="*/ 31 w 44075"/>
                <a:gd name="connsiteY19" fmla="*/ 19563 h 48991"/>
                <a:gd name="connsiteX20" fmla="*/ 3899 w 44075"/>
                <a:gd name="connsiteY20" fmla="*/ 14366 h 48991"/>
                <a:gd name="connsiteX21" fmla="*/ 3936 w 44075"/>
                <a:gd name="connsiteY21" fmla="*/ 14229 h 48991"/>
                <a:gd name="connsiteX0" fmla="*/ 4729 w 44075"/>
                <a:gd name="connsiteY0" fmla="*/ 26036 h 48991"/>
                <a:gd name="connsiteX1" fmla="*/ 2196 w 44075"/>
                <a:gd name="connsiteY1" fmla="*/ 25239 h 48991"/>
                <a:gd name="connsiteX2" fmla="*/ 6964 w 44075"/>
                <a:gd name="connsiteY2" fmla="*/ 34758 h 48991"/>
                <a:gd name="connsiteX3" fmla="*/ 5856 w 44075"/>
                <a:gd name="connsiteY3" fmla="*/ 35139 h 48991"/>
                <a:gd name="connsiteX4" fmla="*/ 16514 w 44075"/>
                <a:gd name="connsiteY4" fmla="*/ 38949 h 48991"/>
                <a:gd name="connsiteX5" fmla="*/ 15846 w 44075"/>
                <a:gd name="connsiteY5" fmla="*/ 37209 h 48991"/>
                <a:gd name="connsiteX6" fmla="*/ 28863 w 44075"/>
                <a:gd name="connsiteY6" fmla="*/ 34610 h 48991"/>
                <a:gd name="connsiteX7" fmla="*/ 28596 w 44075"/>
                <a:gd name="connsiteY7" fmla="*/ 36519 h 48991"/>
                <a:gd name="connsiteX8" fmla="*/ 34165 w 44075"/>
                <a:gd name="connsiteY8" fmla="*/ 22813 h 48991"/>
                <a:gd name="connsiteX9" fmla="*/ 37416 w 44075"/>
                <a:gd name="connsiteY9" fmla="*/ 29949 h 48991"/>
                <a:gd name="connsiteX10" fmla="*/ 41834 w 44075"/>
                <a:gd name="connsiteY10" fmla="*/ 15213 h 48991"/>
                <a:gd name="connsiteX11" fmla="*/ 40386 w 44075"/>
                <a:gd name="connsiteY11" fmla="*/ 17889 h 48991"/>
                <a:gd name="connsiteX12" fmla="*/ 38360 w 44075"/>
                <a:gd name="connsiteY12" fmla="*/ 5285 h 48991"/>
                <a:gd name="connsiteX13" fmla="*/ 38436 w 44075"/>
                <a:gd name="connsiteY13" fmla="*/ 6549 h 48991"/>
                <a:gd name="connsiteX14" fmla="*/ 29114 w 44075"/>
                <a:gd name="connsiteY14" fmla="*/ 3811 h 48991"/>
                <a:gd name="connsiteX15" fmla="*/ 29856 w 44075"/>
                <a:gd name="connsiteY15" fmla="*/ 2199 h 48991"/>
                <a:gd name="connsiteX16" fmla="*/ 22177 w 44075"/>
                <a:gd name="connsiteY16" fmla="*/ 4579 h 48991"/>
                <a:gd name="connsiteX17" fmla="*/ 22536 w 44075"/>
                <a:gd name="connsiteY17" fmla="*/ 3189 h 48991"/>
                <a:gd name="connsiteX18" fmla="*/ 14036 w 44075"/>
                <a:gd name="connsiteY18" fmla="*/ 5051 h 48991"/>
                <a:gd name="connsiteX19" fmla="*/ 15336 w 44075"/>
                <a:gd name="connsiteY19" fmla="*/ 6399 h 48991"/>
                <a:gd name="connsiteX20" fmla="*/ 4163 w 44075"/>
                <a:gd name="connsiteY20" fmla="*/ 15648 h 48991"/>
                <a:gd name="connsiteX21" fmla="*/ 3936 w 44075"/>
                <a:gd name="connsiteY21" fmla="*/ 14229 h 48991"/>
                <a:gd name="connsiteX0" fmla="*/ 3936 w 46154"/>
                <a:gd name="connsiteY0" fmla="*/ 14229 h 48991"/>
                <a:gd name="connsiteX1" fmla="*/ 5659 w 46154"/>
                <a:gd name="connsiteY1" fmla="*/ 6766 h 48991"/>
                <a:gd name="connsiteX2" fmla="*/ 14041 w 46154"/>
                <a:gd name="connsiteY2" fmla="*/ 5061 h 48991"/>
                <a:gd name="connsiteX3" fmla="*/ 22492 w 46154"/>
                <a:gd name="connsiteY3" fmla="*/ 3291 h 48991"/>
                <a:gd name="connsiteX4" fmla="*/ 25785 w 46154"/>
                <a:gd name="connsiteY4" fmla="*/ 59 h 48991"/>
                <a:gd name="connsiteX5" fmla="*/ 29869 w 46154"/>
                <a:gd name="connsiteY5" fmla="*/ 2340 h 48991"/>
                <a:gd name="connsiteX6" fmla="*/ 35499 w 46154"/>
                <a:gd name="connsiteY6" fmla="*/ 549 h 48991"/>
                <a:gd name="connsiteX7" fmla="*/ 38354 w 46154"/>
                <a:gd name="connsiteY7" fmla="*/ 5435 h 48991"/>
                <a:gd name="connsiteX8" fmla="*/ 42018 w 46154"/>
                <a:gd name="connsiteY8" fmla="*/ 10177 h 48991"/>
                <a:gd name="connsiteX9" fmla="*/ 41854 w 46154"/>
                <a:gd name="connsiteY9" fmla="*/ 15319 h 48991"/>
                <a:gd name="connsiteX10" fmla="*/ 46105 w 46154"/>
                <a:gd name="connsiteY10" fmla="*/ 46880 h 48991"/>
                <a:gd name="connsiteX11" fmla="*/ 37440 w 46154"/>
                <a:gd name="connsiteY11" fmla="*/ 30063 h 48991"/>
                <a:gd name="connsiteX12" fmla="*/ 35431 w 46154"/>
                <a:gd name="connsiteY12" fmla="*/ 35960 h 48991"/>
                <a:gd name="connsiteX13" fmla="*/ 28591 w 46154"/>
                <a:gd name="connsiteY13" fmla="*/ 36674 h 48991"/>
                <a:gd name="connsiteX14" fmla="*/ 23703 w 46154"/>
                <a:gd name="connsiteY14" fmla="*/ 42965 h 48991"/>
                <a:gd name="connsiteX15" fmla="*/ 16516 w 46154"/>
                <a:gd name="connsiteY15" fmla="*/ 39125 h 48991"/>
                <a:gd name="connsiteX16" fmla="*/ 5840 w 46154"/>
                <a:gd name="connsiteY16" fmla="*/ 35331 h 48991"/>
                <a:gd name="connsiteX17" fmla="*/ 1451 w 46154"/>
                <a:gd name="connsiteY17" fmla="*/ 48664 h 48991"/>
                <a:gd name="connsiteX18" fmla="*/ 2149 w 46154"/>
                <a:gd name="connsiteY18" fmla="*/ 25410 h 48991"/>
                <a:gd name="connsiteX19" fmla="*/ 31 w 46154"/>
                <a:gd name="connsiteY19" fmla="*/ 19563 h 48991"/>
                <a:gd name="connsiteX20" fmla="*/ 3899 w 46154"/>
                <a:gd name="connsiteY20" fmla="*/ 14366 h 48991"/>
                <a:gd name="connsiteX21" fmla="*/ 3936 w 46154"/>
                <a:gd name="connsiteY21" fmla="*/ 14229 h 48991"/>
                <a:gd name="connsiteX0" fmla="*/ 4729 w 46154"/>
                <a:gd name="connsiteY0" fmla="*/ 26036 h 48991"/>
                <a:gd name="connsiteX1" fmla="*/ 2196 w 46154"/>
                <a:gd name="connsiteY1" fmla="*/ 25239 h 48991"/>
                <a:gd name="connsiteX2" fmla="*/ 6964 w 46154"/>
                <a:gd name="connsiteY2" fmla="*/ 34758 h 48991"/>
                <a:gd name="connsiteX3" fmla="*/ 5856 w 46154"/>
                <a:gd name="connsiteY3" fmla="*/ 35139 h 48991"/>
                <a:gd name="connsiteX4" fmla="*/ 16514 w 46154"/>
                <a:gd name="connsiteY4" fmla="*/ 38949 h 48991"/>
                <a:gd name="connsiteX5" fmla="*/ 15846 w 46154"/>
                <a:gd name="connsiteY5" fmla="*/ 37209 h 48991"/>
                <a:gd name="connsiteX6" fmla="*/ 28863 w 46154"/>
                <a:gd name="connsiteY6" fmla="*/ 34610 h 48991"/>
                <a:gd name="connsiteX7" fmla="*/ 28596 w 46154"/>
                <a:gd name="connsiteY7" fmla="*/ 36519 h 48991"/>
                <a:gd name="connsiteX8" fmla="*/ 34165 w 46154"/>
                <a:gd name="connsiteY8" fmla="*/ 22813 h 48991"/>
                <a:gd name="connsiteX9" fmla="*/ 37416 w 46154"/>
                <a:gd name="connsiteY9" fmla="*/ 29949 h 48991"/>
                <a:gd name="connsiteX10" fmla="*/ 41834 w 46154"/>
                <a:gd name="connsiteY10" fmla="*/ 15213 h 48991"/>
                <a:gd name="connsiteX11" fmla="*/ 40386 w 46154"/>
                <a:gd name="connsiteY11" fmla="*/ 17889 h 48991"/>
                <a:gd name="connsiteX12" fmla="*/ 38360 w 46154"/>
                <a:gd name="connsiteY12" fmla="*/ 5285 h 48991"/>
                <a:gd name="connsiteX13" fmla="*/ 38436 w 46154"/>
                <a:gd name="connsiteY13" fmla="*/ 6549 h 48991"/>
                <a:gd name="connsiteX14" fmla="*/ 29114 w 46154"/>
                <a:gd name="connsiteY14" fmla="*/ 3811 h 48991"/>
                <a:gd name="connsiteX15" fmla="*/ 29856 w 46154"/>
                <a:gd name="connsiteY15" fmla="*/ 2199 h 48991"/>
                <a:gd name="connsiteX16" fmla="*/ 22177 w 46154"/>
                <a:gd name="connsiteY16" fmla="*/ 4579 h 48991"/>
                <a:gd name="connsiteX17" fmla="*/ 22536 w 46154"/>
                <a:gd name="connsiteY17" fmla="*/ 3189 h 48991"/>
                <a:gd name="connsiteX18" fmla="*/ 14036 w 46154"/>
                <a:gd name="connsiteY18" fmla="*/ 5051 h 48991"/>
                <a:gd name="connsiteX19" fmla="*/ 15336 w 46154"/>
                <a:gd name="connsiteY19" fmla="*/ 6399 h 48991"/>
                <a:gd name="connsiteX20" fmla="*/ 4163 w 46154"/>
                <a:gd name="connsiteY20" fmla="*/ 15648 h 48991"/>
                <a:gd name="connsiteX21" fmla="*/ 3936 w 46154"/>
                <a:gd name="connsiteY21" fmla="*/ 14229 h 4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54" h="48991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6609" y="44148"/>
                    <a:pt x="46105" y="46880"/>
                  </a:cubicBezTo>
                  <a:cubicBezTo>
                    <a:pt x="45435" y="50512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2046" y="51438"/>
                    <a:pt x="1451" y="48664"/>
                  </a:cubicBezTo>
                  <a:cubicBezTo>
                    <a:pt x="1020" y="46657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6154" h="48991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73107" y="1060953"/>
            <a:ext cx="1294931" cy="1173652"/>
            <a:chOff x="3273107" y="1060953"/>
            <a:chExt cx="1294931" cy="1173652"/>
          </a:xfrm>
        </p:grpSpPr>
        <p:sp>
          <p:nvSpPr>
            <p:cNvPr id="53" name="타원 52"/>
            <p:cNvSpPr/>
            <p:nvPr/>
          </p:nvSpPr>
          <p:spPr>
            <a:xfrm>
              <a:off x="3273107" y="1268760"/>
              <a:ext cx="135068" cy="5337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432970" y="1268760"/>
              <a:ext cx="135068" cy="5337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347864" y="1082477"/>
              <a:ext cx="1152128" cy="11521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3602342" y="1339071"/>
              <a:ext cx="284999" cy="2802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호 60"/>
            <p:cNvSpPr/>
            <p:nvPr/>
          </p:nvSpPr>
          <p:spPr>
            <a:xfrm rot="1169267">
              <a:off x="3634164" y="1257829"/>
              <a:ext cx="898167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/>
            <p:cNvSpPr/>
            <p:nvPr/>
          </p:nvSpPr>
          <p:spPr>
            <a:xfrm rot="20237714">
              <a:off x="3386930" y="1257828"/>
              <a:ext cx="898167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 120"/>
            <p:cNvSpPr/>
            <p:nvPr/>
          </p:nvSpPr>
          <p:spPr>
            <a:xfrm flipH="1">
              <a:off x="4252389" y="1060953"/>
              <a:ext cx="149046" cy="188994"/>
            </a:xfrm>
            <a:custGeom>
              <a:avLst/>
              <a:gdLst>
                <a:gd name="connsiteX0" fmla="*/ 314746 w 545417"/>
                <a:gd name="connsiteY0" fmla="*/ 496891 h 511201"/>
                <a:gd name="connsiteX1" fmla="*/ 3596 w 545417"/>
                <a:gd name="connsiteY1" fmla="*/ 1591 h 511201"/>
                <a:gd name="connsiteX2" fmla="*/ 536996 w 545417"/>
                <a:gd name="connsiteY2" fmla="*/ 344491 h 511201"/>
                <a:gd name="connsiteX3" fmla="*/ 314746 w 545417"/>
                <a:gd name="connsiteY3" fmla="*/ 496891 h 511201"/>
                <a:gd name="connsiteX0" fmla="*/ 314746 w 545417"/>
                <a:gd name="connsiteY0" fmla="*/ 495300 h 509610"/>
                <a:gd name="connsiteX1" fmla="*/ 3596 w 545417"/>
                <a:gd name="connsiteY1" fmla="*/ 0 h 509610"/>
                <a:gd name="connsiteX2" fmla="*/ 536996 w 545417"/>
                <a:gd name="connsiteY2" fmla="*/ 342900 h 509610"/>
                <a:gd name="connsiteX3" fmla="*/ 314746 w 545417"/>
                <a:gd name="connsiteY3" fmla="*/ 495300 h 50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417" h="509610">
                  <a:moveTo>
                    <a:pt x="314746" y="495300"/>
                  </a:moveTo>
                  <a:cubicBezTo>
                    <a:pt x="225846" y="438150"/>
                    <a:pt x="-33446" y="25400"/>
                    <a:pt x="3596" y="0"/>
                  </a:cubicBezTo>
                  <a:cubicBezTo>
                    <a:pt x="345438" y="368300"/>
                    <a:pt x="487254" y="260350"/>
                    <a:pt x="536996" y="342900"/>
                  </a:cubicBezTo>
                  <a:cubicBezTo>
                    <a:pt x="586738" y="425450"/>
                    <a:pt x="403646" y="552450"/>
                    <a:pt x="314746" y="4953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자유형 121"/>
            <p:cNvSpPr/>
            <p:nvPr/>
          </p:nvSpPr>
          <p:spPr>
            <a:xfrm>
              <a:off x="3461174" y="1065407"/>
              <a:ext cx="149046" cy="188994"/>
            </a:xfrm>
            <a:custGeom>
              <a:avLst/>
              <a:gdLst>
                <a:gd name="connsiteX0" fmla="*/ 314746 w 545417"/>
                <a:gd name="connsiteY0" fmla="*/ 496891 h 511201"/>
                <a:gd name="connsiteX1" fmla="*/ 3596 w 545417"/>
                <a:gd name="connsiteY1" fmla="*/ 1591 h 511201"/>
                <a:gd name="connsiteX2" fmla="*/ 536996 w 545417"/>
                <a:gd name="connsiteY2" fmla="*/ 344491 h 511201"/>
                <a:gd name="connsiteX3" fmla="*/ 314746 w 545417"/>
                <a:gd name="connsiteY3" fmla="*/ 496891 h 511201"/>
                <a:gd name="connsiteX0" fmla="*/ 314746 w 545417"/>
                <a:gd name="connsiteY0" fmla="*/ 495300 h 509610"/>
                <a:gd name="connsiteX1" fmla="*/ 3596 w 545417"/>
                <a:gd name="connsiteY1" fmla="*/ 0 h 509610"/>
                <a:gd name="connsiteX2" fmla="*/ 536996 w 545417"/>
                <a:gd name="connsiteY2" fmla="*/ 342900 h 509610"/>
                <a:gd name="connsiteX3" fmla="*/ 314746 w 545417"/>
                <a:gd name="connsiteY3" fmla="*/ 495300 h 50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417" h="509610">
                  <a:moveTo>
                    <a:pt x="314746" y="495300"/>
                  </a:moveTo>
                  <a:cubicBezTo>
                    <a:pt x="225846" y="438150"/>
                    <a:pt x="-33446" y="25400"/>
                    <a:pt x="3596" y="0"/>
                  </a:cubicBezTo>
                  <a:cubicBezTo>
                    <a:pt x="345438" y="368300"/>
                    <a:pt x="487254" y="260350"/>
                    <a:pt x="536996" y="342900"/>
                  </a:cubicBezTo>
                  <a:cubicBezTo>
                    <a:pt x="586738" y="425450"/>
                    <a:pt x="403646" y="552450"/>
                    <a:pt x="314746" y="4953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3998969" y="1316170"/>
              <a:ext cx="284999" cy="2802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4128224" y="1354093"/>
              <a:ext cx="45719" cy="2279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3721981" y="1368480"/>
              <a:ext cx="45719" cy="2279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790614" y="1482473"/>
              <a:ext cx="309142" cy="468911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자유형 161"/>
            <p:cNvSpPr/>
            <p:nvPr/>
          </p:nvSpPr>
          <p:spPr>
            <a:xfrm rot="11346040">
              <a:off x="3623598" y="1990747"/>
              <a:ext cx="600659" cy="193212"/>
            </a:xfrm>
            <a:custGeom>
              <a:avLst/>
              <a:gdLst>
                <a:gd name="connsiteX0" fmla="*/ 19774 w 938551"/>
                <a:gd name="connsiteY0" fmla="*/ 828675 h 937720"/>
                <a:gd name="connsiteX1" fmla="*/ 934174 w 938551"/>
                <a:gd name="connsiteY1" fmla="*/ 838200 h 937720"/>
                <a:gd name="connsiteX2" fmla="*/ 353149 w 938551"/>
                <a:gd name="connsiteY2" fmla="*/ 0 h 937720"/>
                <a:gd name="connsiteX3" fmla="*/ 19774 w 938551"/>
                <a:gd name="connsiteY3" fmla="*/ 828675 h 937720"/>
                <a:gd name="connsiteX0" fmla="*/ 28035 w 946330"/>
                <a:gd name="connsiteY0" fmla="*/ 1066248 h 1190182"/>
                <a:gd name="connsiteX1" fmla="*/ 942435 w 946330"/>
                <a:gd name="connsiteY1" fmla="*/ 1075773 h 1190182"/>
                <a:gd name="connsiteX2" fmla="*/ 295534 w 946330"/>
                <a:gd name="connsiteY2" fmla="*/ 0 h 1190182"/>
                <a:gd name="connsiteX3" fmla="*/ 28035 w 946330"/>
                <a:gd name="connsiteY3" fmla="*/ 1066248 h 1190182"/>
                <a:gd name="connsiteX0" fmla="*/ 35982 w 954866"/>
                <a:gd name="connsiteY0" fmla="*/ 1214209 h 1338143"/>
                <a:gd name="connsiteX1" fmla="*/ 950382 w 954866"/>
                <a:gd name="connsiteY1" fmla="*/ 1223734 h 1338143"/>
                <a:gd name="connsiteX2" fmla="*/ 303481 w 954866"/>
                <a:gd name="connsiteY2" fmla="*/ 147961 h 1338143"/>
                <a:gd name="connsiteX3" fmla="*/ 35982 w 954866"/>
                <a:gd name="connsiteY3" fmla="*/ 1214209 h 1338143"/>
                <a:gd name="connsiteX0" fmla="*/ 20094 w 821565"/>
                <a:gd name="connsiteY0" fmla="*/ 1066269 h 1200797"/>
                <a:gd name="connsiteX1" fmla="*/ 816858 w 821565"/>
                <a:gd name="connsiteY1" fmla="*/ 1094800 h 1200797"/>
                <a:gd name="connsiteX2" fmla="*/ 287593 w 821565"/>
                <a:gd name="connsiteY2" fmla="*/ 21 h 1200797"/>
                <a:gd name="connsiteX3" fmla="*/ 20094 w 821565"/>
                <a:gd name="connsiteY3" fmla="*/ 1066269 h 1200797"/>
                <a:gd name="connsiteX0" fmla="*/ 23490 w 773121"/>
                <a:gd name="connsiteY0" fmla="*/ 1151843 h 1250485"/>
                <a:gd name="connsiteX1" fmla="*/ 768494 w 773121"/>
                <a:gd name="connsiteY1" fmla="*/ 1094848 h 1250485"/>
                <a:gd name="connsiteX2" fmla="*/ 239229 w 773121"/>
                <a:gd name="connsiteY2" fmla="*/ 69 h 1250485"/>
                <a:gd name="connsiteX3" fmla="*/ 23490 w 773121"/>
                <a:gd name="connsiteY3" fmla="*/ 1151843 h 1250485"/>
                <a:gd name="connsiteX0" fmla="*/ 29748 w 780003"/>
                <a:gd name="connsiteY0" fmla="*/ 1303516 h 1402156"/>
                <a:gd name="connsiteX1" fmla="*/ 774752 w 780003"/>
                <a:gd name="connsiteY1" fmla="*/ 1246521 h 1402156"/>
                <a:gd name="connsiteX2" fmla="*/ 245487 w 780003"/>
                <a:gd name="connsiteY2" fmla="*/ 151742 h 1402156"/>
                <a:gd name="connsiteX3" fmla="*/ 29748 w 780003"/>
                <a:gd name="connsiteY3" fmla="*/ 1303516 h 1402156"/>
                <a:gd name="connsiteX0" fmla="*/ 38936 w 790001"/>
                <a:gd name="connsiteY0" fmla="*/ 1284105 h 1382746"/>
                <a:gd name="connsiteX1" fmla="*/ 783940 w 790001"/>
                <a:gd name="connsiteY1" fmla="*/ 1227110 h 1382746"/>
                <a:gd name="connsiteX2" fmla="*/ 254675 w 790001"/>
                <a:gd name="connsiteY2" fmla="*/ 132331 h 1382746"/>
                <a:gd name="connsiteX3" fmla="*/ 38936 w 790001"/>
                <a:gd name="connsiteY3" fmla="*/ 1284105 h 1382746"/>
                <a:gd name="connsiteX0" fmla="*/ 25834 w 777923"/>
                <a:gd name="connsiteY0" fmla="*/ 955724 h 1028968"/>
                <a:gd name="connsiteX1" fmla="*/ 770838 w 777923"/>
                <a:gd name="connsiteY1" fmla="*/ 898729 h 1028968"/>
                <a:gd name="connsiteX2" fmla="*/ 298038 w 777923"/>
                <a:gd name="connsiteY2" fmla="*/ 155559 h 1028968"/>
                <a:gd name="connsiteX3" fmla="*/ 25834 w 777923"/>
                <a:gd name="connsiteY3" fmla="*/ 955724 h 1028968"/>
                <a:gd name="connsiteX0" fmla="*/ 38553 w 792883"/>
                <a:gd name="connsiteY0" fmla="*/ 894878 h 968121"/>
                <a:gd name="connsiteX1" fmla="*/ 783557 w 792883"/>
                <a:gd name="connsiteY1" fmla="*/ 837883 h 968121"/>
                <a:gd name="connsiteX2" fmla="*/ 310757 w 792883"/>
                <a:gd name="connsiteY2" fmla="*/ 94713 h 968121"/>
                <a:gd name="connsiteX3" fmla="*/ 38553 w 792883"/>
                <a:gd name="connsiteY3" fmla="*/ 894878 h 968121"/>
                <a:gd name="connsiteX0" fmla="*/ 34610 w 789465"/>
                <a:gd name="connsiteY0" fmla="*/ 1020881 h 1103684"/>
                <a:gd name="connsiteX1" fmla="*/ 779614 w 789465"/>
                <a:gd name="connsiteY1" fmla="*/ 963886 h 1103684"/>
                <a:gd name="connsiteX2" fmla="*/ 320931 w 789465"/>
                <a:gd name="connsiteY2" fmla="*/ 87676 h 1103684"/>
                <a:gd name="connsiteX3" fmla="*/ 34610 w 789465"/>
                <a:gd name="connsiteY3" fmla="*/ 1020881 h 1103684"/>
                <a:gd name="connsiteX0" fmla="*/ 37942 w 792797"/>
                <a:gd name="connsiteY0" fmla="*/ 1055470 h 1343759"/>
                <a:gd name="connsiteX1" fmla="*/ 782946 w 792797"/>
                <a:gd name="connsiteY1" fmla="*/ 998475 h 1343759"/>
                <a:gd name="connsiteX2" fmla="*/ 324263 w 792797"/>
                <a:gd name="connsiteY2" fmla="*/ 122265 h 1343759"/>
                <a:gd name="connsiteX3" fmla="*/ 37942 w 792797"/>
                <a:gd name="connsiteY3" fmla="*/ 1055470 h 1343759"/>
                <a:gd name="connsiteX0" fmla="*/ 40549 w 720884"/>
                <a:gd name="connsiteY0" fmla="*/ 982246 h 1257383"/>
                <a:gd name="connsiteX1" fmla="*/ 715640 w 720884"/>
                <a:gd name="connsiteY1" fmla="*/ 876513 h 1257383"/>
                <a:gd name="connsiteX2" fmla="*/ 256957 w 720884"/>
                <a:gd name="connsiteY2" fmla="*/ 303 h 1257383"/>
                <a:gd name="connsiteX3" fmla="*/ 40549 w 720884"/>
                <a:gd name="connsiteY3" fmla="*/ 982246 h 1257383"/>
                <a:gd name="connsiteX0" fmla="*/ 11140 w 580158"/>
                <a:gd name="connsiteY0" fmla="*/ 982134 h 1057606"/>
                <a:gd name="connsiteX1" fmla="*/ 573501 w 580158"/>
                <a:gd name="connsiteY1" fmla="*/ 897374 h 1057606"/>
                <a:gd name="connsiteX2" fmla="*/ 227548 w 580158"/>
                <a:gd name="connsiteY2" fmla="*/ 191 h 1057606"/>
                <a:gd name="connsiteX3" fmla="*/ 11140 w 580158"/>
                <a:gd name="connsiteY3" fmla="*/ 982134 h 1057606"/>
                <a:gd name="connsiteX0" fmla="*/ 18390 w 587408"/>
                <a:gd name="connsiteY0" fmla="*/ 982134 h 1016372"/>
                <a:gd name="connsiteX1" fmla="*/ 580751 w 587408"/>
                <a:gd name="connsiteY1" fmla="*/ 897374 h 1016372"/>
                <a:gd name="connsiteX2" fmla="*/ 234798 w 587408"/>
                <a:gd name="connsiteY2" fmla="*/ 191 h 1016372"/>
                <a:gd name="connsiteX3" fmla="*/ 18390 w 587408"/>
                <a:gd name="connsiteY3" fmla="*/ 982134 h 1016372"/>
                <a:gd name="connsiteX0" fmla="*/ 15158 w 648768"/>
                <a:gd name="connsiteY0" fmla="*/ 982346 h 1045671"/>
                <a:gd name="connsiteX1" fmla="*/ 643012 w 648768"/>
                <a:gd name="connsiteY1" fmla="*/ 861313 h 1045671"/>
                <a:gd name="connsiteX2" fmla="*/ 231566 w 648768"/>
                <a:gd name="connsiteY2" fmla="*/ 403 h 1045671"/>
                <a:gd name="connsiteX3" fmla="*/ 15158 w 648768"/>
                <a:gd name="connsiteY3" fmla="*/ 982346 h 1045671"/>
                <a:gd name="connsiteX0" fmla="*/ 11446 w 644116"/>
                <a:gd name="connsiteY0" fmla="*/ 1007244 h 1070570"/>
                <a:gd name="connsiteX1" fmla="*/ 639300 w 644116"/>
                <a:gd name="connsiteY1" fmla="*/ 886211 h 1070570"/>
                <a:gd name="connsiteX2" fmla="*/ 227854 w 644116"/>
                <a:gd name="connsiteY2" fmla="*/ 25301 h 1070570"/>
                <a:gd name="connsiteX3" fmla="*/ 11446 w 644116"/>
                <a:gd name="connsiteY3" fmla="*/ 1007244 h 1070570"/>
                <a:gd name="connsiteX0" fmla="*/ 8884 w 641929"/>
                <a:gd name="connsiteY0" fmla="*/ 741689 h 784761"/>
                <a:gd name="connsiteX1" fmla="*/ 636738 w 641929"/>
                <a:gd name="connsiteY1" fmla="*/ 620656 h 784761"/>
                <a:gd name="connsiteX2" fmla="*/ 259964 w 641929"/>
                <a:gd name="connsiteY2" fmla="*/ 34267 h 784761"/>
                <a:gd name="connsiteX3" fmla="*/ 8884 w 641929"/>
                <a:gd name="connsiteY3" fmla="*/ 741689 h 784761"/>
                <a:gd name="connsiteX0" fmla="*/ 11812 w 644438"/>
                <a:gd name="connsiteY0" fmla="*/ 1054892 h 1121820"/>
                <a:gd name="connsiteX1" fmla="*/ 639666 w 644438"/>
                <a:gd name="connsiteY1" fmla="*/ 933859 h 1121820"/>
                <a:gd name="connsiteX2" fmla="*/ 223806 w 644438"/>
                <a:gd name="connsiteY2" fmla="*/ 24174 h 1121820"/>
                <a:gd name="connsiteX3" fmla="*/ 11812 w 644438"/>
                <a:gd name="connsiteY3" fmla="*/ 1054892 h 1121820"/>
                <a:gd name="connsiteX0" fmla="*/ 19585 w 652211"/>
                <a:gd name="connsiteY0" fmla="*/ 1054892 h 1138017"/>
                <a:gd name="connsiteX1" fmla="*/ 647439 w 652211"/>
                <a:gd name="connsiteY1" fmla="*/ 933859 h 1138017"/>
                <a:gd name="connsiteX2" fmla="*/ 231579 w 652211"/>
                <a:gd name="connsiteY2" fmla="*/ 24174 h 1138017"/>
                <a:gd name="connsiteX3" fmla="*/ 19585 w 652211"/>
                <a:gd name="connsiteY3" fmla="*/ 1054892 h 113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11" h="1138017">
                  <a:moveTo>
                    <a:pt x="19585" y="1054892"/>
                  </a:moveTo>
                  <a:cubicBezTo>
                    <a:pt x="115079" y="640884"/>
                    <a:pt x="591877" y="1071972"/>
                    <a:pt x="647439" y="933859"/>
                  </a:cubicBezTo>
                  <a:cubicBezTo>
                    <a:pt x="703002" y="795746"/>
                    <a:pt x="255587" y="-163185"/>
                    <a:pt x="231579" y="24174"/>
                  </a:cubicBezTo>
                  <a:cubicBezTo>
                    <a:pt x="207571" y="211533"/>
                    <a:pt x="-75909" y="1468900"/>
                    <a:pt x="19585" y="10548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4" name="자유형 163"/>
            <p:cNvSpPr/>
            <p:nvPr/>
          </p:nvSpPr>
          <p:spPr>
            <a:xfrm rot="11346040">
              <a:off x="3833435" y="2074985"/>
              <a:ext cx="172825" cy="74043"/>
            </a:xfrm>
            <a:custGeom>
              <a:avLst/>
              <a:gdLst>
                <a:gd name="connsiteX0" fmla="*/ 19774 w 938551"/>
                <a:gd name="connsiteY0" fmla="*/ 828675 h 937720"/>
                <a:gd name="connsiteX1" fmla="*/ 934174 w 938551"/>
                <a:gd name="connsiteY1" fmla="*/ 838200 h 937720"/>
                <a:gd name="connsiteX2" fmla="*/ 353149 w 938551"/>
                <a:gd name="connsiteY2" fmla="*/ 0 h 937720"/>
                <a:gd name="connsiteX3" fmla="*/ 19774 w 938551"/>
                <a:gd name="connsiteY3" fmla="*/ 828675 h 937720"/>
                <a:gd name="connsiteX0" fmla="*/ 28035 w 946330"/>
                <a:gd name="connsiteY0" fmla="*/ 1066248 h 1190182"/>
                <a:gd name="connsiteX1" fmla="*/ 942435 w 946330"/>
                <a:gd name="connsiteY1" fmla="*/ 1075773 h 1190182"/>
                <a:gd name="connsiteX2" fmla="*/ 295534 w 946330"/>
                <a:gd name="connsiteY2" fmla="*/ 0 h 1190182"/>
                <a:gd name="connsiteX3" fmla="*/ 28035 w 946330"/>
                <a:gd name="connsiteY3" fmla="*/ 1066248 h 1190182"/>
                <a:gd name="connsiteX0" fmla="*/ 35982 w 954866"/>
                <a:gd name="connsiteY0" fmla="*/ 1214209 h 1338143"/>
                <a:gd name="connsiteX1" fmla="*/ 950382 w 954866"/>
                <a:gd name="connsiteY1" fmla="*/ 1223734 h 1338143"/>
                <a:gd name="connsiteX2" fmla="*/ 303481 w 954866"/>
                <a:gd name="connsiteY2" fmla="*/ 147961 h 1338143"/>
                <a:gd name="connsiteX3" fmla="*/ 35982 w 954866"/>
                <a:gd name="connsiteY3" fmla="*/ 1214209 h 1338143"/>
                <a:gd name="connsiteX0" fmla="*/ 20094 w 821565"/>
                <a:gd name="connsiteY0" fmla="*/ 1066269 h 1200797"/>
                <a:gd name="connsiteX1" fmla="*/ 816858 w 821565"/>
                <a:gd name="connsiteY1" fmla="*/ 1094800 h 1200797"/>
                <a:gd name="connsiteX2" fmla="*/ 287593 w 821565"/>
                <a:gd name="connsiteY2" fmla="*/ 21 h 1200797"/>
                <a:gd name="connsiteX3" fmla="*/ 20094 w 821565"/>
                <a:gd name="connsiteY3" fmla="*/ 1066269 h 1200797"/>
                <a:gd name="connsiteX0" fmla="*/ 23490 w 773121"/>
                <a:gd name="connsiteY0" fmla="*/ 1151843 h 1250485"/>
                <a:gd name="connsiteX1" fmla="*/ 768494 w 773121"/>
                <a:gd name="connsiteY1" fmla="*/ 1094848 h 1250485"/>
                <a:gd name="connsiteX2" fmla="*/ 239229 w 773121"/>
                <a:gd name="connsiteY2" fmla="*/ 69 h 1250485"/>
                <a:gd name="connsiteX3" fmla="*/ 23490 w 773121"/>
                <a:gd name="connsiteY3" fmla="*/ 1151843 h 1250485"/>
                <a:gd name="connsiteX0" fmla="*/ 29748 w 780003"/>
                <a:gd name="connsiteY0" fmla="*/ 1303516 h 1402156"/>
                <a:gd name="connsiteX1" fmla="*/ 774752 w 780003"/>
                <a:gd name="connsiteY1" fmla="*/ 1246521 h 1402156"/>
                <a:gd name="connsiteX2" fmla="*/ 245487 w 780003"/>
                <a:gd name="connsiteY2" fmla="*/ 151742 h 1402156"/>
                <a:gd name="connsiteX3" fmla="*/ 29748 w 780003"/>
                <a:gd name="connsiteY3" fmla="*/ 1303516 h 1402156"/>
                <a:gd name="connsiteX0" fmla="*/ 38936 w 790001"/>
                <a:gd name="connsiteY0" fmla="*/ 1284105 h 1382746"/>
                <a:gd name="connsiteX1" fmla="*/ 783940 w 790001"/>
                <a:gd name="connsiteY1" fmla="*/ 1227110 h 1382746"/>
                <a:gd name="connsiteX2" fmla="*/ 254675 w 790001"/>
                <a:gd name="connsiteY2" fmla="*/ 132331 h 1382746"/>
                <a:gd name="connsiteX3" fmla="*/ 38936 w 790001"/>
                <a:gd name="connsiteY3" fmla="*/ 1284105 h 1382746"/>
                <a:gd name="connsiteX0" fmla="*/ 25834 w 777923"/>
                <a:gd name="connsiteY0" fmla="*/ 955724 h 1028968"/>
                <a:gd name="connsiteX1" fmla="*/ 770838 w 777923"/>
                <a:gd name="connsiteY1" fmla="*/ 898729 h 1028968"/>
                <a:gd name="connsiteX2" fmla="*/ 298038 w 777923"/>
                <a:gd name="connsiteY2" fmla="*/ 155559 h 1028968"/>
                <a:gd name="connsiteX3" fmla="*/ 25834 w 777923"/>
                <a:gd name="connsiteY3" fmla="*/ 955724 h 1028968"/>
                <a:gd name="connsiteX0" fmla="*/ 38553 w 792883"/>
                <a:gd name="connsiteY0" fmla="*/ 894878 h 968121"/>
                <a:gd name="connsiteX1" fmla="*/ 783557 w 792883"/>
                <a:gd name="connsiteY1" fmla="*/ 837883 h 968121"/>
                <a:gd name="connsiteX2" fmla="*/ 310757 w 792883"/>
                <a:gd name="connsiteY2" fmla="*/ 94713 h 968121"/>
                <a:gd name="connsiteX3" fmla="*/ 38553 w 792883"/>
                <a:gd name="connsiteY3" fmla="*/ 894878 h 968121"/>
                <a:gd name="connsiteX0" fmla="*/ 34610 w 789465"/>
                <a:gd name="connsiteY0" fmla="*/ 1020881 h 1103684"/>
                <a:gd name="connsiteX1" fmla="*/ 779614 w 789465"/>
                <a:gd name="connsiteY1" fmla="*/ 963886 h 1103684"/>
                <a:gd name="connsiteX2" fmla="*/ 320931 w 789465"/>
                <a:gd name="connsiteY2" fmla="*/ 87676 h 1103684"/>
                <a:gd name="connsiteX3" fmla="*/ 34610 w 789465"/>
                <a:gd name="connsiteY3" fmla="*/ 1020881 h 1103684"/>
                <a:gd name="connsiteX0" fmla="*/ 37942 w 792797"/>
                <a:gd name="connsiteY0" fmla="*/ 1055470 h 1343759"/>
                <a:gd name="connsiteX1" fmla="*/ 782946 w 792797"/>
                <a:gd name="connsiteY1" fmla="*/ 998475 h 1343759"/>
                <a:gd name="connsiteX2" fmla="*/ 324263 w 792797"/>
                <a:gd name="connsiteY2" fmla="*/ 122265 h 1343759"/>
                <a:gd name="connsiteX3" fmla="*/ 37942 w 792797"/>
                <a:gd name="connsiteY3" fmla="*/ 1055470 h 1343759"/>
                <a:gd name="connsiteX0" fmla="*/ 40549 w 720884"/>
                <a:gd name="connsiteY0" fmla="*/ 982246 h 1257383"/>
                <a:gd name="connsiteX1" fmla="*/ 715640 w 720884"/>
                <a:gd name="connsiteY1" fmla="*/ 876513 h 1257383"/>
                <a:gd name="connsiteX2" fmla="*/ 256957 w 720884"/>
                <a:gd name="connsiteY2" fmla="*/ 303 h 1257383"/>
                <a:gd name="connsiteX3" fmla="*/ 40549 w 720884"/>
                <a:gd name="connsiteY3" fmla="*/ 982246 h 1257383"/>
                <a:gd name="connsiteX0" fmla="*/ 11140 w 580158"/>
                <a:gd name="connsiteY0" fmla="*/ 982134 h 1057606"/>
                <a:gd name="connsiteX1" fmla="*/ 573501 w 580158"/>
                <a:gd name="connsiteY1" fmla="*/ 897374 h 1057606"/>
                <a:gd name="connsiteX2" fmla="*/ 227548 w 580158"/>
                <a:gd name="connsiteY2" fmla="*/ 191 h 1057606"/>
                <a:gd name="connsiteX3" fmla="*/ 11140 w 580158"/>
                <a:gd name="connsiteY3" fmla="*/ 982134 h 1057606"/>
                <a:gd name="connsiteX0" fmla="*/ 18390 w 587408"/>
                <a:gd name="connsiteY0" fmla="*/ 982134 h 1016372"/>
                <a:gd name="connsiteX1" fmla="*/ 580751 w 587408"/>
                <a:gd name="connsiteY1" fmla="*/ 897374 h 1016372"/>
                <a:gd name="connsiteX2" fmla="*/ 234798 w 587408"/>
                <a:gd name="connsiteY2" fmla="*/ 191 h 1016372"/>
                <a:gd name="connsiteX3" fmla="*/ 18390 w 587408"/>
                <a:gd name="connsiteY3" fmla="*/ 982134 h 1016372"/>
                <a:gd name="connsiteX0" fmla="*/ 15158 w 648768"/>
                <a:gd name="connsiteY0" fmla="*/ 982346 h 1045671"/>
                <a:gd name="connsiteX1" fmla="*/ 643012 w 648768"/>
                <a:gd name="connsiteY1" fmla="*/ 861313 h 1045671"/>
                <a:gd name="connsiteX2" fmla="*/ 231566 w 648768"/>
                <a:gd name="connsiteY2" fmla="*/ 403 h 1045671"/>
                <a:gd name="connsiteX3" fmla="*/ 15158 w 648768"/>
                <a:gd name="connsiteY3" fmla="*/ 982346 h 1045671"/>
                <a:gd name="connsiteX0" fmla="*/ 11446 w 644116"/>
                <a:gd name="connsiteY0" fmla="*/ 1007244 h 1070570"/>
                <a:gd name="connsiteX1" fmla="*/ 639300 w 644116"/>
                <a:gd name="connsiteY1" fmla="*/ 886211 h 1070570"/>
                <a:gd name="connsiteX2" fmla="*/ 227854 w 644116"/>
                <a:gd name="connsiteY2" fmla="*/ 25301 h 1070570"/>
                <a:gd name="connsiteX3" fmla="*/ 11446 w 644116"/>
                <a:gd name="connsiteY3" fmla="*/ 1007244 h 1070570"/>
                <a:gd name="connsiteX0" fmla="*/ 8884 w 641929"/>
                <a:gd name="connsiteY0" fmla="*/ 741689 h 784761"/>
                <a:gd name="connsiteX1" fmla="*/ 636738 w 641929"/>
                <a:gd name="connsiteY1" fmla="*/ 620656 h 784761"/>
                <a:gd name="connsiteX2" fmla="*/ 259964 w 641929"/>
                <a:gd name="connsiteY2" fmla="*/ 34267 h 784761"/>
                <a:gd name="connsiteX3" fmla="*/ 8884 w 641929"/>
                <a:gd name="connsiteY3" fmla="*/ 741689 h 784761"/>
                <a:gd name="connsiteX0" fmla="*/ 11812 w 644438"/>
                <a:gd name="connsiteY0" fmla="*/ 1054892 h 1121820"/>
                <a:gd name="connsiteX1" fmla="*/ 639666 w 644438"/>
                <a:gd name="connsiteY1" fmla="*/ 933859 h 1121820"/>
                <a:gd name="connsiteX2" fmla="*/ 223806 w 644438"/>
                <a:gd name="connsiteY2" fmla="*/ 24174 h 1121820"/>
                <a:gd name="connsiteX3" fmla="*/ 11812 w 644438"/>
                <a:gd name="connsiteY3" fmla="*/ 1054892 h 112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438" h="1121820">
                  <a:moveTo>
                    <a:pt x="11812" y="1054892"/>
                  </a:moveTo>
                  <a:cubicBezTo>
                    <a:pt x="81122" y="1206506"/>
                    <a:pt x="584104" y="1071972"/>
                    <a:pt x="639666" y="933859"/>
                  </a:cubicBezTo>
                  <a:cubicBezTo>
                    <a:pt x="695229" y="795746"/>
                    <a:pt x="247814" y="-163185"/>
                    <a:pt x="223806" y="24174"/>
                  </a:cubicBezTo>
                  <a:cubicBezTo>
                    <a:pt x="199798" y="211533"/>
                    <a:pt x="-57498" y="903278"/>
                    <a:pt x="11812" y="105489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82285" y="736440"/>
            <a:ext cx="1531459" cy="1498165"/>
            <a:chOff x="782285" y="736440"/>
            <a:chExt cx="1531459" cy="1498165"/>
          </a:xfrm>
        </p:grpSpPr>
        <p:sp>
          <p:nvSpPr>
            <p:cNvPr id="109" name="자유형 108"/>
            <p:cNvSpPr/>
            <p:nvPr/>
          </p:nvSpPr>
          <p:spPr>
            <a:xfrm flipH="1">
              <a:off x="1841162" y="756545"/>
              <a:ext cx="472582" cy="509610"/>
            </a:xfrm>
            <a:custGeom>
              <a:avLst/>
              <a:gdLst>
                <a:gd name="connsiteX0" fmla="*/ 314746 w 545417"/>
                <a:gd name="connsiteY0" fmla="*/ 496891 h 511201"/>
                <a:gd name="connsiteX1" fmla="*/ 3596 w 545417"/>
                <a:gd name="connsiteY1" fmla="*/ 1591 h 511201"/>
                <a:gd name="connsiteX2" fmla="*/ 536996 w 545417"/>
                <a:gd name="connsiteY2" fmla="*/ 344491 h 511201"/>
                <a:gd name="connsiteX3" fmla="*/ 314746 w 545417"/>
                <a:gd name="connsiteY3" fmla="*/ 496891 h 511201"/>
                <a:gd name="connsiteX0" fmla="*/ 314746 w 545417"/>
                <a:gd name="connsiteY0" fmla="*/ 495300 h 509610"/>
                <a:gd name="connsiteX1" fmla="*/ 3596 w 545417"/>
                <a:gd name="connsiteY1" fmla="*/ 0 h 509610"/>
                <a:gd name="connsiteX2" fmla="*/ 536996 w 545417"/>
                <a:gd name="connsiteY2" fmla="*/ 342900 h 509610"/>
                <a:gd name="connsiteX3" fmla="*/ 314746 w 545417"/>
                <a:gd name="connsiteY3" fmla="*/ 495300 h 50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417" h="509610">
                  <a:moveTo>
                    <a:pt x="314746" y="495300"/>
                  </a:moveTo>
                  <a:cubicBezTo>
                    <a:pt x="225846" y="438150"/>
                    <a:pt x="-33446" y="25400"/>
                    <a:pt x="3596" y="0"/>
                  </a:cubicBezTo>
                  <a:cubicBezTo>
                    <a:pt x="345438" y="368300"/>
                    <a:pt x="487254" y="260350"/>
                    <a:pt x="536996" y="342900"/>
                  </a:cubicBezTo>
                  <a:cubicBezTo>
                    <a:pt x="586738" y="425450"/>
                    <a:pt x="403646" y="552450"/>
                    <a:pt x="314746" y="4953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8" name="자유형 107"/>
            <p:cNvSpPr/>
            <p:nvPr/>
          </p:nvSpPr>
          <p:spPr>
            <a:xfrm>
              <a:off x="782285" y="736440"/>
              <a:ext cx="472582" cy="509610"/>
            </a:xfrm>
            <a:custGeom>
              <a:avLst/>
              <a:gdLst>
                <a:gd name="connsiteX0" fmla="*/ 314746 w 545417"/>
                <a:gd name="connsiteY0" fmla="*/ 496891 h 511201"/>
                <a:gd name="connsiteX1" fmla="*/ 3596 w 545417"/>
                <a:gd name="connsiteY1" fmla="*/ 1591 h 511201"/>
                <a:gd name="connsiteX2" fmla="*/ 536996 w 545417"/>
                <a:gd name="connsiteY2" fmla="*/ 344491 h 511201"/>
                <a:gd name="connsiteX3" fmla="*/ 314746 w 545417"/>
                <a:gd name="connsiteY3" fmla="*/ 496891 h 511201"/>
                <a:gd name="connsiteX0" fmla="*/ 314746 w 545417"/>
                <a:gd name="connsiteY0" fmla="*/ 495300 h 509610"/>
                <a:gd name="connsiteX1" fmla="*/ 3596 w 545417"/>
                <a:gd name="connsiteY1" fmla="*/ 0 h 509610"/>
                <a:gd name="connsiteX2" fmla="*/ 536996 w 545417"/>
                <a:gd name="connsiteY2" fmla="*/ 342900 h 509610"/>
                <a:gd name="connsiteX3" fmla="*/ 314746 w 545417"/>
                <a:gd name="connsiteY3" fmla="*/ 495300 h 50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417" h="509610">
                  <a:moveTo>
                    <a:pt x="314746" y="495300"/>
                  </a:moveTo>
                  <a:cubicBezTo>
                    <a:pt x="225846" y="438150"/>
                    <a:pt x="-33446" y="25400"/>
                    <a:pt x="3596" y="0"/>
                  </a:cubicBezTo>
                  <a:cubicBezTo>
                    <a:pt x="345438" y="368300"/>
                    <a:pt x="487254" y="260350"/>
                    <a:pt x="536996" y="342900"/>
                  </a:cubicBezTo>
                  <a:cubicBezTo>
                    <a:pt x="586738" y="425450"/>
                    <a:pt x="403646" y="552450"/>
                    <a:pt x="314746" y="4953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0" name="타원 49"/>
            <p:cNvSpPr/>
            <p:nvPr/>
          </p:nvSpPr>
          <p:spPr>
            <a:xfrm>
              <a:off x="995653" y="1446905"/>
              <a:ext cx="117031" cy="3556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9" name="타원 48"/>
            <p:cNvSpPr/>
            <p:nvPr/>
          </p:nvSpPr>
          <p:spPr>
            <a:xfrm>
              <a:off x="2000628" y="1446905"/>
              <a:ext cx="117031" cy="3556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" name="타원 3"/>
            <p:cNvSpPr/>
            <p:nvPr/>
          </p:nvSpPr>
          <p:spPr>
            <a:xfrm>
              <a:off x="1060427" y="1082477"/>
              <a:ext cx="998273" cy="115212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타원 9"/>
            <p:cNvSpPr/>
            <p:nvPr/>
          </p:nvSpPr>
          <p:spPr>
            <a:xfrm>
              <a:off x="1254867" y="1342714"/>
              <a:ext cx="304696" cy="3158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" name="타원 10"/>
            <p:cNvSpPr/>
            <p:nvPr/>
          </p:nvSpPr>
          <p:spPr>
            <a:xfrm>
              <a:off x="1559563" y="1342713"/>
              <a:ext cx="304696" cy="3158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" name="타원 11"/>
            <p:cNvSpPr/>
            <p:nvPr/>
          </p:nvSpPr>
          <p:spPr>
            <a:xfrm>
              <a:off x="1635737" y="1437260"/>
              <a:ext cx="152348" cy="1890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" name="타원 12"/>
            <p:cNvSpPr/>
            <p:nvPr/>
          </p:nvSpPr>
          <p:spPr>
            <a:xfrm>
              <a:off x="1331041" y="1451765"/>
              <a:ext cx="152348" cy="1890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" name="원호 13"/>
            <p:cNvSpPr/>
            <p:nvPr/>
          </p:nvSpPr>
          <p:spPr>
            <a:xfrm rot="10800000">
              <a:off x="1283187" y="1626357"/>
              <a:ext cx="550254" cy="482818"/>
            </a:xfrm>
            <a:prstGeom prst="arc">
              <a:avLst>
                <a:gd name="adj1" fmla="val 10691312"/>
                <a:gd name="adj2" fmla="val 526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6" name="원호 45"/>
            <p:cNvSpPr/>
            <p:nvPr/>
          </p:nvSpPr>
          <p:spPr>
            <a:xfrm rot="1169267">
              <a:off x="1308494" y="1257829"/>
              <a:ext cx="778226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7" name="원호 46"/>
            <p:cNvSpPr/>
            <p:nvPr/>
          </p:nvSpPr>
          <p:spPr>
            <a:xfrm rot="20237714">
              <a:off x="1094276" y="1257828"/>
              <a:ext cx="778226" cy="770105"/>
            </a:xfrm>
            <a:prstGeom prst="arc">
              <a:avLst>
                <a:gd name="adj1" fmla="val 14503110"/>
                <a:gd name="adj2" fmla="val 1720369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8" name="타원 47"/>
            <p:cNvSpPr/>
            <p:nvPr/>
          </p:nvSpPr>
          <p:spPr>
            <a:xfrm>
              <a:off x="1444052" y="1621456"/>
              <a:ext cx="228522" cy="2092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1008667" y="861325"/>
              <a:ext cx="1100567" cy="640071"/>
            </a:xfrm>
            <a:custGeom>
              <a:avLst/>
              <a:gdLst>
                <a:gd name="connsiteX0" fmla="*/ 19774 w 938551"/>
                <a:gd name="connsiteY0" fmla="*/ 828675 h 937720"/>
                <a:gd name="connsiteX1" fmla="*/ 934174 w 938551"/>
                <a:gd name="connsiteY1" fmla="*/ 838200 h 937720"/>
                <a:gd name="connsiteX2" fmla="*/ 353149 w 938551"/>
                <a:gd name="connsiteY2" fmla="*/ 0 h 937720"/>
                <a:gd name="connsiteX3" fmla="*/ 19774 w 938551"/>
                <a:gd name="connsiteY3" fmla="*/ 828675 h 937720"/>
                <a:gd name="connsiteX0" fmla="*/ 17115 w 938173"/>
                <a:gd name="connsiteY0" fmla="*/ 943749 h 1052794"/>
                <a:gd name="connsiteX1" fmla="*/ 931515 w 938173"/>
                <a:gd name="connsiteY1" fmla="*/ 953274 h 1052794"/>
                <a:gd name="connsiteX2" fmla="*/ 547842 w 938173"/>
                <a:gd name="connsiteY2" fmla="*/ 96462 h 1052794"/>
                <a:gd name="connsiteX3" fmla="*/ 350490 w 938173"/>
                <a:gd name="connsiteY3" fmla="*/ 115074 h 1052794"/>
                <a:gd name="connsiteX4" fmla="*/ 17115 w 938173"/>
                <a:gd name="connsiteY4" fmla="*/ 943749 h 1052794"/>
                <a:gd name="connsiteX0" fmla="*/ 17115 w 941669"/>
                <a:gd name="connsiteY0" fmla="*/ 943749 h 1052794"/>
                <a:gd name="connsiteX1" fmla="*/ 931515 w 941669"/>
                <a:gd name="connsiteY1" fmla="*/ 953274 h 1052794"/>
                <a:gd name="connsiteX2" fmla="*/ 547842 w 941669"/>
                <a:gd name="connsiteY2" fmla="*/ 96462 h 1052794"/>
                <a:gd name="connsiteX3" fmla="*/ 350490 w 941669"/>
                <a:gd name="connsiteY3" fmla="*/ 115074 h 1052794"/>
                <a:gd name="connsiteX4" fmla="*/ 17115 w 941669"/>
                <a:gd name="connsiteY4" fmla="*/ 943749 h 1052794"/>
                <a:gd name="connsiteX0" fmla="*/ 20022 w 938838"/>
                <a:gd name="connsiteY0" fmla="*/ 828678 h 937723"/>
                <a:gd name="connsiteX1" fmla="*/ 934422 w 938838"/>
                <a:gd name="connsiteY1" fmla="*/ 838203 h 937723"/>
                <a:gd name="connsiteX2" fmla="*/ 353397 w 938838"/>
                <a:gd name="connsiteY2" fmla="*/ 3 h 937723"/>
                <a:gd name="connsiteX3" fmla="*/ 20022 w 938838"/>
                <a:gd name="connsiteY3" fmla="*/ 828678 h 937723"/>
                <a:gd name="connsiteX0" fmla="*/ 10339 w 930420"/>
                <a:gd name="connsiteY0" fmla="*/ 847682 h 957880"/>
                <a:gd name="connsiteX1" fmla="*/ 924739 w 930420"/>
                <a:gd name="connsiteY1" fmla="*/ 857207 h 957880"/>
                <a:gd name="connsiteX2" fmla="*/ 461350 w 930420"/>
                <a:gd name="connsiteY2" fmla="*/ 1 h 957880"/>
                <a:gd name="connsiteX3" fmla="*/ 10339 w 930420"/>
                <a:gd name="connsiteY3" fmla="*/ 847682 h 957880"/>
                <a:gd name="connsiteX0" fmla="*/ 16985 w 941228"/>
                <a:gd name="connsiteY0" fmla="*/ 847683 h 957881"/>
                <a:gd name="connsiteX1" fmla="*/ 931385 w 941228"/>
                <a:gd name="connsiteY1" fmla="*/ 857208 h 957881"/>
                <a:gd name="connsiteX2" fmla="*/ 467996 w 941228"/>
                <a:gd name="connsiteY2" fmla="*/ 2 h 957881"/>
                <a:gd name="connsiteX3" fmla="*/ 16985 w 941228"/>
                <a:gd name="connsiteY3" fmla="*/ 847683 h 95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228" h="957881">
                  <a:moveTo>
                    <a:pt x="16985" y="847683"/>
                  </a:moveTo>
                  <a:cubicBezTo>
                    <a:pt x="94216" y="990551"/>
                    <a:pt x="875823" y="995321"/>
                    <a:pt x="931385" y="857208"/>
                  </a:cubicBezTo>
                  <a:cubicBezTo>
                    <a:pt x="986948" y="719096"/>
                    <a:pt x="803908" y="1589"/>
                    <a:pt x="467996" y="2"/>
                  </a:cubicBezTo>
                  <a:cubicBezTo>
                    <a:pt x="132084" y="-1585"/>
                    <a:pt x="-60246" y="704815"/>
                    <a:pt x="16985" y="847683"/>
                  </a:cubicBezTo>
                  <a:close/>
                </a:path>
              </a:pathLst>
            </a:cu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solidFill>
                <a:schemeClr val="accent6">
                  <a:lumMod val="50000"/>
                  <a:alpha val="27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7" name="자유형 106"/>
            <p:cNvSpPr/>
            <p:nvPr/>
          </p:nvSpPr>
          <p:spPr>
            <a:xfrm>
              <a:off x="1021671" y="853817"/>
              <a:ext cx="1100567" cy="640071"/>
            </a:xfrm>
            <a:custGeom>
              <a:avLst/>
              <a:gdLst>
                <a:gd name="connsiteX0" fmla="*/ 19774 w 938551"/>
                <a:gd name="connsiteY0" fmla="*/ 828675 h 937720"/>
                <a:gd name="connsiteX1" fmla="*/ 934174 w 938551"/>
                <a:gd name="connsiteY1" fmla="*/ 838200 h 937720"/>
                <a:gd name="connsiteX2" fmla="*/ 353149 w 938551"/>
                <a:gd name="connsiteY2" fmla="*/ 0 h 937720"/>
                <a:gd name="connsiteX3" fmla="*/ 19774 w 938551"/>
                <a:gd name="connsiteY3" fmla="*/ 828675 h 937720"/>
                <a:gd name="connsiteX0" fmla="*/ 17115 w 938173"/>
                <a:gd name="connsiteY0" fmla="*/ 943749 h 1052794"/>
                <a:gd name="connsiteX1" fmla="*/ 931515 w 938173"/>
                <a:gd name="connsiteY1" fmla="*/ 953274 h 1052794"/>
                <a:gd name="connsiteX2" fmla="*/ 547842 w 938173"/>
                <a:gd name="connsiteY2" fmla="*/ 96462 h 1052794"/>
                <a:gd name="connsiteX3" fmla="*/ 350490 w 938173"/>
                <a:gd name="connsiteY3" fmla="*/ 115074 h 1052794"/>
                <a:gd name="connsiteX4" fmla="*/ 17115 w 938173"/>
                <a:gd name="connsiteY4" fmla="*/ 943749 h 1052794"/>
                <a:gd name="connsiteX0" fmla="*/ 17115 w 941669"/>
                <a:gd name="connsiteY0" fmla="*/ 943749 h 1052794"/>
                <a:gd name="connsiteX1" fmla="*/ 931515 w 941669"/>
                <a:gd name="connsiteY1" fmla="*/ 953274 h 1052794"/>
                <a:gd name="connsiteX2" fmla="*/ 547842 w 941669"/>
                <a:gd name="connsiteY2" fmla="*/ 96462 h 1052794"/>
                <a:gd name="connsiteX3" fmla="*/ 350490 w 941669"/>
                <a:gd name="connsiteY3" fmla="*/ 115074 h 1052794"/>
                <a:gd name="connsiteX4" fmla="*/ 17115 w 941669"/>
                <a:gd name="connsiteY4" fmla="*/ 943749 h 1052794"/>
                <a:gd name="connsiteX0" fmla="*/ 20022 w 938838"/>
                <a:gd name="connsiteY0" fmla="*/ 828678 h 937723"/>
                <a:gd name="connsiteX1" fmla="*/ 934422 w 938838"/>
                <a:gd name="connsiteY1" fmla="*/ 838203 h 937723"/>
                <a:gd name="connsiteX2" fmla="*/ 353397 w 938838"/>
                <a:gd name="connsiteY2" fmla="*/ 3 h 937723"/>
                <a:gd name="connsiteX3" fmla="*/ 20022 w 938838"/>
                <a:gd name="connsiteY3" fmla="*/ 828678 h 937723"/>
                <a:gd name="connsiteX0" fmla="*/ 10339 w 930420"/>
                <a:gd name="connsiteY0" fmla="*/ 847682 h 957880"/>
                <a:gd name="connsiteX1" fmla="*/ 924739 w 930420"/>
                <a:gd name="connsiteY1" fmla="*/ 857207 h 957880"/>
                <a:gd name="connsiteX2" fmla="*/ 461350 w 930420"/>
                <a:gd name="connsiteY2" fmla="*/ 1 h 957880"/>
                <a:gd name="connsiteX3" fmla="*/ 10339 w 930420"/>
                <a:gd name="connsiteY3" fmla="*/ 847682 h 957880"/>
                <a:gd name="connsiteX0" fmla="*/ 16985 w 941228"/>
                <a:gd name="connsiteY0" fmla="*/ 847683 h 957881"/>
                <a:gd name="connsiteX1" fmla="*/ 931385 w 941228"/>
                <a:gd name="connsiteY1" fmla="*/ 857208 h 957881"/>
                <a:gd name="connsiteX2" fmla="*/ 467996 w 941228"/>
                <a:gd name="connsiteY2" fmla="*/ 2 h 957881"/>
                <a:gd name="connsiteX3" fmla="*/ 16985 w 941228"/>
                <a:gd name="connsiteY3" fmla="*/ 847683 h 95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228" h="957881">
                  <a:moveTo>
                    <a:pt x="16985" y="847683"/>
                  </a:moveTo>
                  <a:cubicBezTo>
                    <a:pt x="94216" y="990551"/>
                    <a:pt x="875823" y="995321"/>
                    <a:pt x="931385" y="857208"/>
                  </a:cubicBezTo>
                  <a:cubicBezTo>
                    <a:pt x="986948" y="719096"/>
                    <a:pt x="803908" y="1589"/>
                    <a:pt x="467996" y="2"/>
                  </a:cubicBezTo>
                  <a:cubicBezTo>
                    <a:pt x="132084" y="-1585"/>
                    <a:pt x="-60246" y="704815"/>
                    <a:pt x="16985" y="847683"/>
                  </a:cubicBezTo>
                  <a:close/>
                </a:path>
              </a:pathLst>
            </a:custGeom>
            <a:solidFill>
              <a:schemeClr val="dk1">
                <a:alpha val="56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766684" y="1602007"/>
              <a:ext cx="219162" cy="234457"/>
            </a:xfrm>
            <a:prstGeom prst="ellipse">
              <a:avLst/>
            </a:prstGeom>
            <a:gradFill flip="none" rotWithShape="1">
              <a:gsLst>
                <a:gs pos="0">
                  <a:srgbClr val="FF6565"/>
                </a:gs>
                <a:gs pos="88000">
                  <a:schemeClr val="bg1">
                    <a:alpha val="0"/>
                    <a:lumMod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83315" y="1602007"/>
              <a:ext cx="219162" cy="234457"/>
            </a:xfrm>
            <a:prstGeom prst="ellipse">
              <a:avLst/>
            </a:prstGeom>
            <a:gradFill flip="none" rotWithShape="1">
              <a:gsLst>
                <a:gs pos="0">
                  <a:srgbClr val="FF6565"/>
                </a:gs>
                <a:gs pos="88000">
                  <a:schemeClr val="bg1">
                    <a:alpha val="0"/>
                    <a:lumMod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7" name="자유형 166"/>
            <p:cNvSpPr/>
            <p:nvPr/>
          </p:nvSpPr>
          <p:spPr>
            <a:xfrm flipV="1">
              <a:off x="1478108" y="991245"/>
              <a:ext cx="173120" cy="141000"/>
            </a:xfrm>
            <a:custGeom>
              <a:avLst/>
              <a:gdLst>
                <a:gd name="connsiteX0" fmla="*/ 19774 w 938551"/>
                <a:gd name="connsiteY0" fmla="*/ 828675 h 937720"/>
                <a:gd name="connsiteX1" fmla="*/ 934174 w 938551"/>
                <a:gd name="connsiteY1" fmla="*/ 838200 h 937720"/>
                <a:gd name="connsiteX2" fmla="*/ 353149 w 938551"/>
                <a:gd name="connsiteY2" fmla="*/ 0 h 937720"/>
                <a:gd name="connsiteX3" fmla="*/ 19774 w 938551"/>
                <a:gd name="connsiteY3" fmla="*/ 828675 h 937720"/>
                <a:gd name="connsiteX0" fmla="*/ 17115 w 938173"/>
                <a:gd name="connsiteY0" fmla="*/ 943749 h 1052794"/>
                <a:gd name="connsiteX1" fmla="*/ 931515 w 938173"/>
                <a:gd name="connsiteY1" fmla="*/ 953274 h 1052794"/>
                <a:gd name="connsiteX2" fmla="*/ 547842 w 938173"/>
                <a:gd name="connsiteY2" fmla="*/ 96462 h 1052794"/>
                <a:gd name="connsiteX3" fmla="*/ 350490 w 938173"/>
                <a:gd name="connsiteY3" fmla="*/ 115074 h 1052794"/>
                <a:gd name="connsiteX4" fmla="*/ 17115 w 938173"/>
                <a:gd name="connsiteY4" fmla="*/ 943749 h 1052794"/>
                <a:gd name="connsiteX0" fmla="*/ 17115 w 941669"/>
                <a:gd name="connsiteY0" fmla="*/ 943749 h 1052794"/>
                <a:gd name="connsiteX1" fmla="*/ 931515 w 941669"/>
                <a:gd name="connsiteY1" fmla="*/ 953274 h 1052794"/>
                <a:gd name="connsiteX2" fmla="*/ 547842 w 941669"/>
                <a:gd name="connsiteY2" fmla="*/ 96462 h 1052794"/>
                <a:gd name="connsiteX3" fmla="*/ 350490 w 941669"/>
                <a:gd name="connsiteY3" fmla="*/ 115074 h 1052794"/>
                <a:gd name="connsiteX4" fmla="*/ 17115 w 941669"/>
                <a:gd name="connsiteY4" fmla="*/ 943749 h 1052794"/>
                <a:gd name="connsiteX0" fmla="*/ 20022 w 938838"/>
                <a:gd name="connsiteY0" fmla="*/ 828678 h 937723"/>
                <a:gd name="connsiteX1" fmla="*/ 934422 w 938838"/>
                <a:gd name="connsiteY1" fmla="*/ 838203 h 937723"/>
                <a:gd name="connsiteX2" fmla="*/ 353397 w 938838"/>
                <a:gd name="connsiteY2" fmla="*/ 3 h 937723"/>
                <a:gd name="connsiteX3" fmla="*/ 20022 w 938838"/>
                <a:gd name="connsiteY3" fmla="*/ 828678 h 937723"/>
                <a:gd name="connsiteX0" fmla="*/ 10339 w 930420"/>
                <a:gd name="connsiteY0" fmla="*/ 847682 h 957880"/>
                <a:gd name="connsiteX1" fmla="*/ 924739 w 930420"/>
                <a:gd name="connsiteY1" fmla="*/ 857207 h 957880"/>
                <a:gd name="connsiteX2" fmla="*/ 461350 w 930420"/>
                <a:gd name="connsiteY2" fmla="*/ 1 h 957880"/>
                <a:gd name="connsiteX3" fmla="*/ 10339 w 930420"/>
                <a:gd name="connsiteY3" fmla="*/ 847682 h 957880"/>
                <a:gd name="connsiteX0" fmla="*/ 16985 w 941228"/>
                <a:gd name="connsiteY0" fmla="*/ 847683 h 957881"/>
                <a:gd name="connsiteX1" fmla="*/ 931385 w 941228"/>
                <a:gd name="connsiteY1" fmla="*/ 857208 h 957881"/>
                <a:gd name="connsiteX2" fmla="*/ 467996 w 941228"/>
                <a:gd name="connsiteY2" fmla="*/ 2 h 957881"/>
                <a:gd name="connsiteX3" fmla="*/ 16985 w 941228"/>
                <a:gd name="connsiteY3" fmla="*/ 847683 h 95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228" h="957881">
                  <a:moveTo>
                    <a:pt x="16985" y="847683"/>
                  </a:moveTo>
                  <a:cubicBezTo>
                    <a:pt x="94216" y="990551"/>
                    <a:pt x="875823" y="995321"/>
                    <a:pt x="931385" y="857208"/>
                  </a:cubicBezTo>
                  <a:cubicBezTo>
                    <a:pt x="986948" y="719096"/>
                    <a:pt x="803908" y="1589"/>
                    <a:pt x="467996" y="2"/>
                  </a:cubicBezTo>
                  <a:cubicBezTo>
                    <a:pt x="132084" y="-1585"/>
                    <a:pt x="-60246" y="704815"/>
                    <a:pt x="16985" y="847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59221" y="653366"/>
            <a:ext cx="1271779" cy="1626954"/>
            <a:chOff x="5459221" y="653366"/>
            <a:chExt cx="1271779" cy="1626954"/>
          </a:xfrm>
        </p:grpSpPr>
        <p:sp>
          <p:nvSpPr>
            <p:cNvPr id="106" name="자유형 105"/>
            <p:cNvSpPr/>
            <p:nvPr/>
          </p:nvSpPr>
          <p:spPr>
            <a:xfrm rot="13560300" flipH="1">
              <a:off x="5252562" y="1300251"/>
              <a:ext cx="896234" cy="482916"/>
            </a:xfrm>
            <a:custGeom>
              <a:avLst/>
              <a:gdLst>
                <a:gd name="connsiteX0" fmla="*/ 19774 w 938551"/>
                <a:gd name="connsiteY0" fmla="*/ 828675 h 937720"/>
                <a:gd name="connsiteX1" fmla="*/ 934174 w 938551"/>
                <a:gd name="connsiteY1" fmla="*/ 838200 h 937720"/>
                <a:gd name="connsiteX2" fmla="*/ 353149 w 938551"/>
                <a:gd name="connsiteY2" fmla="*/ 0 h 937720"/>
                <a:gd name="connsiteX3" fmla="*/ 19774 w 938551"/>
                <a:gd name="connsiteY3" fmla="*/ 828675 h 937720"/>
                <a:gd name="connsiteX0" fmla="*/ 11077 w 769085"/>
                <a:gd name="connsiteY0" fmla="*/ 875346 h 876033"/>
                <a:gd name="connsiteX1" fmla="*/ 763139 w 769085"/>
                <a:gd name="connsiteY1" fmla="*/ 186406 h 876033"/>
                <a:gd name="connsiteX2" fmla="*/ 344452 w 769085"/>
                <a:gd name="connsiteY2" fmla="*/ 46671 h 876033"/>
                <a:gd name="connsiteX3" fmla="*/ 11077 w 769085"/>
                <a:gd name="connsiteY3" fmla="*/ 875346 h 876033"/>
                <a:gd name="connsiteX0" fmla="*/ 8522 w 886343"/>
                <a:gd name="connsiteY0" fmla="*/ 969544 h 970143"/>
                <a:gd name="connsiteX1" fmla="*/ 880090 w 886343"/>
                <a:gd name="connsiteY1" fmla="*/ 192812 h 970143"/>
                <a:gd name="connsiteX2" fmla="*/ 461403 w 886343"/>
                <a:gd name="connsiteY2" fmla="*/ 53077 h 970143"/>
                <a:gd name="connsiteX3" fmla="*/ 8522 w 886343"/>
                <a:gd name="connsiteY3" fmla="*/ 969544 h 970143"/>
                <a:gd name="connsiteX0" fmla="*/ 47233 w 925055"/>
                <a:gd name="connsiteY0" fmla="*/ 969544 h 1018905"/>
                <a:gd name="connsiteX1" fmla="*/ 918801 w 925055"/>
                <a:gd name="connsiteY1" fmla="*/ 192812 h 1018905"/>
                <a:gd name="connsiteX2" fmla="*/ 500114 w 925055"/>
                <a:gd name="connsiteY2" fmla="*/ 53077 h 1018905"/>
                <a:gd name="connsiteX3" fmla="*/ 47233 w 925055"/>
                <a:gd name="connsiteY3" fmla="*/ 969544 h 101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55" h="1018905">
                  <a:moveTo>
                    <a:pt x="47233" y="969544"/>
                  </a:moveTo>
                  <a:cubicBezTo>
                    <a:pt x="250740" y="679542"/>
                    <a:pt x="863239" y="330925"/>
                    <a:pt x="918801" y="192812"/>
                  </a:cubicBezTo>
                  <a:cubicBezTo>
                    <a:pt x="974364" y="54699"/>
                    <a:pt x="645375" y="-76378"/>
                    <a:pt x="500114" y="53077"/>
                  </a:cubicBezTo>
                  <a:cubicBezTo>
                    <a:pt x="354853" y="182532"/>
                    <a:pt x="-156274" y="1259546"/>
                    <a:pt x="47233" y="969544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 rot="8039700">
              <a:off x="6041425" y="1311794"/>
              <a:ext cx="896234" cy="482916"/>
            </a:xfrm>
            <a:custGeom>
              <a:avLst/>
              <a:gdLst>
                <a:gd name="connsiteX0" fmla="*/ 19774 w 938551"/>
                <a:gd name="connsiteY0" fmla="*/ 828675 h 937720"/>
                <a:gd name="connsiteX1" fmla="*/ 934174 w 938551"/>
                <a:gd name="connsiteY1" fmla="*/ 838200 h 937720"/>
                <a:gd name="connsiteX2" fmla="*/ 353149 w 938551"/>
                <a:gd name="connsiteY2" fmla="*/ 0 h 937720"/>
                <a:gd name="connsiteX3" fmla="*/ 19774 w 938551"/>
                <a:gd name="connsiteY3" fmla="*/ 828675 h 937720"/>
                <a:gd name="connsiteX0" fmla="*/ 11077 w 769085"/>
                <a:gd name="connsiteY0" fmla="*/ 875346 h 876033"/>
                <a:gd name="connsiteX1" fmla="*/ 763139 w 769085"/>
                <a:gd name="connsiteY1" fmla="*/ 186406 h 876033"/>
                <a:gd name="connsiteX2" fmla="*/ 344452 w 769085"/>
                <a:gd name="connsiteY2" fmla="*/ 46671 h 876033"/>
                <a:gd name="connsiteX3" fmla="*/ 11077 w 769085"/>
                <a:gd name="connsiteY3" fmla="*/ 875346 h 876033"/>
                <a:gd name="connsiteX0" fmla="*/ 8522 w 886343"/>
                <a:gd name="connsiteY0" fmla="*/ 969544 h 970143"/>
                <a:gd name="connsiteX1" fmla="*/ 880090 w 886343"/>
                <a:gd name="connsiteY1" fmla="*/ 192812 h 970143"/>
                <a:gd name="connsiteX2" fmla="*/ 461403 w 886343"/>
                <a:gd name="connsiteY2" fmla="*/ 53077 h 970143"/>
                <a:gd name="connsiteX3" fmla="*/ 8522 w 886343"/>
                <a:gd name="connsiteY3" fmla="*/ 969544 h 970143"/>
                <a:gd name="connsiteX0" fmla="*/ 47233 w 925055"/>
                <a:gd name="connsiteY0" fmla="*/ 969544 h 1018905"/>
                <a:gd name="connsiteX1" fmla="*/ 918801 w 925055"/>
                <a:gd name="connsiteY1" fmla="*/ 192812 h 1018905"/>
                <a:gd name="connsiteX2" fmla="*/ 500114 w 925055"/>
                <a:gd name="connsiteY2" fmla="*/ 53077 h 1018905"/>
                <a:gd name="connsiteX3" fmla="*/ 47233 w 925055"/>
                <a:gd name="connsiteY3" fmla="*/ 969544 h 101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55" h="1018905">
                  <a:moveTo>
                    <a:pt x="47233" y="969544"/>
                  </a:moveTo>
                  <a:cubicBezTo>
                    <a:pt x="250740" y="679542"/>
                    <a:pt x="863239" y="330925"/>
                    <a:pt x="918801" y="192812"/>
                  </a:cubicBezTo>
                  <a:cubicBezTo>
                    <a:pt x="974364" y="54699"/>
                    <a:pt x="645375" y="-76378"/>
                    <a:pt x="500114" y="53077"/>
                  </a:cubicBezTo>
                  <a:cubicBezTo>
                    <a:pt x="354853" y="182532"/>
                    <a:pt x="-156274" y="1259546"/>
                    <a:pt x="47233" y="969544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자유형 167"/>
            <p:cNvSpPr/>
            <p:nvPr/>
          </p:nvSpPr>
          <p:spPr>
            <a:xfrm rot="11191687">
              <a:off x="5638590" y="1210943"/>
              <a:ext cx="837206" cy="1069377"/>
            </a:xfrm>
            <a:custGeom>
              <a:avLst/>
              <a:gdLst>
                <a:gd name="connsiteX0" fmla="*/ 19774 w 938551"/>
                <a:gd name="connsiteY0" fmla="*/ 828675 h 937720"/>
                <a:gd name="connsiteX1" fmla="*/ 934174 w 938551"/>
                <a:gd name="connsiteY1" fmla="*/ 838200 h 937720"/>
                <a:gd name="connsiteX2" fmla="*/ 353149 w 938551"/>
                <a:gd name="connsiteY2" fmla="*/ 0 h 937720"/>
                <a:gd name="connsiteX3" fmla="*/ 19774 w 938551"/>
                <a:gd name="connsiteY3" fmla="*/ 828675 h 937720"/>
                <a:gd name="connsiteX0" fmla="*/ 28035 w 946330"/>
                <a:gd name="connsiteY0" fmla="*/ 1066248 h 1190182"/>
                <a:gd name="connsiteX1" fmla="*/ 942435 w 946330"/>
                <a:gd name="connsiteY1" fmla="*/ 1075773 h 1190182"/>
                <a:gd name="connsiteX2" fmla="*/ 295534 w 946330"/>
                <a:gd name="connsiteY2" fmla="*/ 0 h 1190182"/>
                <a:gd name="connsiteX3" fmla="*/ 28035 w 946330"/>
                <a:gd name="connsiteY3" fmla="*/ 1066248 h 1190182"/>
                <a:gd name="connsiteX0" fmla="*/ 35982 w 954866"/>
                <a:gd name="connsiteY0" fmla="*/ 1214209 h 1338143"/>
                <a:gd name="connsiteX1" fmla="*/ 950382 w 954866"/>
                <a:gd name="connsiteY1" fmla="*/ 1223734 h 1338143"/>
                <a:gd name="connsiteX2" fmla="*/ 303481 w 954866"/>
                <a:gd name="connsiteY2" fmla="*/ 147961 h 1338143"/>
                <a:gd name="connsiteX3" fmla="*/ 35982 w 954866"/>
                <a:gd name="connsiteY3" fmla="*/ 1214209 h 1338143"/>
                <a:gd name="connsiteX0" fmla="*/ 20094 w 821565"/>
                <a:gd name="connsiteY0" fmla="*/ 1066269 h 1200797"/>
                <a:gd name="connsiteX1" fmla="*/ 816858 w 821565"/>
                <a:gd name="connsiteY1" fmla="*/ 1094800 h 1200797"/>
                <a:gd name="connsiteX2" fmla="*/ 287593 w 821565"/>
                <a:gd name="connsiteY2" fmla="*/ 21 h 1200797"/>
                <a:gd name="connsiteX3" fmla="*/ 20094 w 821565"/>
                <a:gd name="connsiteY3" fmla="*/ 1066269 h 1200797"/>
                <a:gd name="connsiteX0" fmla="*/ 23490 w 773121"/>
                <a:gd name="connsiteY0" fmla="*/ 1151843 h 1250485"/>
                <a:gd name="connsiteX1" fmla="*/ 768494 w 773121"/>
                <a:gd name="connsiteY1" fmla="*/ 1094848 h 1250485"/>
                <a:gd name="connsiteX2" fmla="*/ 239229 w 773121"/>
                <a:gd name="connsiteY2" fmla="*/ 69 h 1250485"/>
                <a:gd name="connsiteX3" fmla="*/ 23490 w 773121"/>
                <a:gd name="connsiteY3" fmla="*/ 1151843 h 1250485"/>
                <a:gd name="connsiteX0" fmla="*/ 29748 w 780003"/>
                <a:gd name="connsiteY0" fmla="*/ 1303516 h 1402156"/>
                <a:gd name="connsiteX1" fmla="*/ 774752 w 780003"/>
                <a:gd name="connsiteY1" fmla="*/ 1246521 h 1402156"/>
                <a:gd name="connsiteX2" fmla="*/ 245487 w 780003"/>
                <a:gd name="connsiteY2" fmla="*/ 151742 h 1402156"/>
                <a:gd name="connsiteX3" fmla="*/ 29748 w 780003"/>
                <a:gd name="connsiteY3" fmla="*/ 1303516 h 1402156"/>
                <a:gd name="connsiteX0" fmla="*/ 38936 w 790001"/>
                <a:gd name="connsiteY0" fmla="*/ 1284105 h 1382746"/>
                <a:gd name="connsiteX1" fmla="*/ 783940 w 790001"/>
                <a:gd name="connsiteY1" fmla="*/ 1227110 h 1382746"/>
                <a:gd name="connsiteX2" fmla="*/ 254675 w 790001"/>
                <a:gd name="connsiteY2" fmla="*/ 132331 h 1382746"/>
                <a:gd name="connsiteX3" fmla="*/ 38936 w 790001"/>
                <a:gd name="connsiteY3" fmla="*/ 1284105 h 1382746"/>
                <a:gd name="connsiteX0" fmla="*/ 25834 w 777923"/>
                <a:gd name="connsiteY0" fmla="*/ 955724 h 1028968"/>
                <a:gd name="connsiteX1" fmla="*/ 770838 w 777923"/>
                <a:gd name="connsiteY1" fmla="*/ 898729 h 1028968"/>
                <a:gd name="connsiteX2" fmla="*/ 298038 w 777923"/>
                <a:gd name="connsiteY2" fmla="*/ 155559 h 1028968"/>
                <a:gd name="connsiteX3" fmla="*/ 25834 w 777923"/>
                <a:gd name="connsiteY3" fmla="*/ 955724 h 1028968"/>
                <a:gd name="connsiteX0" fmla="*/ 38553 w 792883"/>
                <a:gd name="connsiteY0" fmla="*/ 894878 h 968121"/>
                <a:gd name="connsiteX1" fmla="*/ 783557 w 792883"/>
                <a:gd name="connsiteY1" fmla="*/ 837883 h 968121"/>
                <a:gd name="connsiteX2" fmla="*/ 310757 w 792883"/>
                <a:gd name="connsiteY2" fmla="*/ 94713 h 968121"/>
                <a:gd name="connsiteX3" fmla="*/ 38553 w 792883"/>
                <a:gd name="connsiteY3" fmla="*/ 894878 h 968121"/>
                <a:gd name="connsiteX0" fmla="*/ 34610 w 789465"/>
                <a:gd name="connsiteY0" fmla="*/ 1020881 h 1103684"/>
                <a:gd name="connsiteX1" fmla="*/ 779614 w 789465"/>
                <a:gd name="connsiteY1" fmla="*/ 963886 h 1103684"/>
                <a:gd name="connsiteX2" fmla="*/ 320931 w 789465"/>
                <a:gd name="connsiteY2" fmla="*/ 87676 h 1103684"/>
                <a:gd name="connsiteX3" fmla="*/ 34610 w 789465"/>
                <a:gd name="connsiteY3" fmla="*/ 1020881 h 1103684"/>
                <a:gd name="connsiteX0" fmla="*/ 37942 w 792797"/>
                <a:gd name="connsiteY0" fmla="*/ 1055470 h 1343759"/>
                <a:gd name="connsiteX1" fmla="*/ 782946 w 792797"/>
                <a:gd name="connsiteY1" fmla="*/ 998475 h 1343759"/>
                <a:gd name="connsiteX2" fmla="*/ 324263 w 792797"/>
                <a:gd name="connsiteY2" fmla="*/ 122265 h 1343759"/>
                <a:gd name="connsiteX3" fmla="*/ 37942 w 792797"/>
                <a:gd name="connsiteY3" fmla="*/ 1055470 h 1343759"/>
                <a:gd name="connsiteX0" fmla="*/ 40549 w 720884"/>
                <a:gd name="connsiteY0" fmla="*/ 982246 h 1257383"/>
                <a:gd name="connsiteX1" fmla="*/ 715640 w 720884"/>
                <a:gd name="connsiteY1" fmla="*/ 876513 h 1257383"/>
                <a:gd name="connsiteX2" fmla="*/ 256957 w 720884"/>
                <a:gd name="connsiteY2" fmla="*/ 303 h 1257383"/>
                <a:gd name="connsiteX3" fmla="*/ 40549 w 720884"/>
                <a:gd name="connsiteY3" fmla="*/ 982246 h 1257383"/>
                <a:gd name="connsiteX0" fmla="*/ 11140 w 580158"/>
                <a:gd name="connsiteY0" fmla="*/ 982134 h 1057606"/>
                <a:gd name="connsiteX1" fmla="*/ 573501 w 580158"/>
                <a:gd name="connsiteY1" fmla="*/ 897374 h 1057606"/>
                <a:gd name="connsiteX2" fmla="*/ 227548 w 580158"/>
                <a:gd name="connsiteY2" fmla="*/ 191 h 1057606"/>
                <a:gd name="connsiteX3" fmla="*/ 11140 w 580158"/>
                <a:gd name="connsiteY3" fmla="*/ 982134 h 1057606"/>
                <a:gd name="connsiteX0" fmla="*/ 18390 w 587408"/>
                <a:gd name="connsiteY0" fmla="*/ 982134 h 1016372"/>
                <a:gd name="connsiteX1" fmla="*/ 580751 w 587408"/>
                <a:gd name="connsiteY1" fmla="*/ 897374 h 1016372"/>
                <a:gd name="connsiteX2" fmla="*/ 234798 w 587408"/>
                <a:gd name="connsiteY2" fmla="*/ 191 h 1016372"/>
                <a:gd name="connsiteX3" fmla="*/ 18390 w 587408"/>
                <a:gd name="connsiteY3" fmla="*/ 982134 h 1016372"/>
                <a:gd name="connsiteX0" fmla="*/ 15158 w 648768"/>
                <a:gd name="connsiteY0" fmla="*/ 982346 h 1045671"/>
                <a:gd name="connsiteX1" fmla="*/ 643012 w 648768"/>
                <a:gd name="connsiteY1" fmla="*/ 861313 h 1045671"/>
                <a:gd name="connsiteX2" fmla="*/ 231566 w 648768"/>
                <a:gd name="connsiteY2" fmla="*/ 403 h 1045671"/>
                <a:gd name="connsiteX3" fmla="*/ 15158 w 648768"/>
                <a:gd name="connsiteY3" fmla="*/ 982346 h 1045671"/>
                <a:gd name="connsiteX0" fmla="*/ 11446 w 644116"/>
                <a:gd name="connsiteY0" fmla="*/ 1007244 h 1070570"/>
                <a:gd name="connsiteX1" fmla="*/ 639300 w 644116"/>
                <a:gd name="connsiteY1" fmla="*/ 886211 h 1070570"/>
                <a:gd name="connsiteX2" fmla="*/ 227854 w 644116"/>
                <a:gd name="connsiteY2" fmla="*/ 25301 h 1070570"/>
                <a:gd name="connsiteX3" fmla="*/ 11446 w 644116"/>
                <a:gd name="connsiteY3" fmla="*/ 1007244 h 1070570"/>
                <a:gd name="connsiteX0" fmla="*/ 8884 w 641929"/>
                <a:gd name="connsiteY0" fmla="*/ 741689 h 784761"/>
                <a:gd name="connsiteX1" fmla="*/ 636738 w 641929"/>
                <a:gd name="connsiteY1" fmla="*/ 620656 h 784761"/>
                <a:gd name="connsiteX2" fmla="*/ 259964 w 641929"/>
                <a:gd name="connsiteY2" fmla="*/ 34267 h 784761"/>
                <a:gd name="connsiteX3" fmla="*/ 8884 w 641929"/>
                <a:gd name="connsiteY3" fmla="*/ 741689 h 784761"/>
                <a:gd name="connsiteX0" fmla="*/ 11812 w 644438"/>
                <a:gd name="connsiteY0" fmla="*/ 1054892 h 1121820"/>
                <a:gd name="connsiteX1" fmla="*/ 639666 w 644438"/>
                <a:gd name="connsiteY1" fmla="*/ 933859 h 1121820"/>
                <a:gd name="connsiteX2" fmla="*/ 223806 w 644438"/>
                <a:gd name="connsiteY2" fmla="*/ 24174 h 1121820"/>
                <a:gd name="connsiteX3" fmla="*/ 11812 w 644438"/>
                <a:gd name="connsiteY3" fmla="*/ 1054892 h 1121820"/>
                <a:gd name="connsiteX0" fmla="*/ 16612 w 663865"/>
                <a:gd name="connsiteY0" fmla="*/ 1031347 h 1089012"/>
                <a:gd name="connsiteX1" fmla="*/ 658327 w 663865"/>
                <a:gd name="connsiteY1" fmla="*/ 877755 h 1089012"/>
                <a:gd name="connsiteX2" fmla="*/ 228606 w 663865"/>
                <a:gd name="connsiteY2" fmla="*/ 629 h 1089012"/>
                <a:gd name="connsiteX3" fmla="*/ 16612 w 663865"/>
                <a:gd name="connsiteY3" fmla="*/ 1031347 h 1089012"/>
                <a:gd name="connsiteX0" fmla="*/ 16511 w 663774"/>
                <a:gd name="connsiteY0" fmla="*/ 1263410 h 1337979"/>
                <a:gd name="connsiteX1" fmla="*/ 658226 w 663774"/>
                <a:gd name="connsiteY1" fmla="*/ 1109818 h 1337979"/>
                <a:gd name="connsiteX2" fmla="*/ 229320 w 663774"/>
                <a:gd name="connsiteY2" fmla="*/ 484 h 1337979"/>
                <a:gd name="connsiteX3" fmla="*/ 16511 w 663774"/>
                <a:gd name="connsiteY3" fmla="*/ 1263410 h 1337979"/>
                <a:gd name="connsiteX0" fmla="*/ 32605 w 682529"/>
                <a:gd name="connsiteY0" fmla="*/ 1263695 h 1338264"/>
                <a:gd name="connsiteX1" fmla="*/ 674320 w 682529"/>
                <a:gd name="connsiteY1" fmla="*/ 1110103 h 1338264"/>
                <a:gd name="connsiteX2" fmla="*/ 245414 w 682529"/>
                <a:gd name="connsiteY2" fmla="*/ 769 h 1338264"/>
                <a:gd name="connsiteX3" fmla="*/ 32605 w 682529"/>
                <a:gd name="connsiteY3" fmla="*/ 1263695 h 1338264"/>
                <a:gd name="connsiteX0" fmla="*/ 20024 w 616875"/>
                <a:gd name="connsiteY0" fmla="*/ 1204691 h 1292931"/>
                <a:gd name="connsiteX1" fmla="*/ 611433 w 616875"/>
                <a:gd name="connsiteY1" fmla="*/ 1109524 h 1292931"/>
                <a:gd name="connsiteX2" fmla="*/ 182527 w 616875"/>
                <a:gd name="connsiteY2" fmla="*/ 190 h 1292931"/>
                <a:gd name="connsiteX3" fmla="*/ 20024 w 616875"/>
                <a:gd name="connsiteY3" fmla="*/ 1204691 h 1292931"/>
                <a:gd name="connsiteX0" fmla="*/ 21827 w 598885"/>
                <a:gd name="connsiteY0" fmla="*/ 1176320 h 1272822"/>
                <a:gd name="connsiteX1" fmla="*/ 593484 w 598885"/>
                <a:gd name="connsiteY1" fmla="*/ 1109429 h 1272822"/>
                <a:gd name="connsiteX2" fmla="*/ 164578 w 598885"/>
                <a:gd name="connsiteY2" fmla="*/ 95 h 1272822"/>
                <a:gd name="connsiteX3" fmla="*/ 21827 w 598885"/>
                <a:gd name="connsiteY3" fmla="*/ 1176320 h 1272822"/>
                <a:gd name="connsiteX0" fmla="*/ 17201 w 537829"/>
                <a:gd name="connsiteY0" fmla="*/ 1176433 h 1261463"/>
                <a:gd name="connsiteX1" fmla="*/ 531754 w 537829"/>
                <a:gd name="connsiteY1" fmla="*/ 1078011 h 1261463"/>
                <a:gd name="connsiteX2" fmla="*/ 159952 w 537829"/>
                <a:gd name="connsiteY2" fmla="*/ 208 h 1261463"/>
                <a:gd name="connsiteX3" fmla="*/ 17201 w 537829"/>
                <a:gd name="connsiteY3" fmla="*/ 1176433 h 1261463"/>
                <a:gd name="connsiteX0" fmla="*/ 47767 w 572438"/>
                <a:gd name="connsiteY0" fmla="*/ 1178246 h 1263276"/>
                <a:gd name="connsiteX1" fmla="*/ 562320 w 572438"/>
                <a:gd name="connsiteY1" fmla="*/ 1079824 h 1263276"/>
                <a:gd name="connsiteX2" fmla="*/ 190518 w 572438"/>
                <a:gd name="connsiteY2" fmla="*/ 2021 h 1263276"/>
                <a:gd name="connsiteX3" fmla="*/ 47767 w 572438"/>
                <a:gd name="connsiteY3" fmla="*/ 1178246 h 12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438" h="1263276">
                  <a:moveTo>
                    <a:pt x="47767" y="1178246"/>
                  </a:moveTo>
                  <a:cubicBezTo>
                    <a:pt x="109734" y="1357880"/>
                    <a:pt x="506758" y="1217937"/>
                    <a:pt x="562320" y="1079824"/>
                  </a:cubicBezTo>
                  <a:cubicBezTo>
                    <a:pt x="617883" y="941711"/>
                    <a:pt x="437702" y="-50635"/>
                    <a:pt x="190518" y="2021"/>
                  </a:cubicBezTo>
                  <a:cubicBezTo>
                    <a:pt x="-56666" y="54677"/>
                    <a:pt x="-14200" y="998612"/>
                    <a:pt x="47767" y="1178246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8" name="타원 67"/>
            <p:cNvSpPr/>
            <p:nvPr/>
          </p:nvSpPr>
          <p:spPr>
            <a:xfrm>
              <a:off x="5824900" y="1360566"/>
              <a:ext cx="275430" cy="315827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9" name="타원 68"/>
            <p:cNvSpPr/>
            <p:nvPr/>
          </p:nvSpPr>
          <p:spPr>
            <a:xfrm>
              <a:off x="6156730" y="1360565"/>
              <a:ext cx="219030" cy="315827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0" name="타원 69"/>
            <p:cNvSpPr/>
            <p:nvPr/>
          </p:nvSpPr>
          <p:spPr>
            <a:xfrm>
              <a:off x="6169188" y="1455112"/>
              <a:ext cx="137715" cy="1890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1" name="타원 70"/>
            <p:cNvSpPr/>
            <p:nvPr/>
          </p:nvSpPr>
          <p:spPr>
            <a:xfrm>
              <a:off x="5893758" y="1469617"/>
              <a:ext cx="137715" cy="1890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2" name="원호 71"/>
            <p:cNvSpPr/>
            <p:nvPr/>
          </p:nvSpPr>
          <p:spPr>
            <a:xfrm rot="11825617">
              <a:off x="5959842" y="1959671"/>
              <a:ext cx="325796" cy="228325"/>
            </a:xfrm>
            <a:prstGeom prst="arc">
              <a:avLst>
                <a:gd name="adj1" fmla="val 10691312"/>
                <a:gd name="adj2" fmla="val 21249144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3" name="원호 72"/>
            <p:cNvSpPr/>
            <p:nvPr/>
          </p:nvSpPr>
          <p:spPr>
            <a:xfrm rot="1169267">
              <a:off x="5863851" y="1320425"/>
              <a:ext cx="703479" cy="770105"/>
            </a:xfrm>
            <a:prstGeom prst="arc">
              <a:avLst>
                <a:gd name="adj1" fmla="val 14503110"/>
                <a:gd name="adj2" fmla="val 166258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5" name="타원 74"/>
            <p:cNvSpPr/>
            <p:nvPr/>
          </p:nvSpPr>
          <p:spPr>
            <a:xfrm rot="728160">
              <a:off x="6056458" y="1621972"/>
              <a:ext cx="121066" cy="16496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80" name="원호 79"/>
            <p:cNvSpPr/>
            <p:nvPr/>
          </p:nvSpPr>
          <p:spPr>
            <a:xfrm rot="21065826">
              <a:off x="5679733" y="1303432"/>
              <a:ext cx="703479" cy="770105"/>
            </a:xfrm>
            <a:prstGeom prst="arc">
              <a:avLst>
                <a:gd name="adj1" fmla="val 14503110"/>
                <a:gd name="adj2" fmla="val 166258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5637477" y="980363"/>
              <a:ext cx="920197" cy="761512"/>
            </a:xfrm>
            <a:custGeom>
              <a:avLst/>
              <a:gdLst>
                <a:gd name="connsiteX0" fmla="*/ 82698 w 1028171"/>
                <a:gd name="connsiteY0" fmla="*/ 273583 h 378971"/>
                <a:gd name="connsiteX1" fmla="*/ 254148 w 1028171"/>
                <a:gd name="connsiteY1" fmla="*/ 64033 h 378971"/>
                <a:gd name="connsiteX2" fmla="*/ 758973 w 1028171"/>
                <a:gd name="connsiteY2" fmla="*/ 6883 h 378971"/>
                <a:gd name="connsiteX3" fmla="*/ 1025673 w 1028171"/>
                <a:gd name="connsiteY3" fmla="*/ 197383 h 378971"/>
                <a:gd name="connsiteX4" fmla="*/ 863748 w 1028171"/>
                <a:gd name="connsiteY4" fmla="*/ 302158 h 378971"/>
                <a:gd name="connsiteX5" fmla="*/ 406548 w 1028171"/>
                <a:gd name="connsiteY5" fmla="*/ 302158 h 378971"/>
                <a:gd name="connsiteX6" fmla="*/ 16023 w 1028171"/>
                <a:gd name="connsiteY6" fmla="*/ 378358 h 378971"/>
                <a:gd name="connsiteX7" fmla="*/ 82698 w 1028171"/>
                <a:gd name="connsiteY7" fmla="*/ 273583 h 378971"/>
                <a:gd name="connsiteX0" fmla="*/ 106836 w 1052309"/>
                <a:gd name="connsiteY0" fmla="*/ 273583 h 493619"/>
                <a:gd name="connsiteX1" fmla="*/ 278286 w 1052309"/>
                <a:gd name="connsiteY1" fmla="*/ 64033 h 493619"/>
                <a:gd name="connsiteX2" fmla="*/ 783111 w 1052309"/>
                <a:gd name="connsiteY2" fmla="*/ 6883 h 493619"/>
                <a:gd name="connsiteX3" fmla="*/ 1049811 w 1052309"/>
                <a:gd name="connsiteY3" fmla="*/ 197383 h 493619"/>
                <a:gd name="connsiteX4" fmla="*/ 887886 w 1052309"/>
                <a:gd name="connsiteY4" fmla="*/ 302158 h 493619"/>
                <a:gd name="connsiteX5" fmla="*/ 430686 w 1052309"/>
                <a:gd name="connsiteY5" fmla="*/ 302158 h 493619"/>
                <a:gd name="connsiteX6" fmla="*/ 13444 w 1052309"/>
                <a:gd name="connsiteY6" fmla="*/ 493373 h 493619"/>
                <a:gd name="connsiteX7" fmla="*/ 106836 w 1052309"/>
                <a:gd name="connsiteY7" fmla="*/ 273583 h 493619"/>
                <a:gd name="connsiteX0" fmla="*/ 106836 w 1104938"/>
                <a:gd name="connsiteY0" fmla="*/ 291763 h 511799"/>
                <a:gd name="connsiteX1" fmla="*/ 278286 w 1104938"/>
                <a:gd name="connsiteY1" fmla="*/ 82213 h 511799"/>
                <a:gd name="connsiteX2" fmla="*/ 783111 w 1104938"/>
                <a:gd name="connsiteY2" fmla="*/ 25063 h 511799"/>
                <a:gd name="connsiteX3" fmla="*/ 1103245 w 1104938"/>
                <a:gd name="connsiteY3" fmla="*/ 474347 h 511799"/>
                <a:gd name="connsiteX4" fmla="*/ 887886 w 1104938"/>
                <a:gd name="connsiteY4" fmla="*/ 320338 h 511799"/>
                <a:gd name="connsiteX5" fmla="*/ 430686 w 1104938"/>
                <a:gd name="connsiteY5" fmla="*/ 320338 h 511799"/>
                <a:gd name="connsiteX6" fmla="*/ 13444 w 1104938"/>
                <a:gd name="connsiteY6" fmla="*/ 511553 h 511799"/>
                <a:gd name="connsiteX7" fmla="*/ 106836 w 1104938"/>
                <a:gd name="connsiteY7" fmla="*/ 291763 h 511799"/>
                <a:gd name="connsiteX0" fmla="*/ 106836 w 1104451"/>
                <a:gd name="connsiteY0" fmla="*/ 291763 h 511799"/>
                <a:gd name="connsiteX1" fmla="*/ 278286 w 1104451"/>
                <a:gd name="connsiteY1" fmla="*/ 82213 h 511799"/>
                <a:gd name="connsiteX2" fmla="*/ 783111 w 1104451"/>
                <a:gd name="connsiteY2" fmla="*/ 25063 h 511799"/>
                <a:gd name="connsiteX3" fmla="*/ 1103245 w 1104451"/>
                <a:gd name="connsiteY3" fmla="*/ 474347 h 511799"/>
                <a:gd name="connsiteX4" fmla="*/ 874528 w 1104451"/>
                <a:gd name="connsiteY4" fmla="*/ 363469 h 511799"/>
                <a:gd name="connsiteX5" fmla="*/ 430686 w 1104451"/>
                <a:gd name="connsiteY5" fmla="*/ 320338 h 511799"/>
                <a:gd name="connsiteX6" fmla="*/ 13444 w 1104451"/>
                <a:gd name="connsiteY6" fmla="*/ 511553 h 511799"/>
                <a:gd name="connsiteX7" fmla="*/ 106836 w 1104451"/>
                <a:gd name="connsiteY7" fmla="*/ 291763 h 511799"/>
                <a:gd name="connsiteX0" fmla="*/ 106836 w 1104408"/>
                <a:gd name="connsiteY0" fmla="*/ 316665 h 536701"/>
                <a:gd name="connsiteX1" fmla="*/ 278286 w 1104408"/>
                <a:gd name="connsiteY1" fmla="*/ 107115 h 536701"/>
                <a:gd name="connsiteX2" fmla="*/ 930054 w 1104408"/>
                <a:gd name="connsiteY2" fmla="*/ 21212 h 536701"/>
                <a:gd name="connsiteX3" fmla="*/ 1103245 w 1104408"/>
                <a:gd name="connsiteY3" fmla="*/ 499249 h 536701"/>
                <a:gd name="connsiteX4" fmla="*/ 874528 w 1104408"/>
                <a:gd name="connsiteY4" fmla="*/ 388371 h 536701"/>
                <a:gd name="connsiteX5" fmla="*/ 430686 w 1104408"/>
                <a:gd name="connsiteY5" fmla="*/ 345240 h 536701"/>
                <a:gd name="connsiteX6" fmla="*/ 13444 w 1104408"/>
                <a:gd name="connsiteY6" fmla="*/ 536455 h 536701"/>
                <a:gd name="connsiteX7" fmla="*/ 106836 w 1104408"/>
                <a:gd name="connsiteY7" fmla="*/ 316665 h 536701"/>
                <a:gd name="connsiteX0" fmla="*/ 106836 w 1104407"/>
                <a:gd name="connsiteY0" fmla="*/ 360544 h 580580"/>
                <a:gd name="connsiteX1" fmla="*/ 278286 w 1104407"/>
                <a:gd name="connsiteY1" fmla="*/ 35979 h 580580"/>
                <a:gd name="connsiteX2" fmla="*/ 930054 w 1104407"/>
                <a:gd name="connsiteY2" fmla="*/ 65091 h 580580"/>
                <a:gd name="connsiteX3" fmla="*/ 1103245 w 1104407"/>
                <a:gd name="connsiteY3" fmla="*/ 543128 h 580580"/>
                <a:gd name="connsiteX4" fmla="*/ 874528 w 1104407"/>
                <a:gd name="connsiteY4" fmla="*/ 432250 h 580580"/>
                <a:gd name="connsiteX5" fmla="*/ 430686 w 1104407"/>
                <a:gd name="connsiteY5" fmla="*/ 389119 h 580580"/>
                <a:gd name="connsiteX6" fmla="*/ 13444 w 1104407"/>
                <a:gd name="connsiteY6" fmla="*/ 580334 h 580580"/>
                <a:gd name="connsiteX7" fmla="*/ 106836 w 1104407"/>
                <a:gd name="connsiteY7" fmla="*/ 360544 h 580580"/>
                <a:gd name="connsiteX0" fmla="*/ 31344 w 1149142"/>
                <a:gd name="connsiteY0" fmla="*/ 299208 h 577265"/>
                <a:gd name="connsiteX1" fmla="*/ 323021 w 1149142"/>
                <a:gd name="connsiteY1" fmla="*/ 32150 h 577265"/>
                <a:gd name="connsiteX2" fmla="*/ 974789 w 1149142"/>
                <a:gd name="connsiteY2" fmla="*/ 61262 h 577265"/>
                <a:gd name="connsiteX3" fmla="*/ 1147980 w 1149142"/>
                <a:gd name="connsiteY3" fmla="*/ 539299 h 577265"/>
                <a:gd name="connsiteX4" fmla="*/ 919263 w 1149142"/>
                <a:gd name="connsiteY4" fmla="*/ 428421 h 577265"/>
                <a:gd name="connsiteX5" fmla="*/ 475421 w 1149142"/>
                <a:gd name="connsiteY5" fmla="*/ 385290 h 577265"/>
                <a:gd name="connsiteX6" fmla="*/ 58179 w 1149142"/>
                <a:gd name="connsiteY6" fmla="*/ 576505 h 577265"/>
                <a:gd name="connsiteX7" fmla="*/ 31344 w 1149142"/>
                <a:gd name="connsiteY7" fmla="*/ 299208 h 577265"/>
                <a:gd name="connsiteX0" fmla="*/ 64700 w 1182498"/>
                <a:gd name="connsiteY0" fmla="*/ 299206 h 835621"/>
                <a:gd name="connsiteX1" fmla="*/ 356377 w 1182498"/>
                <a:gd name="connsiteY1" fmla="*/ 32148 h 835621"/>
                <a:gd name="connsiteX2" fmla="*/ 1008145 w 1182498"/>
                <a:gd name="connsiteY2" fmla="*/ 61260 h 835621"/>
                <a:gd name="connsiteX3" fmla="*/ 1181336 w 1182498"/>
                <a:gd name="connsiteY3" fmla="*/ 539297 h 835621"/>
                <a:gd name="connsiteX4" fmla="*/ 952619 w 1182498"/>
                <a:gd name="connsiteY4" fmla="*/ 428419 h 835621"/>
                <a:gd name="connsiteX5" fmla="*/ 508777 w 1182498"/>
                <a:gd name="connsiteY5" fmla="*/ 385288 h 835621"/>
                <a:gd name="connsiteX6" fmla="*/ 38101 w 1182498"/>
                <a:gd name="connsiteY6" fmla="*/ 835287 h 835621"/>
                <a:gd name="connsiteX7" fmla="*/ 64700 w 1182498"/>
                <a:gd name="connsiteY7" fmla="*/ 299206 h 835621"/>
                <a:gd name="connsiteX0" fmla="*/ 88304 w 1206102"/>
                <a:gd name="connsiteY0" fmla="*/ 299206 h 1123303"/>
                <a:gd name="connsiteX1" fmla="*/ 379981 w 1206102"/>
                <a:gd name="connsiteY1" fmla="*/ 32148 h 1123303"/>
                <a:gd name="connsiteX2" fmla="*/ 1031749 w 1206102"/>
                <a:gd name="connsiteY2" fmla="*/ 61260 h 1123303"/>
                <a:gd name="connsiteX3" fmla="*/ 1204940 w 1206102"/>
                <a:gd name="connsiteY3" fmla="*/ 539297 h 1123303"/>
                <a:gd name="connsiteX4" fmla="*/ 976223 w 1206102"/>
                <a:gd name="connsiteY4" fmla="*/ 428419 h 1123303"/>
                <a:gd name="connsiteX5" fmla="*/ 532381 w 1206102"/>
                <a:gd name="connsiteY5" fmla="*/ 385288 h 1123303"/>
                <a:gd name="connsiteX6" fmla="*/ 31315 w 1206102"/>
                <a:gd name="connsiteY6" fmla="*/ 1123096 h 1123303"/>
                <a:gd name="connsiteX7" fmla="*/ 88304 w 1206102"/>
                <a:gd name="connsiteY7" fmla="*/ 299206 h 1123303"/>
                <a:gd name="connsiteX0" fmla="*/ 88304 w 1290547"/>
                <a:gd name="connsiteY0" fmla="*/ 325315 h 1149411"/>
                <a:gd name="connsiteX1" fmla="*/ 379981 w 1290547"/>
                <a:gd name="connsiteY1" fmla="*/ 58257 h 1149411"/>
                <a:gd name="connsiteX2" fmla="*/ 1031749 w 1290547"/>
                <a:gd name="connsiteY2" fmla="*/ 87369 h 1149411"/>
                <a:gd name="connsiteX3" fmla="*/ 1290030 w 1290547"/>
                <a:gd name="connsiteY3" fmla="*/ 964413 h 1149411"/>
                <a:gd name="connsiteX4" fmla="*/ 976223 w 1290547"/>
                <a:gd name="connsiteY4" fmla="*/ 454528 h 1149411"/>
                <a:gd name="connsiteX5" fmla="*/ 532381 w 1290547"/>
                <a:gd name="connsiteY5" fmla="*/ 411397 h 1149411"/>
                <a:gd name="connsiteX6" fmla="*/ 31315 w 1290547"/>
                <a:gd name="connsiteY6" fmla="*/ 1149205 h 1149411"/>
                <a:gd name="connsiteX7" fmla="*/ 88304 w 1290547"/>
                <a:gd name="connsiteY7" fmla="*/ 325315 h 114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0547" h="1149411">
                  <a:moveTo>
                    <a:pt x="88304" y="325315"/>
                  </a:moveTo>
                  <a:cubicBezTo>
                    <a:pt x="146415" y="143490"/>
                    <a:pt x="222740" y="97915"/>
                    <a:pt x="379981" y="58257"/>
                  </a:cubicBezTo>
                  <a:cubicBezTo>
                    <a:pt x="537222" y="18599"/>
                    <a:pt x="880074" y="-63657"/>
                    <a:pt x="1031749" y="87369"/>
                  </a:cubicBezTo>
                  <a:cubicBezTo>
                    <a:pt x="1183424" y="238395"/>
                    <a:pt x="1299284" y="903220"/>
                    <a:pt x="1290030" y="964413"/>
                  </a:cubicBezTo>
                  <a:cubicBezTo>
                    <a:pt x="1280776" y="1025606"/>
                    <a:pt x="1102498" y="546697"/>
                    <a:pt x="976223" y="454528"/>
                  </a:cubicBezTo>
                  <a:cubicBezTo>
                    <a:pt x="849948" y="362359"/>
                    <a:pt x="673669" y="398697"/>
                    <a:pt x="532381" y="411397"/>
                  </a:cubicBezTo>
                  <a:cubicBezTo>
                    <a:pt x="391093" y="424097"/>
                    <a:pt x="105328" y="1163552"/>
                    <a:pt x="31315" y="1149205"/>
                  </a:cubicBezTo>
                  <a:cubicBezTo>
                    <a:pt x="-42698" y="1134858"/>
                    <a:pt x="30193" y="507140"/>
                    <a:pt x="88304" y="325315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4F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 rot="20288828">
              <a:off x="5658034" y="1097838"/>
              <a:ext cx="744283" cy="346670"/>
            </a:xfrm>
            <a:custGeom>
              <a:avLst/>
              <a:gdLst>
                <a:gd name="connsiteX0" fmla="*/ 82698 w 1028171"/>
                <a:gd name="connsiteY0" fmla="*/ 273583 h 378971"/>
                <a:gd name="connsiteX1" fmla="*/ 254148 w 1028171"/>
                <a:gd name="connsiteY1" fmla="*/ 64033 h 378971"/>
                <a:gd name="connsiteX2" fmla="*/ 758973 w 1028171"/>
                <a:gd name="connsiteY2" fmla="*/ 6883 h 378971"/>
                <a:gd name="connsiteX3" fmla="*/ 1025673 w 1028171"/>
                <a:gd name="connsiteY3" fmla="*/ 197383 h 378971"/>
                <a:gd name="connsiteX4" fmla="*/ 863748 w 1028171"/>
                <a:gd name="connsiteY4" fmla="*/ 302158 h 378971"/>
                <a:gd name="connsiteX5" fmla="*/ 406548 w 1028171"/>
                <a:gd name="connsiteY5" fmla="*/ 302158 h 378971"/>
                <a:gd name="connsiteX6" fmla="*/ 16023 w 1028171"/>
                <a:gd name="connsiteY6" fmla="*/ 378358 h 378971"/>
                <a:gd name="connsiteX7" fmla="*/ 82698 w 1028171"/>
                <a:gd name="connsiteY7" fmla="*/ 273583 h 378971"/>
                <a:gd name="connsiteX0" fmla="*/ 106836 w 1052309"/>
                <a:gd name="connsiteY0" fmla="*/ 273583 h 493619"/>
                <a:gd name="connsiteX1" fmla="*/ 278286 w 1052309"/>
                <a:gd name="connsiteY1" fmla="*/ 64033 h 493619"/>
                <a:gd name="connsiteX2" fmla="*/ 783111 w 1052309"/>
                <a:gd name="connsiteY2" fmla="*/ 6883 h 493619"/>
                <a:gd name="connsiteX3" fmla="*/ 1049811 w 1052309"/>
                <a:gd name="connsiteY3" fmla="*/ 197383 h 493619"/>
                <a:gd name="connsiteX4" fmla="*/ 887886 w 1052309"/>
                <a:gd name="connsiteY4" fmla="*/ 302158 h 493619"/>
                <a:gd name="connsiteX5" fmla="*/ 430686 w 1052309"/>
                <a:gd name="connsiteY5" fmla="*/ 302158 h 493619"/>
                <a:gd name="connsiteX6" fmla="*/ 13444 w 1052309"/>
                <a:gd name="connsiteY6" fmla="*/ 493373 h 493619"/>
                <a:gd name="connsiteX7" fmla="*/ 106836 w 1052309"/>
                <a:gd name="connsiteY7" fmla="*/ 273583 h 493619"/>
                <a:gd name="connsiteX0" fmla="*/ 106836 w 1104938"/>
                <a:gd name="connsiteY0" fmla="*/ 291763 h 511799"/>
                <a:gd name="connsiteX1" fmla="*/ 278286 w 1104938"/>
                <a:gd name="connsiteY1" fmla="*/ 82213 h 511799"/>
                <a:gd name="connsiteX2" fmla="*/ 783111 w 1104938"/>
                <a:gd name="connsiteY2" fmla="*/ 25063 h 511799"/>
                <a:gd name="connsiteX3" fmla="*/ 1103245 w 1104938"/>
                <a:gd name="connsiteY3" fmla="*/ 474347 h 511799"/>
                <a:gd name="connsiteX4" fmla="*/ 887886 w 1104938"/>
                <a:gd name="connsiteY4" fmla="*/ 320338 h 511799"/>
                <a:gd name="connsiteX5" fmla="*/ 430686 w 1104938"/>
                <a:gd name="connsiteY5" fmla="*/ 320338 h 511799"/>
                <a:gd name="connsiteX6" fmla="*/ 13444 w 1104938"/>
                <a:gd name="connsiteY6" fmla="*/ 511553 h 511799"/>
                <a:gd name="connsiteX7" fmla="*/ 106836 w 1104938"/>
                <a:gd name="connsiteY7" fmla="*/ 291763 h 511799"/>
                <a:gd name="connsiteX0" fmla="*/ 106836 w 1104451"/>
                <a:gd name="connsiteY0" fmla="*/ 291763 h 511799"/>
                <a:gd name="connsiteX1" fmla="*/ 278286 w 1104451"/>
                <a:gd name="connsiteY1" fmla="*/ 82213 h 511799"/>
                <a:gd name="connsiteX2" fmla="*/ 783111 w 1104451"/>
                <a:gd name="connsiteY2" fmla="*/ 25063 h 511799"/>
                <a:gd name="connsiteX3" fmla="*/ 1103245 w 1104451"/>
                <a:gd name="connsiteY3" fmla="*/ 474347 h 511799"/>
                <a:gd name="connsiteX4" fmla="*/ 874528 w 1104451"/>
                <a:gd name="connsiteY4" fmla="*/ 363469 h 511799"/>
                <a:gd name="connsiteX5" fmla="*/ 430686 w 1104451"/>
                <a:gd name="connsiteY5" fmla="*/ 320338 h 511799"/>
                <a:gd name="connsiteX6" fmla="*/ 13444 w 1104451"/>
                <a:gd name="connsiteY6" fmla="*/ 511553 h 511799"/>
                <a:gd name="connsiteX7" fmla="*/ 106836 w 1104451"/>
                <a:gd name="connsiteY7" fmla="*/ 291763 h 511799"/>
                <a:gd name="connsiteX0" fmla="*/ 106836 w 1104408"/>
                <a:gd name="connsiteY0" fmla="*/ 316665 h 536701"/>
                <a:gd name="connsiteX1" fmla="*/ 278286 w 1104408"/>
                <a:gd name="connsiteY1" fmla="*/ 107115 h 536701"/>
                <a:gd name="connsiteX2" fmla="*/ 930054 w 1104408"/>
                <a:gd name="connsiteY2" fmla="*/ 21212 h 536701"/>
                <a:gd name="connsiteX3" fmla="*/ 1103245 w 1104408"/>
                <a:gd name="connsiteY3" fmla="*/ 499249 h 536701"/>
                <a:gd name="connsiteX4" fmla="*/ 874528 w 1104408"/>
                <a:gd name="connsiteY4" fmla="*/ 388371 h 536701"/>
                <a:gd name="connsiteX5" fmla="*/ 430686 w 1104408"/>
                <a:gd name="connsiteY5" fmla="*/ 345240 h 536701"/>
                <a:gd name="connsiteX6" fmla="*/ 13444 w 1104408"/>
                <a:gd name="connsiteY6" fmla="*/ 536455 h 536701"/>
                <a:gd name="connsiteX7" fmla="*/ 106836 w 1104408"/>
                <a:gd name="connsiteY7" fmla="*/ 316665 h 536701"/>
                <a:gd name="connsiteX0" fmla="*/ 106836 w 1104407"/>
                <a:gd name="connsiteY0" fmla="*/ 360544 h 580580"/>
                <a:gd name="connsiteX1" fmla="*/ 278286 w 1104407"/>
                <a:gd name="connsiteY1" fmla="*/ 35979 h 580580"/>
                <a:gd name="connsiteX2" fmla="*/ 930054 w 1104407"/>
                <a:gd name="connsiteY2" fmla="*/ 65091 h 580580"/>
                <a:gd name="connsiteX3" fmla="*/ 1103245 w 1104407"/>
                <a:gd name="connsiteY3" fmla="*/ 543128 h 580580"/>
                <a:gd name="connsiteX4" fmla="*/ 874528 w 1104407"/>
                <a:gd name="connsiteY4" fmla="*/ 432250 h 580580"/>
                <a:gd name="connsiteX5" fmla="*/ 430686 w 1104407"/>
                <a:gd name="connsiteY5" fmla="*/ 389119 h 580580"/>
                <a:gd name="connsiteX6" fmla="*/ 13444 w 1104407"/>
                <a:gd name="connsiteY6" fmla="*/ 580334 h 580580"/>
                <a:gd name="connsiteX7" fmla="*/ 106836 w 1104407"/>
                <a:gd name="connsiteY7" fmla="*/ 360544 h 580580"/>
                <a:gd name="connsiteX0" fmla="*/ 31344 w 1149142"/>
                <a:gd name="connsiteY0" fmla="*/ 299208 h 577265"/>
                <a:gd name="connsiteX1" fmla="*/ 323021 w 1149142"/>
                <a:gd name="connsiteY1" fmla="*/ 32150 h 577265"/>
                <a:gd name="connsiteX2" fmla="*/ 974789 w 1149142"/>
                <a:gd name="connsiteY2" fmla="*/ 61262 h 577265"/>
                <a:gd name="connsiteX3" fmla="*/ 1147980 w 1149142"/>
                <a:gd name="connsiteY3" fmla="*/ 539299 h 577265"/>
                <a:gd name="connsiteX4" fmla="*/ 919263 w 1149142"/>
                <a:gd name="connsiteY4" fmla="*/ 428421 h 577265"/>
                <a:gd name="connsiteX5" fmla="*/ 475421 w 1149142"/>
                <a:gd name="connsiteY5" fmla="*/ 385290 h 577265"/>
                <a:gd name="connsiteX6" fmla="*/ 58179 w 1149142"/>
                <a:gd name="connsiteY6" fmla="*/ 576505 h 577265"/>
                <a:gd name="connsiteX7" fmla="*/ 31344 w 1149142"/>
                <a:gd name="connsiteY7" fmla="*/ 299208 h 577265"/>
                <a:gd name="connsiteX0" fmla="*/ 64700 w 1182498"/>
                <a:gd name="connsiteY0" fmla="*/ 299206 h 835621"/>
                <a:gd name="connsiteX1" fmla="*/ 356377 w 1182498"/>
                <a:gd name="connsiteY1" fmla="*/ 32148 h 835621"/>
                <a:gd name="connsiteX2" fmla="*/ 1008145 w 1182498"/>
                <a:gd name="connsiteY2" fmla="*/ 61260 h 835621"/>
                <a:gd name="connsiteX3" fmla="*/ 1181336 w 1182498"/>
                <a:gd name="connsiteY3" fmla="*/ 539297 h 835621"/>
                <a:gd name="connsiteX4" fmla="*/ 952619 w 1182498"/>
                <a:gd name="connsiteY4" fmla="*/ 428419 h 835621"/>
                <a:gd name="connsiteX5" fmla="*/ 508777 w 1182498"/>
                <a:gd name="connsiteY5" fmla="*/ 385288 h 835621"/>
                <a:gd name="connsiteX6" fmla="*/ 38101 w 1182498"/>
                <a:gd name="connsiteY6" fmla="*/ 835287 h 835621"/>
                <a:gd name="connsiteX7" fmla="*/ 64700 w 1182498"/>
                <a:gd name="connsiteY7" fmla="*/ 299206 h 835621"/>
                <a:gd name="connsiteX0" fmla="*/ 64702 w 1190629"/>
                <a:gd name="connsiteY0" fmla="*/ 334755 h 1113157"/>
                <a:gd name="connsiteX1" fmla="*/ 356379 w 1190629"/>
                <a:gd name="connsiteY1" fmla="*/ 67697 h 1113157"/>
                <a:gd name="connsiteX2" fmla="*/ 1008147 w 1190629"/>
                <a:gd name="connsiteY2" fmla="*/ 96809 h 1113157"/>
                <a:gd name="connsiteX3" fmla="*/ 1189589 w 1190629"/>
                <a:gd name="connsiteY3" fmla="*/ 1108729 h 1113157"/>
                <a:gd name="connsiteX4" fmla="*/ 952621 w 1190629"/>
                <a:gd name="connsiteY4" fmla="*/ 463968 h 1113157"/>
                <a:gd name="connsiteX5" fmla="*/ 508779 w 1190629"/>
                <a:gd name="connsiteY5" fmla="*/ 420837 h 1113157"/>
                <a:gd name="connsiteX6" fmla="*/ 38103 w 1190629"/>
                <a:gd name="connsiteY6" fmla="*/ 870836 h 1113157"/>
                <a:gd name="connsiteX7" fmla="*/ 64702 w 1190629"/>
                <a:gd name="connsiteY7" fmla="*/ 334755 h 1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0629" h="1113157">
                  <a:moveTo>
                    <a:pt x="64702" y="334755"/>
                  </a:moveTo>
                  <a:cubicBezTo>
                    <a:pt x="117748" y="200899"/>
                    <a:pt x="199138" y="107355"/>
                    <a:pt x="356379" y="67697"/>
                  </a:cubicBezTo>
                  <a:cubicBezTo>
                    <a:pt x="513620" y="28039"/>
                    <a:pt x="869279" y="-76696"/>
                    <a:pt x="1008147" y="96809"/>
                  </a:cubicBezTo>
                  <a:cubicBezTo>
                    <a:pt x="1147015" y="270314"/>
                    <a:pt x="1198843" y="1047536"/>
                    <a:pt x="1189589" y="1108729"/>
                  </a:cubicBezTo>
                  <a:cubicBezTo>
                    <a:pt x="1180335" y="1169922"/>
                    <a:pt x="1066089" y="578617"/>
                    <a:pt x="952621" y="463968"/>
                  </a:cubicBezTo>
                  <a:cubicBezTo>
                    <a:pt x="839153" y="349319"/>
                    <a:pt x="650067" y="408137"/>
                    <a:pt x="508779" y="420837"/>
                  </a:cubicBezTo>
                  <a:cubicBezTo>
                    <a:pt x="367491" y="433537"/>
                    <a:pt x="112116" y="885183"/>
                    <a:pt x="38103" y="870836"/>
                  </a:cubicBezTo>
                  <a:cubicBezTo>
                    <a:pt x="-35910" y="856489"/>
                    <a:pt x="11656" y="468611"/>
                    <a:pt x="64702" y="334755"/>
                  </a:cubicBezTo>
                  <a:close/>
                </a:path>
              </a:pathLst>
            </a:custGeom>
            <a:solidFill>
              <a:schemeClr val="dk1">
                <a:alpha val="7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6270380" y="1716928"/>
              <a:ext cx="219162" cy="234457"/>
            </a:xfrm>
            <a:prstGeom prst="ellipse">
              <a:avLst/>
            </a:prstGeom>
            <a:gradFill flip="none" rotWithShape="1">
              <a:gsLst>
                <a:gs pos="0">
                  <a:srgbClr val="FF6565"/>
                </a:gs>
                <a:gs pos="88000">
                  <a:schemeClr val="bg1">
                    <a:alpha val="0"/>
                    <a:lumMod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5749341" y="1710004"/>
              <a:ext cx="219162" cy="234457"/>
            </a:xfrm>
            <a:prstGeom prst="ellipse">
              <a:avLst/>
            </a:prstGeom>
            <a:gradFill flip="none" rotWithShape="1">
              <a:gsLst>
                <a:gs pos="0">
                  <a:srgbClr val="FF6565"/>
                </a:gs>
                <a:gs pos="88000">
                  <a:schemeClr val="bg1">
                    <a:alpha val="0"/>
                    <a:lumMod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6200447" y="1535658"/>
              <a:ext cx="58373" cy="79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5946133" y="1547845"/>
              <a:ext cx="58373" cy="79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8" name="자유형 137"/>
            <p:cNvSpPr/>
            <p:nvPr/>
          </p:nvSpPr>
          <p:spPr>
            <a:xfrm rot="679523">
              <a:off x="5692439" y="653366"/>
              <a:ext cx="895883" cy="938923"/>
            </a:xfrm>
            <a:custGeom>
              <a:avLst/>
              <a:gdLst>
                <a:gd name="connsiteX0" fmla="*/ 19774 w 938551"/>
                <a:gd name="connsiteY0" fmla="*/ 828675 h 937720"/>
                <a:gd name="connsiteX1" fmla="*/ 934174 w 938551"/>
                <a:gd name="connsiteY1" fmla="*/ 838200 h 937720"/>
                <a:gd name="connsiteX2" fmla="*/ 353149 w 938551"/>
                <a:gd name="connsiteY2" fmla="*/ 0 h 937720"/>
                <a:gd name="connsiteX3" fmla="*/ 19774 w 938551"/>
                <a:gd name="connsiteY3" fmla="*/ 828675 h 937720"/>
                <a:gd name="connsiteX0" fmla="*/ 28035 w 946330"/>
                <a:gd name="connsiteY0" fmla="*/ 1066248 h 1190182"/>
                <a:gd name="connsiteX1" fmla="*/ 942435 w 946330"/>
                <a:gd name="connsiteY1" fmla="*/ 1075773 h 1190182"/>
                <a:gd name="connsiteX2" fmla="*/ 295534 w 946330"/>
                <a:gd name="connsiteY2" fmla="*/ 0 h 1190182"/>
                <a:gd name="connsiteX3" fmla="*/ 28035 w 946330"/>
                <a:gd name="connsiteY3" fmla="*/ 1066248 h 1190182"/>
                <a:gd name="connsiteX0" fmla="*/ 35982 w 954866"/>
                <a:gd name="connsiteY0" fmla="*/ 1214209 h 1338143"/>
                <a:gd name="connsiteX1" fmla="*/ 950382 w 954866"/>
                <a:gd name="connsiteY1" fmla="*/ 1223734 h 1338143"/>
                <a:gd name="connsiteX2" fmla="*/ 303481 w 954866"/>
                <a:gd name="connsiteY2" fmla="*/ 147961 h 1338143"/>
                <a:gd name="connsiteX3" fmla="*/ 35982 w 954866"/>
                <a:gd name="connsiteY3" fmla="*/ 1214209 h 1338143"/>
                <a:gd name="connsiteX0" fmla="*/ 20094 w 821565"/>
                <a:gd name="connsiteY0" fmla="*/ 1066269 h 1200797"/>
                <a:gd name="connsiteX1" fmla="*/ 816858 w 821565"/>
                <a:gd name="connsiteY1" fmla="*/ 1094800 h 1200797"/>
                <a:gd name="connsiteX2" fmla="*/ 287593 w 821565"/>
                <a:gd name="connsiteY2" fmla="*/ 21 h 1200797"/>
                <a:gd name="connsiteX3" fmla="*/ 20094 w 821565"/>
                <a:gd name="connsiteY3" fmla="*/ 1066269 h 1200797"/>
                <a:gd name="connsiteX0" fmla="*/ 23490 w 773121"/>
                <a:gd name="connsiteY0" fmla="*/ 1151843 h 1250485"/>
                <a:gd name="connsiteX1" fmla="*/ 768494 w 773121"/>
                <a:gd name="connsiteY1" fmla="*/ 1094848 h 1250485"/>
                <a:gd name="connsiteX2" fmla="*/ 239229 w 773121"/>
                <a:gd name="connsiteY2" fmla="*/ 69 h 1250485"/>
                <a:gd name="connsiteX3" fmla="*/ 23490 w 773121"/>
                <a:gd name="connsiteY3" fmla="*/ 1151843 h 1250485"/>
                <a:gd name="connsiteX0" fmla="*/ 29748 w 780003"/>
                <a:gd name="connsiteY0" fmla="*/ 1303516 h 1402156"/>
                <a:gd name="connsiteX1" fmla="*/ 774752 w 780003"/>
                <a:gd name="connsiteY1" fmla="*/ 1246521 h 1402156"/>
                <a:gd name="connsiteX2" fmla="*/ 245487 w 780003"/>
                <a:gd name="connsiteY2" fmla="*/ 151742 h 1402156"/>
                <a:gd name="connsiteX3" fmla="*/ 29748 w 780003"/>
                <a:gd name="connsiteY3" fmla="*/ 1303516 h 1402156"/>
                <a:gd name="connsiteX0" fmla="*/ 38936 w 790001"/>
                <a:gd name="connsiteY0" fmla="*/ 1284105 h 1382746"/>
                <a:gd name="connsiteX1" fmla="*/ 783940 w 790001"/>
                <a:gd name="connsiteY1" fmla="*/ 1227110 h 1382746"/>
                <a:gd name="connsiteX2" fmla="*/ 254675 w 790001"/>
                <a:gd name="connsiteY2" fmla="*/ 132331 h 1382746"/>
                <a:gd name="connsiteX3" fmla="*/ 38936 w 790001"/>
                <a:gd name="connsiteY3" fmla="*/ 1284105 h 1382746"/>
                <a:gd name="connsiteX0" fmla="*/ 25834 w 777923"/>
                <a:gd name="connsiteY0" fmla="*/ 955724 h 1028968"/>
                <a:gd name="connsiteX1" fmla="*/ 770838 w 777923"/>
                <a:gd name="connsiteY1" fmla="*/ 898729 h 1028968"/>
                <a:gd name="connsiteX2" fmla="*/ 298038 w 777923"/>
                <a:gd name="connsiteY2" fmla="*/ 155559 h 1028968"/>
                <a:gd name="connsiteX3" fmla="*/ 25834 w 777923"/>
                <a:gd name="connsiteY3" fmla="*/ 955724 h 1028968"/>
                <a:gd name="connsiteX0" fmla="*/ 38553 w 792883"/>
                <a:gd name="connsiteY0" fmla="*/ 894878 h 968121"/>
                <a:gd name="connsiteX1" fmla="*/ 783557 w 792883"/>
                <a:gd name="connsiteY1" fmla="*/ 837883 h 968121"/>
                <a:gd name="connsiteX2" fmla="*/ 310757 w 792883"/>
                <a:gd name="connsiteY2" fmla="*/ 94713 h 968121"/>
                <a:gd name="connsiteX3" fmla="*/ 38553 w 792883"/>
                <a:gd name="connsiteY3" fmla="*/ 894878 h 968121"/>
                <a:gd name="connsiteX0" fmla="*/ 34610 w 789465"/>
                <a:gd name="connsiteY0" fmla="*/ 1020881 h 1103684"/>
                <a:gd name="connsiteX1" fmla="*/ 779614 w 789465"/>
                <a:gd name="connsiteY1" fmla="*/ 963886 h 1103684"/>
                <a:gd name="connsiteX2" fmla="*/ 320931 w 789465"/>
                <a:gd name="connsiteY2" fmla="*/ 87676 h 1103684"/>
                <a:gd name="connsiteX3" fmla="*/ 34610 w 789465"/>
                <a:gd name="connsiteY3" fmla="*/ 1020881 h 1103684"/>
                <a:gd name="connsiteX0" fmla="*/ 37942 w 792797"/>
                <a:gd name="connsiteY0" fmla="*/ 1055470 h 1343759"/>
                <a:gd name="connsiteX1" fmla="*/ 782946 w 792797"/>
                <a:gd name="connsiteY1" fmla="*/ 998475 h 1343759"/>
                <a:gd name="connsiteX2" fmla="*/ 324263 w 792797"/>
                <a:gd name="connsiteY2" fmla="*/ 122265 h 1343759"/>
                <a:gd name="connsiteX3" fmla="*/ 37942 w 792797"/>
                <a:gd name="connsiteY3" fmla="*/ 1055470 h 1343759"/>
                <a:gd name="connsiteX0" fmla="*/ 40549 w 720884"/>
                <a:gd name="connsiteY0" fmla="*/ 982246 h 1257383"/>
                <a:gd name="connsiteX1" fmla="*/ 715640 w 720884"/>
                <a:gd name="connsiteY1" fmla="*/ 876513 h 1257383"/>
                <a:gd name="connsiteX2" fmla="*/ 256957 w 720884"/>
                <a:gd name="connsiteY2" fmla="*/ 303 h 1257383"/>
                <a:gd name="connsiteX3" fmla="*/ 40549 w 720884"/>
                <a:gd name="connsiteY3" fmla="*/ 982246 h 1257383"/>
                <a:gd name="connsiteX0" fmla="*/ 11140 w 580158"/>
                <a:gd name="connsiteY0" fmla="*/ 982134 h 1057606"/>
                <a:gd name="connsiteX1" fmla="*/ 573501 w 580158"/>
                <a:gd name="connsiteY1" fmla="*/ 897374 h 1057606"/>
                <a:gd name="connsiteX2" fmla="*/ 227548 w 580158"/>
                <a:gd name="connsiteY2" fmla="*/ 191 h 1057606"/>
                <a:gd name="connsiteX3" fmla="*/ 11140 w 580158"/>
                <a:gd name="connsiteY3" fmla="*/ 982134 h 1057606"/>
                <a:gd name="connsiteX0" fmla="*/ 18390 w 587408"/>
                <a:gd name="connsiteY0" fmla="*/ 982134 h 1016372"/>
                <a:gd name="connsiteX1" fmla="*/ 580751 w 587408"/>
                <a:gd name="connsiteY1" fmla="*/ 897374 h 1016372"/>
                <a:gd name="connsiteX2" fmla="*/ 234798 w 587408"/>
                <a:gd name="connsiteY2" fmla="*/ 191 h 1016372"/>
                <a:gd name="connsiteX3" fmla="*/ 18390 w 587408"/>
                <a:gd name="connsiteY3" fmla="*/ 982134 h 1016372"/>
                <a:gd name="connsiteX0" fmla="*/ 15158 w 648768"/>
                <a:gd name="connsiteY0" fmla="*/ 982346 h 1045671"/>
                <a:gd name="connsiteX1" fmla="*/ 643012 w 648768"/>
                <a:gd name="connsiteY1" fmla="*/ 861313 h 1045671"/>
                <a:gd name="connsiteX2" fmla="*/ 231566 w 648768"/>
                <a:gd name="connsiteY2" fmla="*/ 403 h 1045671"/>
                <a:gd name="connsiteX3" fmla="*/ 15158 w 648768"/>
                <a:gd name="connsiteY3" fmla="*/ 982346 h 1045671"/>
                <a:gd name="connsiteX0" fmla="*/ 11446 w 644116"/>
                <a:gd name="connsiteY0" fmla="*/ 1007244 h 1070570"/>
                <a:gd name="connsiteX1" fmla="*/ 639300 w 644116"/>
                <a:gd name="connsiteY1" fmla="*/ 886211 h 1070570"/>
                <a:gd name="connsiteX2" fmla="*/ 227854 w 644116"/>
                <a:gd name="connsiteY2" fmla="*/ 25301 h 1070570"/>
                <a:gd name="connsiteX3" fmla="*/ 11446 w 644116"/>
                <a:gd name="connsiteY3" fmla="*/ 1007244 h 1070570"/>
                <a:gd name="connsiteX0" fmla="*/ 8884 w 641929"/>
                <a:gd name="connsiteY0" fmla="*/ 741689 h 784761"/>
                <a:gd name="connsiteX1" fmla="*/ 636738 w 641929"/>
                <a:gd name="connsiteY1" fmla="*/ 620656 h 784761"/>
                <a:gd name="connsiteX2" fmla="*/ 259964 w 641929"/>
                <a:gd name="connsiteY2" fmla="*/ 34267 h 784761"/>
                <a:gd name="connsiteX3" fmla="*/ 8884 w 641929"/>
                <a:gd name="connsiteY3" fmla="*/ 741689 h 784761"/>
                <a:gd name="connsiteX0" fmla="*/ 11812 w 644438"/>
                <a:gd name="connsiteY0" fmla="*/ 1054892 h 1121820"/>
                <a:gd name="connsiteX1" fmla="*/ 639666 w 644438"/>
                <a:gd name="connsiteY1" fmla="*/ 933859 h 1121820"/>
                <a:gd name="connsiteX2" fmla="*/ 223806 w 644438"/>
                <a:gd name="connsiteY2" fmla="*/ 24174 h 1121820"/>
                <a:gd name="connsiteX3" fmla="*/ 11812 w 644438"/>
                <a:gd name="connsiteY3" fmla="*/ 1054892 h 1121820"/>
                <a:gd name="connsiteX0" fmla="*/ 16612 w 663865"/>
                <a:gd name="connsiteY0" fmla="*/ 1031347 h 1089012"/>
                <a:gd name="connsiteX1" fmla="*/ 658327 w 663865"/>
                <a:gd name="connsiteY1" fmla="*/ 877755 h 1089012"/>
                <a:gd name="connsiteX2" fmla="*/ 228606 w 663865"/>
                <a:gd name="connsiteY2" fmla="*/ 629 h 1089012"/>
                <a:gd name="connsiteX3" fmla="*/ 16612 w 663865"/>
                <a:gd name="connsiteY3" fmla="*/ 1031347 h 10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65" h="1089012">
                  <a:moveTo>
                    <a:pt x="16612" y="1031347"/>
                  </a:moveTo>
                  <a:cubicBezTo>
                    <a:pt x="88232" y="1177535"/>
                    <a:pt x="602765" y="1015868"/>
                    <a:pt x="658327" y="877755"/>
                  </a:cubicBezTo>
                  <a:cubicBezTo>
                    <a:pt x="713890" y="739642"/>
                    <a:pt x="335558" y="-24970"/>
                    <a:pt x="228606" y="629"/>
                  </a:cubicBezTo>
                  <a:cubicBezTo>
                    <a:pt x="121654" y="26228"/>
                    <a:pt x="-55008" y="885159"/>
                    <a:pt x="16612" y="1031347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55495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2017-03-14T23:56:39Z</dcterms:created>
  <dcterms:modified xsi:type="dcterms:W3CDTF">2017-03-15T07:39:11Z</dcterms:modified>
</cp:coreProperties>
</file>