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99CB-1BAB-4088-8CD5-561F14103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1F3A0-CDF4-4458-96B7-A5A72EF3D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862C0-E13B-4305-835E-B7CFDA9E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D778-B2FB-466E-9152-D630D5AC894D}" type="datetimeFigureOut">
              <a:rPr lang="th-TH" smtClean="0"/>
              <a:t>06/03/64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EA0D5-3E36-4737-924A-8FC57F77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3C175-D7A3-44A1-9A2B-D4C15489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AF2A-75C1-4FF1-94AC-1FC6336E9D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708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E8AE-5C1B-40A4-81B7-9E1CAF6A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8744F-5F1F-4918-B0F3-B40127A8E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2CDE2-2668-4618-A28C-2231770D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D778-B2FB-466E-9152-D630D5AC894D}" type="datetimeFigureOut">
              <a:rPr lang="th-TH" smtClean="0"/>
              <a:t>06/03/64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763D-5957-4191-9994-1EE9D590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7678A-0933-4793-A3D8-2EE91BA3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AF2A-75C1-4FF1-94AC-1FC6336E9D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444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7AF7A-BAC2-4D0C-84CB-16C66B4C1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EC2CC-7B14-4F64-B9CE-9282061C0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EF8D-10F0-420A-A222-4D50A920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D778-B2FB-466E-9152-D630D5AC894D}" type="datetimeFigureOut">
              <a:rPr lang="th-TH" smtClean="0"/>
              <a:t>06/03/64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F19AB-AA6D-41F3-A294-A156864D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B4D14-AED5-422E-8B11-37B0BCCC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AF2A-75C1-4FF1-94AC-1FC6336E9D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453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ECF4-692E-483A-BB47-2D36ABA7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B7F7F-83C9-4EF5-B8C1-B04A84948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22CCB-4931-4683-8509-96203D36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D778-B2FB-466E-9152-D630D5AC894D}" type="datetimeFigureOut">
              <a:rPr lang="th-TH" smtClean="0"/>
              <a:t>06/03/64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4894B-6D7F-4853-9C00-CBA28111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7438A-CDC1-4438-B668-E04C0669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AF2A-75C1-4FF1-94AC-1FC6336E9D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466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4D4D-D97F-4BCC-BB50-A663E3C7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E63D2-9CE7-4B64-8C16-BA6B48231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65A60-7351-4B83-B359-8596DFFA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D778-B2FB-466E-9152-D630D5AC894D}" type="datetimeFigureOut">
              <a:rPr lang="th-TH" smtClean="0"/>
              <a:t>06/03/64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EB38E-BBDE-42DE-99FC-C1852967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29E30-82D5-49B8-932B-C9A72AF9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AF2A-75C1-4FF1-94AC-1FC6336E9D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184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3B7F-8016-42EC-A000-7ACF7A00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B8554-5F3B-4679-A367-961C3334C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53F0B-7C7E-46D2-AB70-D839AAA37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3EDA9-AF3E-4E62-951D-45E765DB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D778-B2FB-466E-9152-D630D5AC894D}" type="datetimeFigureOut">
              <a:rPr lang="th-TH" smtClean="0"/>
              <a:t>06/03/64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2C8D2-A302-4427-BB95-032666BE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0747E-6BDA-4D6E-853A-BBD88481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AF2A-75C1-4FF1-94AC-1FC6336E9D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477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9420-6013-43D3-855F-3257D12C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AE196-4E81-4410-A382-B029A2CD3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ED882-7AF5-425A-9EB2-1E2CF8BC2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76E37-0AFD-4695-9CDA-470DCA3A6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F6F14-D5E8-466C-9379-C56E40186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09A21-3C64-4DD2-AB17-70AAC59E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D778-B2FB-466E-9152-D630D5AC894D}" type="datetimeFigureOut">
              <a:rPr lang="th-TH" smtClean="0"/>
              <a:t>06/03/64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B4A6D8-D356-4A94-B534-69D8CB96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DFFB8-49F2-45A1-BFFB-AC8856CE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AF2A-75C1-4FF1-94AC-1FC6336E9D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622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0214-63EA-43CE-9136-E3F13D0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F7431-3AC9-44A2-B290-8617881E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D778-B2FB-466E-9152-D630D5AC894D}" type="datetimeFigureOut">
              <a:rPr lang="th-TH" smtClean="0"/>
              <a:t>06/03/64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E0931-A1EF-48EB-80FA-19F23657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84D7C-29D1-4C53-A2B7-A31EF92E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AF2A-75C1-4FF1-94AC-1FC6336E9D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300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8679F-F842-4949-9DCC-2E1907AD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D778-B2FB-466E-9152-D630D5AC894D}" type="datetimeFigureOut">
              <a:rPr lang="th-TH" smtClean="0"/>
              <a:t>06/03/64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DF782-6AE0-491C-A90F-DA1474B1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E128-83B2-406C-BB5A-7174CAC1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AF2A-75C1-4FF1-94AC-1FC6336E9D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950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E49E-2A1C-4AB0-A48A-420F6A88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F8EB-6B27-4585-A5CF-C124AC154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19EE9-E782-4128-85E1-AD50C82A5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E5BB7-81D1-4A5C-B9DA-DA803C59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D778-B2FB-466E-9152-D630D5AC894D}" type="datetimeFigureOut">
              <a:rPr lang="th-TH" smtClean="0"/>
              <a:t>06/03/64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6E141-4D63-4752-96D0-8C843A23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A0B41-0F3C-4BCE-92BE-49550181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AF2A-75C1-4FF1-94AC-1FC6336E9D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122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F7FD-CF5E-48FC-B9A0-0A47457A8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556BC8-5C00-46A6-B942-8E475517A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61BA2-1326-49FC-82B5-CF433438F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2D13A-F892-4A6F-937A-3A369CE6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D778-B2FB-466E-9152-D630D5AC894D}" type="datetimeFigureOut">
              <a:rPr lang="th-TH" smtClean="0"/>
              <a:t>06/03/64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9E108-DA37-4D9D-8CD2-F9C484FF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060AC-C6B2-4CED-A094-C9313B81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AF2A-75C1-4FF1-94AC-1FC6336E9D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10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155E03-F1D3-42CB-9B6D-C0825234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7390F-A4F7-42EE-A21F-9A6977216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06C50-1F45-4B2B-9B3E-F49BAFF5B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ED778-B2FB-466E-9152-D630D5AC894D}" type="datetimeFigureOut">
              <a:rPr lang="th-TH" smtClean="0"/>
              <a:t>06/03/64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E6A0-8593-4E19-B2C3-4AD5E589E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EB0B8-1402-4AB5-A9B6-4ACD81C10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9AF2A-75C1-4FF1-94AC-1FC6336E9D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36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DCF52-6B1F-45F5-9748-8D893BCA5B1F}"/>
              </a:ext>
            </a:extLst>
          </p:cNvPr>
          <p:cNvSpPr txBox="1"/>
          <p:nvPr/>
        </p:nvSpPr>
        <p:spPr>
          <a:xfrm>
            <a:off x="838899" y="511729"/>
            <a:ext cx="10770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Workshop : Electronic Prototype with </a:t>
            </a:r>
            <a:r>
              <a:rPr lang="en-US" b="1" dirty="0" err="1"/>
              <a:t>microPython</a:t>
            </a:r>
            <a:endParaRPr lang="th-TH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4530B-2C0A-43E9-88FD-14D44D49E469}"/>
              </a:ext>
            </a:extLst>
          </p:cNvPr>
          <p:cNvSpPr txBox="1"/>
          <p:nvPr/>
        </p:nvSpPr>
        <p:spPr>
          <a:xfrm>
            <a:off x="838899" y="1035796"/>
            <a:ext cx="10770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h-TH"/>
            </a:defPPr>
          </a:lstStyle>
          <a:p>
            <a:pPr algn="ctr"/>
            <a:r>
              <a:rPr lang="en-US" dirty="0"/>
              <a:t>Typical development activities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2FF39-014A-4A9D-83E5-4289D446295C}"/>
              </a:ext>
            </a:extLst>
          </p:cNvPr>
          <p:cNvSpPr txBox="1"/>
          <p:nvPr/>
        </p:nvSpPr>
        <p:spPr>
          <a:xfrm>
            <a:off x="838899" y="4420692"/>
            <a:ext cx="200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1.Mechanical Part , </a:t>
            </a:r>
            <a:r>
              <a:rPr lang="en-US" sz="1800" dirty="0" err="1"/>
              <a:t>e,g</a:t>
            </a:r>
            <a:r>
              <a:rPr lang="en-US" sz="1800" dirty="0"/>
              <a:t> enclosure</a:t>
            </a:r>
            <a:endParaRPr lang="th-TH" sz="1800" i="1" dirty="0"/>
          </a:p>
        </p:txBody>
      </p:sp>
      <p:pic>
        <p:nvPicPr>
          <p:cNvPr id="7" name="Picture 2" descr="Image result for enclosure design">
            <a:extLst>
              <a:ext uri="{FF2B5EF4-FFF2-40B4-BE49-F238E27FC236}">
                <a16:creationId xmlns:a16="http://schemas.microsoft.com/office/drawing/2014/main" id="{BE4E5D34-25B3-40CF-A4F9-4886BD07A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9" y="2084067"/>
            <a:ext cx="2084839" cy="208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DCA91C-42DF-4B01-9BCC-707E2863E852}"/>
              </a:ext>
            </a:extLst>
          </p:cNvPr>
          <p:cNvSpPr txBox="1"/>
          <p:nvPr/>
        </p:nvSpPr>
        <p:spPr>
          <a:xfrm>
            <a:off x="3390550" y="4460148"/>
            <a:ext cx="200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2.Electronic Circuits</a:t>
            </a:r>
            <a:endParaRPr lang="th-TH" sz="18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C25B0-DF4C-45C5-8805-6B5C37F19F16}"/>
              </a:ext>
            </a:extLst>
          </p:cNvPr>
          <p:cNvSpPr txBox="1"/>
          <p:nvPr/>
        </p:nvSpPr>
        <p:spPr>
          <a:xfrm>
            <a:off x="6608229" y="4460148"/>
            <a:ext cx="200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3. Firmware</a:t>
            </a:r>
            <a:endParaRPr lang="th-TH" sz="18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2BD59-EE92-4486-B9F6-7FFB628F1B89}"/>
              </a:ext>
            </a:extLst>
          </p:cNvPr>
          <p:cNvSpPr txBox="1"/>
          <p:nvPr/>
        </p:nvSpPr>
        <p:spPr>
          <a:xfrm>
            <a:off x="9424224" y="4443064"/>
            <a:ext cx="200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4. Software</a:t>
            </a:r>
            <a:endParaRPr lang="th-TH" sz="1800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DA891E-A7BC-4D41-9605-10645C4BE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127" y="2176537"/>
            <a:ext cx="2904501" cy="2283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472719-5433-42B5-B2C2-6B4757F3B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73354"/>
            <a:ext cx="2685832" cy="1771054"/>
          </a:xfrm>
          <a:prstGeom prst="rect">
            <a:avLst/>
          </a:prstGeom>
        </p:spPr>
      </p:pic>
      <p:pic>
        <p:nvPicPr>
          <p:cNvPr id="13" name="Picture 4" descr="Image for post">
            <a:extLst>
              <a:ext uri="{FF2B5EF4-FFF2-40B4-BE49-F238E27FC236}">
                <a16:creationId xmlns:a16="http://schemas.microsoft.com/office/drawing/2014/main" id="{5A376708-003C-4490-9A6A-54E0DF8E7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667" y="2473354"/>
            <a:ext cx="2364297" cy="177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F38D3A-ADCD-4729-856E-3496FDCEC47A}"/>
              </a:ext>
            </a:extLst>
          </p:cNvPr>
          <p:cNvSpPr/>
          <p:nvPr/>
        </p:nvSpPr>
        <p:spPr>
          <a:xfrm>
            <a:off x="2923738" y="1988191"/>
            <a:ext cx="6119594" cy="3556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5684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45A709-5AFD-4249-A455-730D49E7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81526"/>
            <a:ext cx="5152240" cy="4979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B90F10-5C5A-4401-8456-B18FF74C8A8C}"/>
              </a:ext>
            </a:extLst>
          </p:cNvPr>
          <p:cNvSpPr txBox="1"/>
          <p:nvPr/>
        </p:nvSpPr>
        <p:spPr>
          <a:xfrm>
            <a:off x="7432646" y="2600587"/>
            <a:ext cx="35401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First_program.py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/>
              <a:t>The printing result will be shown below.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1EFF94-5F03-45B0-9A55-EE0295109F5B}"/>
              </a:ext>
            </a:extLst>
          </p:cNvPr>
          <p:cNvCxnSpPr>
            <a:cxnSpLocks/>
          </p:cNvCxnSpPr>
          <p:nvPr/>
        </p:nvCxnSpPr>
        <p:spPr>
          <a:xfrm flipH="1" flipV="1">
            <a:off x="2063692" y="1820411"/>
            <a:ext cx="5368954" cy="10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FE93E-F529-4309-BFF0-26176E5E7AE8}"/>
              </a:ext>
            </a:extLst>
          </p:cNvPr>
          <p:cNvSpPr txBox="1"/>
          <p:nvPr/>
        </p:nvSpPr>
        <p:spPr>
          <a:xfrm>
            <a:off x="710968" y="378688"/>
            <a:ext cx="10770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Workshop : Basic Test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306293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DCF52-6B1F-45F5-9748-8D893BCA5B1F}"/>
              </a:ext>
            </a:extLst>
          </p:cNvPr>
          <p:cNvSpPr txBox="1"/>
          <p:nvPr/>
        </p:nvSpPr>
        <p:spPr>
          <a:xfrm>
            <a:off x="830510" y="431793"/>
            <a:ext cx="10770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Workshop : Prerequisites</a:t>
            </a:r>
            <a:endParaRPr lang="th-TH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07C5D9-5C56-4C11-B823-F9C052F24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589" y="2119571"/>
            <a:ext cx="3661581" cy="4085789"/>
          </a:xfrm>
          <a:prstGeom prst="rect">
            <a:avLst/>
          </a:prstGeom>
        </p:spPr>
      </p:pic>
      <p:pic>
        <p:nvPicPr>
          <p:cNvPr id="15" name="Picture 2" descr="Adafruit Feather HUZZAH board">
            <a:extLst>
              <a:ext uri="{FF2B5EF4-FFF2-40B4-BE49-F238E27FC236}">
                <a16:creationId xmlns:a16="http://schemas.microsoft.com/office/drawing/2014/main" id="{7AE9C79D-ACA1-4EED-9FBF-5C6EC6B0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875" y="1718600"/>
            <a:ext cx="3142408" cy="160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B-A to Micro-USB Cable (1m / 3.3ft) | Belkin">
            <a:extLst>
              <a:ext uri="{FF2B5EF4-FFF2-40B4-BE49-F238E27FC236}">
                <a16:creationId xmlns:a16="http://schemas.microsoft.com/office/drawing/2014/main" id="{D654561D-DE92-4FE2-8746-F7E3FB1D6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875" y="3604074"/>
            <a:ext cx="2601286" cy="260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BC9BBC-E64F-4DB7-BB2C-8ADD84193A07}"/>
              </a:ext>
            </a:extLst>
          </p:cNvPr>
          <p:cNvSpPr txBox="1"/>
          <p:nvPr/>
        </p:nvSpPr>
        <p:spPr>
          <a:xfrm>
            <a:off x="2083589" y="1661684"/>
            <a:ext cx="3661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1"/>
                </a:solidFill>
              </a:rPr>
              <a:t>https://thonny.org/</a:t>
            </a:r>
            <a:endParaRPr lang="th-TH" sz="1600" u="sng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8C726-9EE3-4B46-9AD7-9F135ABE0CC1}"/>
              </a:ext>
            </a:extLst>
          </p:cNvPr>
          <p:cNvSpPr txBox="1"/>
          <p:nvPr/>
        </p:nvSpPr>
        <p:spPr>
          <a:xfrm>
            <a:off x="2087570" y="135768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Download </a:t>
            </a:r>
            <a:r>
              <a:rPr lang="en-US" sz="1600" dirty="0" err="1"/>
              <a:t>Thonny</a:t>
            </a:r>
            <a:r>
              <a:rPr lang="en-US" sz="1600" dirty="0"/>
              <a:t> from </a:t>
            </a:r>
            <a:r>
              <a:rPr lang="en-US" sz="1600" dirty="0" err="1"/>
              <a:t>Thonny</a:t>
            </a:r>
            <a:r>
              <a:rPr lang="en-US" sz="1600" dirty="0"/>
              <a:t> website.</a:t>
            </a:r>
            <a:endParaRPr lang="th-TH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2A100-A017-4C83-9802-CA3BA9DC6EA9}"/>
              </a:ext>
            </a:extLst>
          </p:cNvPr>
          <p:cNvSpPr txBox="1"/>
          <p:nvPr/>
        </p:nvSpPr>
        <p:spPr>
          <a:xfrm>
            <a:off x="6395875" y="1388600"/>
            <a:ext cx="314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Esp8266 board</a:t>
            </a:r>
            <a:endParaRPr lang="th-TH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AC5CF4-BF8B-48B8-89D5-772C9A052D60}"/>
              </a:ext>
            </a:extLst>
          </p:cNvPr>
          <p:cNvSpPr txBox="1"/>
          <p:nvPr/>
        </p:nvSpPr>
        <p:spPr>
          <a:xfrm>
            <a:off x="6204327" y="3946052"/>
            <a:ext cx="1882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Micro USB cable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62648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DCF52-6B1F-45F5-9748-8D893BCA5B1F}"/>
              </a:ext>
            </a:extLst>
          </p:cNvPr>
          <p:cNvSpPr txBox="1"/>
          <p:nvPr/>
        </p:nvSpPr>
        <p:spPr>
          <a:xfrm>
            <a:off x="813732" y="687356"/>
            <a:ext cx="10770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Workshop : Setup</a:t>
            </a:r>
            <a:endParaRPr lang="th-TH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7C6FED-6A52-4E7B-901A-8327FED7F2E7}"/>
              </a:ext>
            </a:extLst>
          </p:cNvPr>
          <p:cNvSpPr txBox="1"/>
          <p:nvPr/>
        </p:nvSpPr>
        <p:spPr>
          <a:xfrm>
            <a:off x="1879929" y="5386932"/>
            <a:ext cx="4837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1"/>
                </a:solidFill>
              </a:rPr>
              <a:t>http://micropython.org/download/#esp8266</a:t>
            </a:r>
            <a:endParaRPr lang="th-TH" sz="1600" u="sng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82912-745A-4AA6-9743-B82821B0A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929" y="2009054"/>
            <a:ext cx="3942032" cy="3096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1439E7-C974-4FDE-B9C1-17804C5DD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890" y="1925094"/>
            <a:ext cx="4740573" cy="3332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E9EB79-8FB0-4A23-ACBD-C9D06DBC2917}"/>
              </a:ext>
            </a:extLst>
          </p:cNvPr>
          <p:cNvSpPr txBox="1"/>
          <p:nvPr/>
        </p:nvSpPr>
        <p:spPr>
          <a:xfrm>
            <a:off x="1879929" y="1340319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Download esp-8266 firmware from </a:t>
            </a:r>
            <a:r>
              <a:rPr lang="en-US" sz="1600" dirty="0" err="1"/>
              <a:t>micropython</a:t>
            </a:r>
            <a:r>
              <a:rPr lang="en-US" sz="1600" dirty="0"/>
              <a:t> website</a:t>
            </a:r>
            <a:endParaRPr lang="th-TH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7B5277-8890-4755-9026-7E4619030C3E}"/>
              </a:ext>
            </a:extLst>
          </p:cNvPr>
          <p:cNvSpPr/>
          <p:nvPr/>
        </p:nvSpPr>
        <p:spPr>
          <a:xfrm>
            <a:off x="1954635" y="2206305"/>
            <a:ext cx="1904301" cy="154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C49EE7-4BFD-4E56-9597-C2490990673B}"/>
              </a:ext>
            </a:extLst>
          </p:cNvPr>
          <p:cNvSpPr txBox="1"/>
          <p:nvPr/>
        </p:nvSpPr>
        <p:spPr>
          <a:xfrm>
            <a:off x="6030890" y="1445707"/>
            <a:ext cx="5059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V1.14 is the latest stable firmware (March 2021).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157277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DCF52-6B1F-45F5-9748-8D893BCA5B1F}"/>
              </a:ext>
            </a:extLst>
          </p:cNvPr>
          <p:cNvSpPr txBox="1"/>
          <p:nvPr/>
        </p:nvSpPr>
        <p:spPr>
          <a:xfrm>
            <a:off x="830510" y="431793"/>
            <a:ext cx="10770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Workshop : Setup</a:t>
            </a:r>
            <a:endParaRPr lang="th-TH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B729D4-120C-408C-9E03-FDF8736ACB42}"/>
              </a:ext>
            </a:extLst>
          </p:cNvPr>
          <p:cNvSpPr txBox="1"/>
          <p:nvPr/>
        </p:nvSpPr>
        <p:spPr>
          <a:xfrm>
            <a:off x="6739792" y="3384958"/>
            <a:ext cx="4073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Start </a:t>
            </a:r>
            <a:r>
              <a:rPr lang="en-US" sz="1600" dirty="0" err="1">
                <a:solidFill>
                  <a:schemeClr val="accent1"/>
                </a:solidFill>
              </a:rPr>
              <a:t>Thonny</a:t>
            </a:r>
            <a:r>
              <a:rPr lang="en-US" sz="1600" dirty="0">
                <a:solidFill>
                  <a:schemeClr val="accent1"/>
                </a:solidFill>
              </a:rPr>
              <a:t> &gt; Tools &gt; Option &gt; Interpreter</a:t>
            </a:r>
            <a:endParaRPr lang="th-TH" sz="1600" dirty="0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15A32B-F0EE-44BD-9A30-87361B595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8" y="1619611"/>
            <a:ext cx="5378654" cy="39741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8D06B7-5B4A-415E-BBC3-5776C1DB7E17}"/>
              </a:ext>
            </a:extLst>
          </p:cNvPr>
          <p:cNvSpPr txBox="1"/>
          <p:nvPr/>
        </p:nvSpPr>
        <p:spPr>
          <a:xfrm>
            <a:off x="6739792" y="3046404"/>
            <a:ext cx="5059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interpreter.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33889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DCF52-6B1F-45F5-9748-8D893BCA5B1F}"/>
              </a:ext>
            </a:extLst>
          </p:cNvPr>
          <p:cNvSpPr txBox="1"/>
          <p:nvPr/>
        </p:nvSpPr>
        <p:spPr>
          <a:xfrm>
            <a:off x="830510" y="431793"/>
            <a:ext cx="10770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Workshop : Setup</a:t>
            </a:r>
            <a:endParaRPr lang="th-TH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7DC8D-0CDF-493F-A65A-BE87362F9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39" y="2152263"/>
            <a:ext cx="4609459" cy="34154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D5F111-ECB9-415D-8175-747F1B9D9D32}"/>
              </a:ext>
            </a:extLst>
          </p:cNvPr>
          <p:cNvSpPr txBox="1"/>
          <p:nvPr/>
        </p:nvSpPr>
        <p:spPr>
          <a:xfrm>
            <a:off x="1235997" y="1659821"/>
            <a:ext cx="4939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Port should be shown automatically.</a:t>
            </a:r>
            <a:endParaRPr lang="th-TH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007B1F-B2B1-4D27-BB1D-BE5300834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505" y="2152263"/>
            <a:ext cx="4609460" cy="34154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C65D78-665F-49A4-AC83-B8D820C1CB82}"/>
              </a:ext>
            </a:extLst>
          </p:cNvPr>
          <p:cNvSpPr txBox="1"/>
          <p:nvPr/>
        </p:nvSpPr>
        <p:spPr>
          <a:xfrm>
            <a:off x="6249505" y="1567487"/>
            <a:ext cx="4609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the downloaded firmware file then install.</a:t>
            </a:r>
            <a:endParaRPr lang="th-TH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2EE81-81A9-4786-9BFA-F38E01727A0F}"/>
              </a:ext>
            </a:extLst>
          </p:cNvPr>
          <p:cNvSpPr txBox="1"/>
          <p:nvPr/>
        </p:nvSpPr>
        <p:spPr>
          <a:xfrm>
            <a:off x="1235997" y="1321266"/>
            <a:ext cx="5059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the USB serial port.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189509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694EA1-EBEB-4D59-8906-E2793AC7B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542" y="1967218"/>
            <a:ext cx="5140761" cy="3828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E103C2-4178-4E29-A23E-FF01DCA53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93" y="1976095"/>
            <a:ext cx="5138998" cy="3819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7DCF52-6B1F-45F5-9748-8D893BCA5B1F}"/>
              </a:ext>
            </a:extLst>
          </p:cNvPr>
          <p:cNvSpPr txBox="1"/>
          <p:nvPr/>
        </p:nvSpPr>
        <p:spPr>
          <a:xfrm>
            <a:off x="830510" y="431793"/>
            <a:ext cx="10770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Workshop : Setup</a:t>
            </a:r>
            <a:endParaRPr lang="th-TH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5F111-ECB9-415D-8175-747F1B9D9D32}"/>
              </a:ext>
            </a:extLst>
          </p:cNvPr>
          <p:cNvSpPr txBox="1"/>
          <p:nvPr/>
        </p:nvSpPr>
        <p:spPr>
          <a:xfrm>
            <a:off x="950053" y="1438579"/>
            <a:ext cx="5078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Wait until the flash memory writing is completed.</a:t>
            </a:r>
            <a:endParaRPr lang="th-TH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C65D78-665F-49A4-AC83-B8D820C1CB82}"/>
              </a:ext>
            </a:extLst>
          </p:cNvPr>
          <p:cNvSpPr txBox="1"/>
          <p:nvPr/>
        </p:nvSpPr>
        <p:spPr>
          <a:xfrm>
            <a:off x="6162817" y="1438579"/>
            <a:ext cx="5140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MicroPython</a:t>
            </a:r>
            <a:r>
              <a:rPr lang="en-US" sz="1600" dirty="0"/>
              <a:t> console is shown then you are good to go.</a:t>
            </a:r>
            <a:endParaRPr lang="th-TH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02E65E-028C-442E-88B2-C406FA025808}"/>
              </a:ext>
            </a:extLst>
          </p:cNvPr>
          <p:cNvSpPr/>
          <p:nvPr/>
        </p:nvSpPr>
        <p:spPr>
          <a:xfrm>
            <a:off x="6142138" y="4881906"/>
            <a:ext cx="3482132" cy="98990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544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B9C8D3-1641-462B-84B2-E5AF9FC69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68" y="1489182"/>
            <a:ext cx="5778291" cy="42899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7DCF52-6B1F-45F5-9748-8D893BCA5B1F}"/>
              </a:ext>
            </a:extLst>
          </p:cNvPr>
          <p:cNvSpPr txBox="1"/>
          <p:nvPr/>
        </p:nvSpPr>
        <p:spPr>
          <a:xfrm>
            <a:off x="710968" y="711647"/>
            <a:ext cx="10770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Workshop : Basic Test</a:t>
            </a:r>
            <a:endParaRPr lang="th-TH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5F111-ECB9-415D-8175-747F1B9D9D32}"/>
              </a:ext>
            </a:extLst>
          </p:cNvPr>
          <p:cNvSpPr txBox="1"/>
          <p:nvPr/>
        </p:nvSpPr>
        <p:spPr>
          <a:xfrm>
            <a:off x="6674840" y="3006770"/>
            <a:ext cx="51404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Type the following code and key enter by end of the line.</a:t>
            </a:r>
          </a:p>
          <a:p>
            <a:endParaRPr lang="en-US" sz="1600" dirty="0"/>
          </a:p>
          <a:p>
            <a:r>
              <a:rPr lang="en-US" sz="1600" dirty="0"/>
              <a:t>The LED on board should change accordingly with on() off() command.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95963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DCF52-6B1F-45F5-9748-8D893BCA5B1F}"/>
              </a:ext>
            </a:extLst>
          </p:cNvPr>
          <p:cNvSpPr txBox="1"/>
          <p:nvPr/>
        </p:nvSpPr>
        <p:spPr>
          <a:xfrm>
            <a:off x="830510" y="431793"/>
            <a:ext cx="10770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Workshop : Python vs </a:t>
            </a:r>
            <a:r>
              <a:rPr lang="en-US" b="1" dirty="0" err="1"/>
              <a:t>MicroPython</a:t>
            </a:r>
            <a:endParaRPr lang="th-TH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E760F18-404A-4745-90B5-8028FD4CB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167596"/>
              </p:ext>
            </p:extLst>
          </p:nvPr>
        </p:nvGraphicFramePr>
        <p:xfrm>
          <a:off x="748019" y="2170962"/>
          <a:ext cx="10469460" cy="189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59978">
                  <a:extLst>
                    <a:ext uri="{9D8B030D-6E8A-4147-A177-3AD203B41FA5}">
                      <a16:colId xmlns:a16="http://schemas.microsoft.com/office/drawing/2014/main" val="4062938392"/>
                    </a:ext>
                  </a:extLst>
                </a:gridCol>
                <a:gridCol w="3959604">
                  <a:extLst>
                    <a:ext uri="{9D8B030D-6E8A-4147-A177-3AD203B41FA5}">
                      <a16:colId xmlns:a16="http://schemas.microsoft.com/office/drawing/2014/main" val="1383471441"/>
                    </a:ext>
                  </a:extLst>
                </a:gridCol>
                <a:gridCol w="3749878">
                  <a:extLst>
                    <a:ext uri="{9D8B030D-6E8A-4147-A177-3AD203B41FA5}">
                      <a16:colId xmlns:a16="http://schemas.microsoft.com/office/drawing/2014/main" val="3271845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Python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MicroPython</a:t>
                      </a:r>
                      <a:endParaRPr lang="th-T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52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Library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Support Python Standard Library.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Does not support high memory consumption (</a:t>
                      </a:r>
                      <a:r>
                        <a:rPr lang="en-US" sz="1800" dirty="0" err="1"/>
                        <a:t>e,g</a:t>
                      </a:r>
                      <a:r>
                        <a:rPr lang="en-US" sz="1800" dirty="0"/>
                        <a:t> sqlite3).</a:t>
                      </a:r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73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Multi-Process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8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Data type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All Python supported Data types.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only core datatypes.</a:t>
                      </a:r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362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73BA290-2612-407F-9745-DAC6EEC27C23}"/>
              </a:ext>
            </a:extLst>
          </p:cNvPr>
          <p:cNvSpPr txBox="1"/>
          <p:nvPr/>
        </p:nvSpPr>
        <p:spPr>
          <a:xfrm>
            <a:off x="1688982" y="4914062"/>
            <a:ext cx="9118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Differences in Syntax and Implementation.</a:t>
            </a:r>
            <a:endParaRPr lang="th-T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986F2-F8EA-4AA9-A3A1-B668CA4E5177}"/>
              </a:ext>
            </a:extLst>
          </p:cNvPr>
          <p:cNvSpPr txBox="1"/>
          <p:nvPr/>
        </p:nvSpPr>
        <p:spPr>
          <a:xfrm>
            <a:off x="1602297" y="5437282"/>
            <a:ext cx="8976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https://docs.micropython.org/en/latest/genrst/index.html</a:t>
            </a:r>
            <a:endParaRPr lang="th-TH" u="sng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A88E87-431A-439F-8C25-2461FC3CE8F7}"/>
              </a:ext>
            </a:extLst>
          </p:cNvPr>
          <p:cNvSpPr txBox="1"/>
          <p:nvPr/>
        </p:nvSpPr>
        <p:spPr>
          <a:xfrm>
            <a:off x="1688983" y="1682328"/>
            <a:ext cx="9118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Differences By design.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8576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342085-FE10-47E7-8DFC-D67D0C9C0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94498"/>
            <a:ext cx="5171811" cy="5077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33DC3B-B983-4BA0-A33B-98009DE2F9F6}"/>
              </a:ext>
            </a:extLst>
          </p:cNvPr>
          <p:cNvSpPr txBox="1"/>
          <p:nvPr/>
        </p:nvSpPr>
        <p:spPr>
          <a:xfrm>
            <a:off x="7432646" y="2600587"/>
            <a:ext cx="3540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Save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First_program.py</a:t>
            </a:r>
          </a:p>
          <a:p>
            <a:r>
              <a:rPr lang="en-US" sz="2000" dirty="0"/>
              <a:t>to your computer to any folder</a:t>
            </a:r>
            <a:endParaRPr lang="th-TH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44F6E5-3282-48B4-9512-2E1C072D0412}"/>
              </a:ext>
            </a:extLst>
          </p:cNvPr>
          <p:cNvCxnSpPr>
            <a:cxnSpLocks/>
          </p:cNvCxnSpPr>
          <p:nvPr/>
        </p:nvCxnSpPr>
        <p:spPr>
          <a:xfrm flipH="1">
            <a:off x="4572000" y="3137483"/>
            <a:ext cx="2785146" cy="59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7432FF5-6EFE-4907-B68F-061AF15E8FC0}"/>
              </a:ext>
            </a:extLst>
          </p:cNvPr>
          <p:cNvSpPr txBox="1"/>
          <p:nvPr/>
        </p:nvSpPr>
        <p:spPr>
          <a:xfrm>
            <a:off x="710968" y="378688"/>
            <a:ext cx="10770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Workshop : Basic Test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152798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268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Bordyn Cheevatanakonkul</dc:creator>
  <cp:lastModifiedBy>Bordyn Cheevatanakonkul</cp:lastModifiedBy>
  <cp:revision>58</cp:revision>
  <dcterms:created xsi:type="dcterms:W3CDTF">2021-02-22T07:35:08Z</dcterms:created>
  <dcterms:modified xsi:type="dcterms:W3CDTF">2021-03-06T09:01:07Z</dcterms:modified>
</cp:coreProperties>
</file>