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72A0-6F4A-496D-BC20-1C16D5D961A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37159" y="275282"/>
            <a:ext cx="10162310" cy="5649110"/>
            <a:chOff x="137159" y="275282"/>
            <a:chExt cx="10162310" cy="5649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66255" y="2940558"/>
              <a:ext cx="43724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599" y="2292165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96733" y="2292165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0467" y="2292165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84023" y="1947112"/>
              <a:ext cx="576072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inventory and before the bird survey.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PROBABLE</a:t>
              </a:r>
              <a:r>
                <a:rPr lang="en-CA" sz="1400" dirty="0" smtClean="0"/>
                <a:t> MISMATCH: Inventory reflects pre-disturbance conditions, but bird survey represents post-disturbance conditions.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EXCEPTION: If 2014 VRI dataset </a:t>
              </a:r>
              <a:r>
                <a:rPr lang="en-CA" sz="1400" b="1" dirty="0" smtClean="0"/>
                <a:t>was </a:t>
              </a:r>
              <a:r>
                <a:rPr lang="en-CA" sz="1400" dirty="0" smtClean="0"/>
                <a:t>updated after the disturbance, then it might represent bird conditions.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7159" y="5082920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28599" y="4434527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42060" y="4434527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4438" y="4434527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8749" y="4498144"/>
              <a:ext cx="5760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Disturbance occurred after both the inventory and the bird data.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PROBABLY GOOD: Bird data and inventory data collected under similar conditions. I</a:t>
              </a:r>
              <a:r>
                <a:rPr lang="en-CA" sz="1400" dirty="0" smtClean="0"/>
                <a:t>f VRI dataset seems to reflect reference year conditions, then it likely represents bird conditions </a:t>
              </a:r>
              <a:r>
                <a:rPr lang="en-CA" sz="1400" dirty="0" smtClean="0">
                  <a:sym typeface="Wingdings" panose="05000000000000000000" pitchFamily="2" charset="2"/>
                </a:rPr>
                <a:t>(depending on time lag)</a:t>
              </a:r>
              <a:r>
                <a:rPr lang="en-CA" sz="1400" dirty="0" smtClean="0"/>
                <a:t>. </a:t>
              </a:r>
              <a:endParaRPr lang="en-US" sz="1400" dirty="0" smtClean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POSSIBLE MISMATCH: If the 2014 VRI dataset </a:t>
              </a:r>
              <a:r>
                <a:rPr lang="en-CA" sz="1400" b="1" dirty="0" smtClean="0"/>
                <a:t>was</a:t>
              </a:r>
              <a:r>
                <a:rPr lang="en-CA" sz="1400" dirty="0" smtClean="0"/>
                <a:t> updated to reflect the disturbance, then it won’t represent bird conditions. 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37159" y="3812934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714104" y="3174240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05787" y="3174240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599" y="3174240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84023" y="3249788"/>
              <a:ext cx="5760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bird survey and before the inventory.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ALMOST CERTAIN MISMATCH: The inventory reflects the post-disturbance conditions, but bird survey represents pre-disturbance conditions.</a:t>
              </a:r>
              <a:endParaRPr lang="en-CA" sz="1400" dirty="0" smtClean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37159" y="5924392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278075" y="5285698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42060" y="5288468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599" y="5285698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37159" y="1767069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668777" y="1128375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599" y="1128375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60467" y="1128375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37159" y="925064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714104" y="275282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599" y="289140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24194" y="286370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84022" y="286369"/>
              <a:ext cx="5760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Bird data were collected after a disturbance and before the inventory.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GOOD: Bird survey and inventory both likely represent post-disturbance conditions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1340" y="1121164"/>
              <a:ext cx="5760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Bird data were collected after both the inventory and a disturbance.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GOOD: Bird survey and inventory both likely represent post-disturbance conditions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207" y="332509"/>
            <a:ext cx="188698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8931" y="332508"/>
            <a:ext cx="1886989" cy="889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VRI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712816" y="1460962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6500" y="1662548"/>
            <a:ext cx="123437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3533602" y="1460962"/>
            <a:ext cx="581894" cy="103912"/>
          </a:xfrm>
          <a:prstGeom prst="bentConnector3">
            <a:avLst>
              <a:gd name="adj1" fmla="val 1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7286" y="1662548"/>
            <a:ext cx="2170659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Merge </a:t>
            </a:r>
            <a:r>
              <a:rPr lang="en-US" sz="1400" dirty="0" err="1" smtClean="0"/>
              <a:t>Forsite</a:t>
            </a:r>
            <a:r>
              <a:rPr lang="en-US" sz="1400" dirty="0" smtClean="0"/>
              <a:t> &amp; Canfor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85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8</cp:revision>
  <dcterms:created xsi:type="dcterms:W3CDTF">2017-12-19T23:43:43Z</dcterms:created>
  <dcterms:modified xsi:type="dcterms:W3CDTF">2017-12-20T19:48:58Z</dcterms:modified>
</cp:coreProperties>
</file>