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2F"/>
    <a:srgbClr val="EF8C1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37159" y="275282"/>
            <a:ext cx="10162310" cy="5649110"/>
            <a:chOff x="137159" y="275282"/>
            <a:chExt cx="10162310" cy="5649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66255" y="2940558"/>
              <a:ext cx="43724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599" y="2292165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96733" y="2292165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0467" y="2292165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4023" y="1947112"/>
              <a:ext cx="57607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inventory and before the bird survey.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PROBABLE</a:t>
              </a:r>
              <a:r>
                <a:rPr lang="en-CA" sz="1400" dirty="0" smtClean="0"/>
                <a:t> MISMATCH: Inventory reflects pre-disturbance conditions, but bird survey represents post-disturbance conditions.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EXCEPTION: If 2014 VRI dataset </a:t>
              </a:r>
              <a:r>
                <a:rPr lang="en-CA" sz="1400" b="1" dirty="0" smtClean="0"/>
                <a:t>was </a:t>
              </a:r>
              <a:r>
                <a:rPr lang="en-CA" sz="1400" dirty="0" smtClean="0"/>
                <a:t>updated after the disturbance, then it might represent bird conditions.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7159" y="5082920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28599" y="4434527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2060" y="4434527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4438" y="4434527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8749" y="4498144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occurred after both the inventory and the bird data.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PROBABLY GOOD: Bird data and inventory data collected under similar conditions. I</a:t>
              </a:r>
              <a:r>
                <a:rPr lang="en-CA" sz="1400" dirty="0" smtClean="0"/>
                <a:t>f VRI dataset seems to reflect reference year conditions, then it likely represents bird conditions </a:t>
              </a:r>
              <a:r>
                <a:rPr lang="en-CA" sz="1400" dirty="0" smtClean="0">
                  <a:sym typeface="Wingdings" panose="05000000000000000000" pitchFamily="2" charset="2"/>
                </a:rPr>
                <a:t>(depending on time lag)</a:t>
              </a:r>
              <a:r>
                <a:rPr lang="en-CA" sz="1400" dirty="0" smtClean="0"/>
                <a:t>. </a:t>
              </a:r>
              <a:endParaRPr lang="en-US" sz="1400" dirty="0" smtClean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POSSIBLE MISMATCH: If the 2014 VRI dataset </a:t>
              </a:r>
              <a:r>
                <a:rPr lang="en-CA" sz="1400" b="1" dirty="0" smtClean="0"/>
                <a:t>was</a:t>
              </a:r>
              <a:r>
                <a:rPr lang="en-CA" sz="1400" dirty="0" smtClean="0"/>
                <a:t> updated to reflect the disturbance, then it won’t represent bird conditions. 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7159" y="381293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714104" y="3174240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05787" y="3174240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599" y="3174240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4023" y="3249788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bird survey and before the inventory.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ALMOST CERTAIN MISMATCH: The inventory reflects the post-disturbance conditions, but bird survey represents pre-disturbance conditions.</a:t>
              </a:r>
              <a:endParaRPr lang="en-CA" sz="1400" dirty="0" smtClean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37159" y="592439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278075" y="5285698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42060" y="5288468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599" y="5285698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37159" y="1767069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668777" y="1128375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599" y="1128375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60467" y="1128375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37159" y="92506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14104" y="275282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599" y="289140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24194" y="286370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4022" y="286369"/>
              <a:ext cx="5760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Bird data were collected after a disturbance and before the inventory.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GOOD: Bird survey and inventory both likely represent post-disturbance conditions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1340" y="1121164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Bird data were collected after both the inventory and a disturbance.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GOOD: Bird survey and inventory both likely represent post-disturbance conditions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35" y="332509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8931" y="191191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712816" y="1460962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6501" y="1487980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</a:t>
            </a:r>
            <a:r>
              <a:rPr lang="en-US" sz="1400" dirty="0" smtClean="0"/>
              <a:t>rrors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66927" y="1454350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2834172" y="2144845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626168" y="3827297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91991" y="2834137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36032" y="169322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Intersected VRI Dataset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7900703" y="1297776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3606" y="1485930"/>
            <a:ext cx="2062939" cy="3108543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7367535" y="2412838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7367535" y="4028278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64387" y="4752519"/>
            <a:ext cx="2062939" cy="307777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274089" y="4513593"/>
            <a:ext cx="2053237" cy="238926"/>
          </a:xfrm>
          <a:prstGeom prst="rect">
            <a:avLst/>
          </a:prstGeom>
          <a:solidFill>
            <a:srgbClr val="EF8C1F">
              <a:alpha val="69804"/>
            </a:srgbClr>
          </a:solidFill>
          <a:ln>
            <a:solidFill>
              <a:srgbClr val="935C2F">
                <a:alpha val="89804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Matrix Validation file: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03976" y="122902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07063" y="124670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5141792" y="1406269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91991" y="1454350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3266856" y="1406269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1765" y="1218412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63756" y="3957932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3756" y="4898221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3108505" y="4355456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89423" y="2613603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063756" y="3739349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063756" y="4681588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4251896" y="5903142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4796309" y="4209351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75878" y="5834900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03386" y="5623827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221653" y="126603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357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18</cp:revision>
  <dcterms:created xsi:type="dcterms:W3CDTF">2017-12-19T23:43:43Z</dcterms:created>
  <dcterms:modified xsi:type="dcterms:W3CDTF">2017-12-21T20:24:24Z</dcterms:modified>
</cp:coreProperties>
</file>