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2F"/>
    <a:srgbClr val="EF8C1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85872" y="2983844"/>
            <a:ext cx="43724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216" y="233545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316350" y="233545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80084" y="233545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03640" y="1990398"/>
            <a:ext cx="576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disturbance occurred after the inventory and before the bird survey.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PROBABLE</a:t>
            </a:r>
            <a:r>
              <a:rPr lang="en-CA" sz="1400" dirty="0" smtClean="0"/>
              <a:t> MISMATCH: Inventory reflects pre-disturbance conditions, but bird survey represents post-disturbance conditions.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EXCEPTION: If 2014 VRI dataset </a:t>
            </a:r>
            <a:r>
              <a:rPr lang="en-CA" sz="1400" b="1" dirty="0" smtClean="0"/>
              <a:t>was </a:t>
            </a:r>
            <a:r>
              <a:rPr lang="en-CA" sz="1400" dirty="0" smtClean="0"/>
              <a:t>updated after the disturbance, then it might represent bird conditions.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6776" y="5107654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8216" y="447781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1677" y="447781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44055" y="447781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8366" y="4541430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Disturbance occurred after both the inventory and the bird data.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PROBABLY GOOD: Bird data and inventory data collected under similar conditions. I</a:t>
            </a:r>
            <a:r>
              <a:rPr lang="en-CA" sz="1400" dirty="0" smtClean="0"/>
              <a:t>f VRI dataset seems to reflect reference year conditions, then it likely represents bird conditions </a:t>
            </a:r>
            <a:r>
              <a:rPr lang="en-CA" sz="1400" dirty="0" smtClean="0">
                <a:sym typeface="Wingdings" panose="05000000000000000000" pitchFamily="2" charset="2"/>
              </a:rPr>
              <a:t>(depending on time lag)</a:t>
            </a:r>
            <a:r>
              <a:rPr lang="en-CA" sz="1400" dirty="0" smtClean="0"/>
              <a:t>. </a:t>
            </a:r>
            <a:endParaRPr lang="en-US" sz="1400" dirty="0" smtClean="0"/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POSSIBLE MISMATCH: If the 2014 VRI dataset </a:t>
            </a:r>
            <a:r>
              <a:rPr lang="en-CA" sz="1400" b="1" dirty="0" smtClean="0"/>
              <a:t>was</a:t>
            </a:r>
            <a:r>
              <a:rPr lang="en-CA" sz="1400" dirty="0" smtClean="0"/>
              <a:t> updated to reflect the disturbance, then it won’t represent bird conditions. 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6776" y="385622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33721" y="3217526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25404" y="32175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948216" y="321752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03640" y="3293074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disturbance occurred after the bird survey and before the inventory.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ALMOST CERTAIN MISMATCH: The inventory reflects the post-disturbance conditions, but bird survey represents pre-disturbance conditions.</a:t>
            </a:r>
            <a:endParaRPr lang="en-CA" sz="14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6776" y="5967678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97692" y="5328984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61677" y="5331754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948216" y="5328984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6776" y="1810355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88394" y="117166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948216" y="117166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80084" y="117166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6776" y="96835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721" y="3185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948216" y="3324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443811" y="32965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203639" y="329655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Bird data were collected after a disturbance and before the inventory.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GOOD: Bird survey and inventory both likely represent post-disturbance conditions 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203639" y="1161713"/>
            <a:ext cx="576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Bird data were collected after both the inventory and a disturbance. 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GOOD: Bird survey and inventory both likely represent post-disturbance conditions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37486" y="2671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7486" y="2307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2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6221" y="444503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203" y="387313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203" y="123697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2203" y="24069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92203" y="325665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203" y="4553448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203" y="5403112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244577" y="2707116"/>
            <a:ext cx="43724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6921" y="205872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675055" y="205872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38789" y="205872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6776" y="5107654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8216" y="4477813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1677" y="4477813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44055" y="4477813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15481" y="3579492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92426" y="294079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384109" y="2940798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306921" y="2940798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6776" y="5967678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97692" y="5328984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61677" y="5331754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948216" y="5328984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6776" y="1810355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88394" y="1171661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948216" y="1171661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80084" y="1171661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6776" y="968350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33721" y="3185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948216" y="332426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443811" y="329656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37486" y="2671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6191" y="20310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2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6221" y="444503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203" y="387313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203" y="123697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50908" y="213026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50908" y="297992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203" y="4553448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203" y="5403112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8906289" y="185798"/>
            <a:ext cx="319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Diff1 </a:t>
            </a:r>
            <a:r>
              <a:rPr lang="en-CA" sz="1400" dirty="0" smtClean="0">
                <a:sym typeface="Wingdings" panose="05000000000000000000" pitchFamily="2" charset="2"/>
              </a:rPr>
              <a:t></a:t>
            </a:r>
            <a:r>
              <a:rPr lang="en-CA" sz="1400" dirty="0" smtClean="0"/>
              <a:t> </a:t>
            </a:r>
            <a:r>
              <a:rPr lang="en-CA" sz="1400" dirty="0" err="1" smtClean="0"/>
              <a:t>DisturbanceYear</a:t>
            </a:r>
            <a:r>
              <a:rPr lang="en-CA" sz="1400" dirty="0" smtClean="0"/>
              <a:t> &gt; </a:t>
            </a:r>
            <a:r>
              <a:rPr lang="en-CA" sz="1400" dirty="0" err="1" smtClean="0"/>
              <a:t>BirdSurvey</a:t>
            </a:r>
            <a:endParaRPr lang="en-CA" sz="1400" dirty="0" smtClean="0"/>
          </a:p>
          <a:p>
            <a:r>
              <a:rPr lang="en-CA" sz="1400" dirty="0" smtClean="0"/>
              <a:t>Diff2 </a:t>
            </a:r>
            <a:r>
              <a:rPr lang="en-CA" sz="1400" dirty="0" smtClean="0">
                <a:sym typeface="Wingdings" panose="05000000000000000000" pitchFamily="2" charset="2"/>
              </a:rPr>
              <a:t>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Diff3 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Diff4 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Diff5 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DisturbanceYear</a:t>
            </a:r>
            <a:endParaRPr lang="en-CA" sz="1400" dirty="0" smtClean="0">
              <a:sym typeface="Wingdings" panose="05000000000000000000" pitchFamily="2" charset="2"/>
            </a:endParaRPr>
          </a:p>
          <a:p>
            <a:r>
              <a:rPr lang="en-CA" sz="1400" dirty="0" smtClean="0">
                <a:sym typeface="Wingdings" panose="05000000000000000000" pitchFamily="2" charset="2"/>
              </a:rPr>
              <a:t>Diff6  </a:t>
            </a:r>
            <a:r>
              <a:rPr lang="en-CA" sz="1400" dirty="0" err="1" smtClean="0">
                <a:sym typeface="Wingdings" panose="05000000000000000000" pitchFamily="2" charset="2"/>
              </a:rPr>
              <a:t>ReferenceYear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/>
              <a:t>&gt;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r>
              <a:rPr lang="en-CA" sz="1400" dirty="0" err="1" smtClean="0">
                <a:sym typeface="Wingdings" panose="05000000000000000000" pitchFamily="2" charset="2"/>
              </a:rPr>
              <a:t>BirdSurvey</a:t>
            </a:r>
            <a:r>
              <a:rPr lang="en-CA" sz="1400" dirty="0" smtClean="0">
                <a:sym typeface="Wingdings" panose="05000000000000000000" pitchFamily="2" charset="2"/>
              </a:rPr>
              <a:t>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8046" y="1809823"/>
            <a:ext cx="544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/>
              <a:t>DisturbanceYear</a:t>
            </a:r>
            <a:r>
              <a:rPr lang="en-CA" sz="1400" dirty="0" smtClean="0"/>
              <a:t> &lt; </a:t>
            </a:r>
            <a:r>
              <a:rPr lang="en-CA" sz="1400" dirty="0" err="1" smtClean="0"/>
              <a:t>BirdSurvey</a:t>
            </a:r>
            <a:r>
              <a:rPr lang="en-CA" sz="1400" dirty="0" smtClean="0"/>
              <a:t> &amp; </a:t>
            </a:r>
            <a:r>
              <a:rPr lang="en-CA" sz="1400" dirty="0" err="1" smtClean="0"/>
              <a:t>DisturbanceYear</a:t>
            </a:r>
            <a:r>
              <a:rPr lang="en-CA" sz="1400" dirty="0" smtClean="0"/>
              <a:t> &lt; </a:t>
            </a:r>
            <a:r>
              <a:rPr lang="en-CA" sz="1400" dirty="0" err="1" smtClean="0"/>
              <a:t>ReferenceYear</a:t>
            </a:r>
            <a:endParaRPr lang="en-CA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86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070" y="76205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8066" y="1339364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475311" y="2029859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2267307" y="3712311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3130" y="2719151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8187" y="97868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intersected VRI Data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5762858" y="122632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761" y="1730561"/>
            <a:ext cx="2062939" cy="289310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967827" y="4811743"/>
            <a:ext cx="457200" cy="91440"/>
          </a:xfrm>
          <a:prstGeom prst="bentConnector3">
            <a:avLst>
              <a:gd name="adj1" fmla="val 103437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5761" y="1422784"/>
            <a:ext cx="206293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intersected VRI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45115" y="1114043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3782931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33130" y="1339364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1907995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52904" y="1103426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4895" y="3842946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4895" y="4783235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1749644" y="4240470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0562" y="2498617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04895" y="3624363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04895" y="4566602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2893035" y="5788156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3437448" y="4094365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7017" y="5719914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44525" y="5508841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83808" y="119458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42147" y="4891301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for temporal misalignment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9526" y="465443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02.02 –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9090" y="5642930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any too close to stand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9090" y="540571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02.03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461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24</cp:revision>
  <dcterms:created xsi:type="dcterms:W3CDTF">2017-12-19T23:43:43Z</dcterms:created>
  <dcterms:modified xsi:type="dcterms:W3CDTF">2017-12-29T20:27:31Z</dcterms:modified>
</cp:coreProperties>
</file>