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1pPr>
    <a:lvl2pPr marL="816358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2pPr>
    <a:lvl3pPr marL="1632716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3pPr>
    <a:lvl4pPr marL="2449074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4pPr>
    <a:lvl5pPr marL="3265432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5pPr>
    <a:lvl6pPr marL="4081790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6pPr>
    <a:lvl7pPr marL="4898148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7pPr>
    <a:lvl8pPr marL="5714506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8pPr>
    <a:lvl9pPr marL="6530864" algn="l" defTabSz="1632716" rtl="0" eaLnBrk="1" latinLnBrk="0" hangingPunct="1">
      <a:defRPr sz="32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60A3-52B2-4A12-A84D-094544B6B6C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A5F1-BB38-49D6-B56A-BDBD2050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7158" y="133350"/>
            <a:ext cx="17970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Survey Results – Squad Roles</a:t>
            </a:r>
            <a:endParaRPr lang="en-US" sz="2400" dirty="0" smtClean="0">
              <a:latin typeface="Bahnschrift Condensed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58" y="1019102"/>
            <a:ext cx="3219151" cy="586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Bahnschrift Condensed" panose="020B0502040204020203" pitchFamily="34" charset="0"/>
              </a:rPr>
              <a:t>Demographics (n = 109)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58" y="5290296"/>
            <a:ext cx="2579552" cy="58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10" dirty="0" smtClean="0">
                <a:latin typeface="Bahnschrift Condensed" panose="020B0502040204020203" pitchFamily="34" charset="0"/>
              </a:rPr>
              <a:t>Composite Scores</a:t>
            </a:r>
            <a:endParaRPr lang="en-US" sz="3210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3721" y="1019102"/>
            <a:ext cx="49636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latin typeface="Bahnschrift Condensed" panose="020B0502040204020203" pitchFamily="34" charset="0"/>
              </a:rPr>
              <a:t>Survey Topic</a:t>
            </a:r>
          </a:p>
          <a:p>
            <a:pPr algn="just"/>
            <a:endParaRPr lang="en-US" sz="1000" dirty="0" smtClean="0">
              <a:latin typeface="Bahnschrift Condensed" panose="020B0502040204020203" pitchFamily="34" charset="0"/>
            </a:endParaRPr>
          </a:p>
          <a:p>
            <a:pPr algn="just"/>
            <a:r>
              <a:rPr lang="en-US" sz="3000" dirty="0" smtClean="0">
                <a:latin typeface="Bahnschrift Condensed" panose="020B0502040204020203" pitchFamily="34" charset="0"/>
              </a:rPr>
              <a:t>On a scale from 1 to 6, rate the eight major squad roles on two constructs:</a:t>
            </a:r>
          </a:p>
          <a:p>
            <a:pPr marL="457200" indent="-457200" algn="just">
              <a:buFontTx/>
              <a:buChar char="-"/>
            </a:pPr>
            <a:r>
              <a:rPr lang="en-US" sz="3000" dirty="0" smtClean="0">
                <a:latin typeface="Bahnschrift Condensed" panose="020B0502040204020203" pitchFamily="34" charset="0"/>
              </a:rPr>
              <a:t>Importance</a:t>
            </a:r>
          </a:p>
          <a:p>
            <a:pPr marL="457200" indent="-457200" algn="just">
              <a:buFontTx/>
              <a:buChar char="-"/>
            </a:pPr>
            <a:r>
              <a:rPr lang="en-US" sz="3000" dirty="0" smtClean="0">
                <a:latin typeface="Bahnschrift Condensed" panose="020B0502040204020203" pitchFamily="34" charset="0"/>
              </a:rPr>
              <a:t>Effectiveness</a:t>
            </a:r>
          </a:p>
          <a:p>
            <a:pPr algn="just"/>
            <a:r>
              <a:rPr lang="en-US" sz="3000" dirty="0" smtClean="0">
                <a:latin typeface="Bahnschrift Condensed" panose="020B0502040204020203" pitchFamily="34" charset="0"/>
              </a:rPr>
              <a:t> using </a:t>
            </a:r>
            <a:r>
              <a:rPr lang="en-US" sz="3000" u="sng" dirty="0" smtClean="0">
                <a:latin typeface="Bahnschrift Condensed" panose="020B0502040204020203" pitchFamily="34" charset="0"/>
              </a:rPr>
              <a:t>any</a:t>
            </a:r>
            <a:r>
              <a:rPr lang="en-US" sz="3000" dirty="0" smtClean="0">
                <a:latin typeface="Bahnschrift Condensed" panose="020B0502040204020203" pitchFamily="34" charset="0"/>
              </a:rPr>
              <a:t> criterion for </a:t>
            </a:r>
            <a:r>
              <a:rPr lang="en-US" sz="3000" u="sng" dirty="0" smtClean="0">
                <a:latin typeface="Bahnschrift Condensed" panose="020B0502040204020203" pitchFamily="34" charset="0"/>
              </a:rPr>
              <a:t>any</a:t>
            </a:r>
            <a:r>
              <a:rPr lang="en-US" sz="3000" dirty="0" smtClean="0">
                <a:latin typeface="Bahnschrift Condensed" panose="020B0502040204020203" pitchFamily="34" charset="0"/>
              </a:rPr>
              <a:t> role.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1403996"/>
            <a:ext cx="3586458" cy="3588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721" y="5094998"/>
            <a:ext cx="4940817" cy="35537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9220" y="4512615"/>
            <a:ext cx="4788195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10" dirty="0" smtClean="0">
                <a:latin typeface="Bahnschrift Condensed" panose="020B0502040204020203" pitchFamily="34" charset="0"/>
              </a:rPr>
              <a:t>Importance vs. effectiveness</a:t>
            </a:r>
            <a:endParaRPr lang="en-US" sz="3210" dirty="0">
              <a:latin typeface="Bahnschrift Condense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5362" y="1019102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ahnschrift Condensed" panose="020B0502040204020203" pitchFamily="34" charset="0"/>
              </a:rPr>
              <a:t>Mean construct scores </a:t>
            </a:r>
            <a:endParaRPr lang="en-US" sz="3600" dirty="0">
              <a:latin typeface="Bahnschrift Condensed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99794" y="13335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ahnschrift Condensed" panose="020B0502040204020203" pitchFamily="34" charset="0"/>
              </a:rPr>
              <a:t>Squad v11</a:t>
            </a:r>
            <a:endParaRPr lang="en-US" sz="1800" dirty="0">
              <a:latin typeface="Bahnschrift 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9220" y="8991035"/>
            <a:ext cx="4765318" cy="107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Acknowledgements</a:t>
            </a:r>
          </a:p>
          <a:p>
            <a:r>
              <a:rPr lang="en-US" sz="1600" dirty="0" smtClean="0">
                <a:latin typeface="Bahnschrift Condensed" panose="020B0502040204020203" pitchFamily="34" charset="0"/>
              </a:rPr>
              <a:t>/r/</a:t>
            </a:r>
            <a:r>
              <a:rPr lang="en-US" sz="1600" dirty="0" err="1" smtClean="0">
                <a:latin typeface="Bahnschrift Condensed" panose="020B0502040204020203" pitchFamily="34" charset="0"/>
              </a:rPr>
              <a:t>joinsquad</a:t>
            </a:r>
            <a:endParaRPr lang="en-US" sz="1600" dirty="0" smtClean="0">
              <a:latin typeface="Bahnschrift Condensed" panose="020B0502040204020203" pitchFamily="34" charset="0"/>
            </a:endParaRPr>
          </a:p>
          <a:p>
            <a:r>
              <a:rPr lang="en-US" sz="1600" dirty="0" smtClean="0">
                <a:latin typeface="Bahnschrift Condensed" panose="020B0502040204020203" pitchFamily="34" charset="0"/>
              </a:rPr>
              <a:t>Bella’s Battleground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0922"/>
            <a:ext cx="4426330" cy="41620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833953" y="9888287"/>
            <a:ext cx="134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Condensed" panose="020B0502040204020203" pitchFamily="34" charset="0"/>
              </a:rPr>
              <a:t>/u/mrackham205</a:t>
            </a:r>
            <a:endParaRPr lang="en-US" sz="1600" dirty="0">
              <a:latin typeface="Bahnschrift Condensed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71" y="1722369"/>
            <a:ext cx="8568147" cy="84106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932171" y="3414739"/>
            <a:ext cx="136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 &lt; .05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9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A</dc:creator>
  <cp:lastModifiedBy>IAN A</cp:lastModifiedBy>
  <cp:revision>12</cp:revision>
  <dcterms:created xsi:type="dcterms:W3CDTF">2018-10-03T13:35:45Z</dcterms:created>
  <dcterms:modified xsi:type="dcterms:W3CDTF">2018-10-03T14:58:08Z</dcterms:modified>
</cp:coreProperties>
</file>