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dd44ddae9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dd44ddae9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00d4ab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00d4ab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dd44ddae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dd44dda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Code Generation</a:t>
            </a:r>
            <a:endParaRPr sz="5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762925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The code generation phase is the last phase of compiling</a:t>
            </a:r>
            <a:r>
              <a:rPr i="1" lang="en" sz="2700"/>
              <a:t>.</a:t>
            </a:r>
            <a:endParaRPr i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This phase follows lexical analysis, parsing, semantic analysis and we can do final optimisations to the code to get the final compiled output.</a:t>
            </a:r>
            <a:endParaRPr sz="27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What is the code generation phase?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762925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The objective of this phase is to return the final assembly level code</a:t>
            </a:r>
            <a:r>
              <a:rPr i="1" lang="en" sz="2700"/>
              <a:t>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The assembly level code must convey the contents of the source code in an efficient way (in terms of Memory management and CPU usage)</a:t>
            </a:r>
            <a:endParaRPr sz="2700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What is the code generation phase?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89577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