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d44ddae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d44ddae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d44dda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d44dda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d44ddae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d44ddae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fd043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fd043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d44ddae9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d44ddae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d44dda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d44dda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Lexical Analyser</a:t>
            </a:r>
            <a:endParaRPr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762925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 computer science, lexical analysis is the process of converting a sequence of characters (such as in a computer program or web page) into a sequence of tokens. A program that performs lexical analysis may be termed a </a:t>
            </a:r>
            <a:r>
              <a:rPr i="1" lang="en" sz="2700"/>
              <a:t>lexer, tokenizer </a:t>
            </a:r>
            <a:r>
              <a:rPr lang="en" sz="2700"/>
              <a:t>or </a:t>
            </a:r>
            <a:r>
              <a:rPr i="1" lang="en" sz="2700"/>
              <a:t>scanner. </a:t>
            </a:r>
            <a:endParaRPr sz="27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What is a Lexer?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762925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familiarity of using Flex, along with the vast amount of documentation made it easy to get started.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We took inspi</a:t>
            </a:r>
            <a:r>
              <a:rPr lang="en" sz="2500"/>
              <a:t>ration from the C lexer and modelled our .l file after it</a:t>
            </a:r>
            <a:endParaRPr sz="25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What we use: Flex/Flex++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What we use: Flex/Flex++</a:t>
            </a:r>
            <a:endParaRPr sz="39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11075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500"/>
              <a:t>We also added Ganitham-specific keywords like Alphabet, Graph and Set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We also modelled a lexer in C++, to expose ourselves to the diversity of thought associated with coding a lexer in multiple languages.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Flex++ Specific Features</a:t>
            </a:r>
            <a:endParaRPr sz="39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35000"/>
            <a:ext cx="85206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2237"/>
              <a:t>C++ makes it easy to create a hashmap through the usage of std::unordered_map&lt;&gt; . This allows us to create a symbol table of the encountered </a:t>
            </a:r>
            <a:r>
              <a:rPr lang="en" sz="2237"/>
              <a:t>identifiers, thus anonymising the programmer’s variable names. This will also be useful in the later stages, as it gives a predictable format for the identifier tokens.</a:t>
            </a:r>
            <a:endParaRPr sz="223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37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2237"/>
              <a:t>Using an unordered_map provides the advantage of O(1) avg lookup and insertion times, thus keeping the pace close to the implementation without symbol tables. </a:t>
            </a:r>
            <a:endParaRPr sz="16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7650"/>
            <a:ext cx="3212925" cy="3645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11582" r="0" t="0"/>
          <a:stretch/>
        </p:blipFill>
        <p:spPr>
          <a:xfrm>
            <a:off x="4571999" y="1476375"/>
            <a:ext cx="4067750" cy="21907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9577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