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dd44ddae9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dd44ddae9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7a3c9f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7a3c9f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77a3c9f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77a3c9f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dd44ddae9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dd44ddae9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0fd043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0fd043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dd44ddae9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dd44ddae9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dd44ddae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dd44ddae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Parser</a:t>
            </a:r>
            <a:endParaRPr sz="5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762925"/>
            <a:ext cx="8520600" cy="32031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Parser is a component of compiler</a:t>
            </a:r>
            <a:r>
              <a:rPr lang="en" sz="2700"/>
              <a:t> breaks the data into smaller elements coming from lexical analysis phase. </a:t>
            </a:r>
            <a:br>
              <a:rPr lang="en" sz="2700"/>
            </a:br>
            <a:r>
              <a:rPr lang="en" sz="2700"/>
              <a:t>A parser takes input in the form of sequence of tokens and produces output in the form of parse tree.</a:t>
            </a:r>
            <a:br>
              <a:rPr lang="en" sz="1200">
                <a:solidFill>
                  <a:srgbClr val="333333"/>
                </a:solidFill>
                <a:highlight>
                  <a:srgbClr val="FFFFFF"/>
                </a:highlight>
                <a:latin typeface="Roboto"/>
                <a:ea typeface="Roboto"/>
                <a:cs typeface="Roboto"/>
                <a:sym typeface="Roboto"/>
              </a:rPr>
            </a:br>
            <a:endParaRPr i="1" sz="2700"/>
          </a:p>
        </p:txBody>
      </p:sp>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t>What is a Parser?</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Bison</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700"/>
              <a:t>For Lexical analyzer, our language uses flex. With flex, bison is often used to</a:t>
            </a:r>
            <a:r>
              <a:rPr lang="en" sz="2700"/>
              <a:t> provide Bison with tokens for token wise input data.</a:t>
            </a:r>
            <a:endParaRPr sz="2700"/>
          </a:p>
          <a:p>
            <a:pPr indent="0" lvl="0" marL="0" rtl="0" algn="l">
              <a:spcBef>
                <a:spcPts val="1200"/>
              </a:spcBef>
              <a:spcAft>
                <a:spcPts val="0"/>
              </a:spcAft>
              <a:buNone/>
            </a:pPr>
            <a:r>
              <a:t/>
            </a:r>
            <a:endParaRPr sz="2700"/>
          </a:p>
          <a:p>
            <a:pPr indent="0" lvl="0" marL="0" rtl="0" algn="l">
              <a:spcBef>
                <a:spcPts val="1200"/>
              </a:spcBef>
              <a:spcAft>
                <a:spcPts val="0"/>
              </a:spcAft>
              <a:buNone/>
            </a:pPr>
            <a:r>
              <a:rPr lang="en" sz="2700"/>
              <a:t>We are generating LALR(1) parser using Bison.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Bison</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700"/>
              <a:t>Bison takes the parser specification from a file. Following the convention of yacc the file name should end with .y a. The output file name by default uses the prefix of the input file and is named as .tab.c b . The output file generated by yacc is named as y.tab.c. The Bison with -y command-line option will also generates this.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00"/>
              <a:t>What we use: Flex/Flex++</a:t>
            </a:r>
            <a:endParaRPr sz="3900"/>
          </a:p>
        </p:txBody>
      </p:sp>
      <p:sp>
        <p:nvSpPr>
          <p:cNvPr id="84" name="Google Shape;84;p17"/>
          <p:cNvSpPr txBox="1"/>
          <p:nvPr>
            <p:ph idx="1" type="body"/>
          </p:nvPr>
        </p:nvSpPr>
        <p:spPr>
          <a:xfrm>
            <a:off x="311700" y="1511075"/>
            <a:ext cx="8520600" cy="3057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500"/>
              <a:t>We also added Ganitham-specific keywords like Alphabet, Graph and Set</a:t>
            </a:r>
            <a:r>
              <a:rPr lang="en" sz="2600"/>
              <a:t>.</a:t>
            </a:r>
            <a:endParaRPr sz="2600"/>
          </a:p>
          <a:p>
            <a:pPr indent="0" lvl="0" marL="0" rtl="0" algn="l">
              <a:spcBef>
                <a:spcPts val="1200"/>
              </a:spcBef>
              <a:spcAft>
                <a:spcPts val="0"/>
              </a:spcAft>
              <a:buNone/>
            </a:pPr>
            <a:r>
              <a:t/>
            </a:r>
            <a:endParaRPr sz="1100"/>
          </a:p>
          <a:p>
            <a:pPr indent="-387350" lvl="0" marL="457200" rtl="0" algn="l">
              <a:spcBef>
                <a:spcPts val="1200"/>
              </a:spcBef>
              <a:spcAft>
                <a:spcPts val="0"/>
              </a:spcAft>
              <a:buSzPts val="2500"/>
              <a:buChar char="●"/>
            </a:pPr>
            <a:r>
              <a:rPr lang="en" sz="2500"/>
              <a:t>We also modelled a lexer in C++, to expose ourselves to the diversity of thought associated with coding a lexer in multiple languages.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Flex++ Specific Features</a:t>
            </a:r>
            <a:endParaRPr sz="3900"/>
          </a:p>
        </p:txBody>
      </p:sp>
      <p:sp>
        <p:nvSpPr>
          <p:cNvPr id="90" name="Google Shape;90;p18"/>
          <p:cNvSpPr txBox="1"/>
          <p:nvPr>
            <p:ph idx="1" type="body"/>
          </p:nvPr>
        </p:nvSpPr>
        <p:spPr>
          <a:xfrm>
            <a:off x="311700" y="1435000"/>
            <a:ext cx="8520600" cy="3134100"/>
          </a:xfrm>
          <a:prstGeom prst="rect">
            <a:avLst/>
          </a:prstGeom>
        </p:spPr>
        <p:txBody>
          <a:bodyPr anchorCtr="0" anchor="t" bIns="91425" lIns="91425" spcFirstLastPara="1" rIns="91425" wrap="square" tIns="91425">
            <a:noAutofit/>
          </a:bodyPr>
          <a:lstStyle/>
          <a:p>
            <a:pPr indent="-336232" lvl="0" marL="457200" rtl="0" algn="l">
              <a:lnSpc>
                <a:spcPct val="95000"/>
              </a:lnSpc>
              <a:spcBef>
                <a:spcPts val="0"/>
              </a:spcBef>
              <a:spcAft>
                <a:spcPts val="0"/>
              </a:spcAft>
              <a:buSzPts val="1695"/>
              <a:buChar char="●"/>
            </a:pPr>
            <a:r>
              <a:rPr lang="en" sz="2237"/>
              <a:t>C++ makes it easy to create a hashmap through the usage of std::unordered_map&lt;&gt; . This allows us to create a symbol table of the encountered </a:t>
            </a:r>
            <a:r>
              <a:rPr lang="en" sz="2237"/>
              <a:t>identifiers, thus anonymising the programmer’s variable names. This will also be useful in the later stages, as it gives a predictable format for the identifier tokens.</a:t>
            </a:r>
            <a:endParaRPr sz="2237"/>
          </a:p>
          <a:p>
            <a:pPr indent="0" lvl="0" marL="457200" rtl="0" algn="l">
              <a:lnSpc>
                <a:spcPct val="95000"/>
              </a:lnSpc>
              <a:spcBef>
                <a:spcPts val="1200"/>
              </a:spcBef>
              <a:spcAft>
                <a:spcPts val="0"/>
              </a:spcAft>
              <a:buSzPts val="852"/>
              <a:buNone/>
            </a:pPr>
            <a:r>
              <a:t/>
            </a:r>
            <a:endParaRPr sz="2237"/>
          </a:p>
          <a:p>
            <a:pPr indent="-336232" lvl="0" marL="457200" rtl="0" algn="l">
              <a:lnSpc>
                <a:spcPct val="95000"/>
              </a:lnSpc>
              <a:spcBef>
                <a:spcPts val="1200"/>
              </a:spcBef>
              <a:spcAft>
                <a:spcPts val="0"/>
              </a:spcAft>
              <a:buSzPts val="1695"/>
              <a:buChar char="●"/>
            </a:pPr>
            <a:r>
              <a:rPr lang="en" sz="2237"/>
              <a:t>Using an unordered_map provides the advantage of O(1) avg lookup and insertion times, thus keeping the pace close to the implementation without symbol tables. </a:t>
            </a:r>
            <a:endParaRPr sz="169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pic>
        <p:nvPicPr>
          <p:cNvPr id="96" name="Google Shape;96;p19"/>
          <p:cNvPicPr preferRelativeResize="0"/>
          <p:nvPr/>
        </p:nvPicPr>
        <p:blipFill>
          <a:blip r:embed="rId3">
            <a:alphaModFix/>
          </a:blip>
          <a:stretch>
            <a:fillRect/>
          </a:stretch>
        </p:blipFill>
        <p:spPr>
          <a:xfrm>
            <a:off x="311700" y="1067650"/>
            <a:ext cx="3212925" cy="3645125"/>
          </a:xfrm>
          <a:prstGeom prst="rect">
            <a:avLst/>
          </a:prstGeom>
          <a:noFill/>
          <a:ln cap="flat" cmpd="sng" w="19050">
            <a:solidFill>
              <a:schemeClr val="dk1"/>
            </a:solidFill>
            <a:prstDash val="solid"/>
            <a:round/>
            <a:headEnd len="sm" w="sm" type="none"/>
            <a:tailEnd len="sm" w="sm" type="none"/>
          </a:ln>
        </p:spPr>
      </p:pic>
      <p:pic>
        <p:nvPicPr>
          <p:cNvPr id="97" name="Google Shape;97;p19"/>
          <p:cNvPicPr preferRelativeResize="0"/>
          <p:nvPr/>
        </p:nvPicPr>
        <p:blipFill rotWithShape="1">
          <a:blip r:embed="rId4">
            <a:alphaModFix/>
          </a:blip>
          <a:srcRect b="0" l="11582" r="0" t="0"/>
          <a:stretch/>
        </p:blipFill>
        <p:spPr>
          <a:xfrm>
            <a:off x="4571999" y="1476375"/>
            <a:ext cx="4067750" cy="21907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895775"/>
            <a:ext cx="8520600" cy="11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t>Thank You</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