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6019-25A5-4026-A4F0-7BD6BAD7E81D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BC2-046C-457A-A3B4-F057C99CF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10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6019-25A5-4026-A4F0-7BD6BAD7E81D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BC2-046C-457A-A3B4-F057C99CF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62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6019-25A5-4026-A4F0-7BD6BAD7E81D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BC2-046C-457A-A3B4-F057C99CF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53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6019-25A5-4026-A4F0-7BD6BAD7E81D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BC2-046C-457A-A3B4-F057C99CF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16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6019-25A5-4026-A4F0-7BD6BAD7E81D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BC2-046C-457A-A3B4-F057C99CF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7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6019-25A5-4026-A4F0-7BD6BAD7E81D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BC2-046C-457A-A3B4-F057C99CF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68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6019-25A5-4026-A4F0-7BD6BAD7E81D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BC2-046C-457A-A3B4-F057C99CF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39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6019-25A5-4026-A4F0-7BD6BAD7E81D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BC2-046C-457A-A3B4-F057C99CF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5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6019-25A5-4026-A4F0-7BD6BAD7E81D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BC2-046C-457A-A3B4-F057C99CF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63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6019-25A5-4026-A4F0-7BD6BAD7E81D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BC2-046C-457A-A3B4-F057C99CF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76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6019-25A5-4026-A4F0-7BD6BAD7E81D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BC2-046C-457A-A3B4-F057C99CF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84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76019-25A5-4026-A4F0-7BD6BAD7E81D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A8BC2-046C-457A-A3B4-F057C99CF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14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159827"/>
            <a:ext cx="11331892" cy="466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Thierry Chamfrault</dc:creator>
  <cp:lastModifiedBy>Thierry Chamfrault</cp:lastModifiedBy>
  <cp:revision>3</cp:revision>
  <dcterms:created xsi:type="dcterms:W3CDTF">2015-10-27T07:31:40Z</dcterms:created>
  <dcterms:modified xsi:type="dcterms:W3CDTF">2015-10-27T17:06:40Z</dcterms:modified>
</cp:coreProperties>
</file>