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9"/>
    <p:restoredTop sz="94690"/>
  </p:normalViewPr>
  <p:slideViewPr>
    <p:cSldViewPr snapToGrid="0">
      <p:cViewPr varScale="1">
        <p:scale>
          <a:sx n="111" d="100"/>
          <a:sy n="111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88A72-2EBE-4248-C375-114AFC890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964" y="88756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Rent Easy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FBB42D-F579-3884-90ED-A3FD570B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964" y="3519629"/>
            <a:ext cx="8637072" cy="977621"/>
          </a:xfrm>
        </p:spPr>
        <p:txBody>
          <a:bodyPr/>
          <a:lstStyle/>
          <a:p>
            <a:pPr algn="ctr"/>
            <a:r>
              <a:rPr lang="ru-RU" dirty="0"/>
              <a:t>ВЫПОЛНИЛИ</a:t>
            </a:r>
            <a:r>
              <a:rPr lang="en-US" dirty="0"/>
              <a:t>:</a:t>
            </a:r>
            <a:r>
              <a:rPr lang="ru-RU" dirty="0"/>
              <a:t> Ефременко Иван</a:t>
            </a:r>
            <a:r>
              <a:rPr lang="en-US" dirty="0"/>
              <a:t>, </a:t>
            </a:r>
            <a:r>
              <a:rPr lang="ru-RU" dirty="0" err="1"/>
              <a:t>Барабашев</a:t>
            </a:r>
            <a:r>
              <a:rPr lang="ru-RU" dirty="0"/>
              <a:t> Роман</a:t>
            </a:r>
          </a:p>
        </p:txBody>
      </p:sp>
    </p:spTree>
    <p:extLst>
      <p:ext uri="{BB962C8B-B14F-4D97-AF65-F5344CB8AC3E}">
        <p14:creationId xmlns:p14="http://schemas.microsoft.com/office/powerpoint/2010/main" val="6282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2DBF5-611F-CDF9-E789-E6458051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47B73-0B11-8C35-8B77-16069F0E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24" y="2121775"/>
            <a:ext cx="5451676" cy="3450613"/>
          </a:xfrm>
        </p:spPr>
        <p:txBody>
          <a:bodyPr>
            <a:noAutofit/>
          </a:bodyPr>
          <a:lstStyle/>
          <a:p>
            <a:r>
              <a:rPr lang="ru-RU" b="1" dirty="0"/>
              <a:t>Идея проекта: </a:t>
            </a:r>
            <a:br>
              <a:rPr lang="ru-RU" dirty="0"/>
            </a:br>
            <a:r>
              <a:rPr lang="ru-RU" dirty="0"/>
              <a:t>Создание удобной и безопасной онлайн-платформы для аренды жилья</a:t>
            </a:r>
            <a:r>
              <a:rPr lang="en-US" dirty="0"/>
              <a:t>.</a:t>
            </a:r>
          </a:p>
          <a:p>
            <a:r>
              <a:rPr lang="ru-RU" b="1" dirty="0"/>
              <a:t>Цель: </a:t>
            </a:r>
            <a:br>
              <a:rPr lang="ru-RU" dirty="0"/>
            </a:br>
            <a:r>
              <a:rPr lang="ru-RU" dirty="0"/>
              <a:t>Обеспечить простой и надежный способ поиска и сдачи жилья</a:t>
            </a:r>
            <a:r>
              <a:rPr lang="en-US" dirty="0"/>
              <a:t>.</a:t>
            </a:r>
          </a:p>
          <a:p>
            <a:endParaRPr lang="ru-RU" sz="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35B6B6-A789-878C-8FEC-371D236B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95" y="1969501"/>
            <a:ext cx="6226294" cy="3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7965-A7AE-9709-D85A-83B624BF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 И Задачи: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933D0-C93C-8EF1-F1FF-3AA970B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27" y="2038881"/>
            <a:ext cx="9603275" cy="345061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Задачи: </a:t>
            </a:r>
            <a:endParaRPr lang="ru-RU" dirty="0"/>
          </a:p>
          <a:p>
            <a:r>
              <a:rPr lang="ru-RU" dirty="0"/>
              <a:t>Реализовать регистрацию и авторизацию пользователей </a:t>
            </a:r>
          </a:p>
          <a:p>
            <a:r>
              <a:rPr lang="ru-RU" dirty="0"/>
              <a:t>Организовать добавление, просмотр и редактирование объявлений </a:t>
            </a:r>
          </a:p>
          <a:p>
            <a:r>
              <a:rPr lang="ru-RU" dirty="0"/>
              <a:t>Встроить чат между арендодателями и арендаторами </a:t>
            </a:r>
          </a:p>
          <a:p>
            <a:r>
              <a:rPr lang="ru-RU" dirty="0"/>
              <a:t>Настроить фильтры поиска и адаптивный дизайн</a:t>
            </a:r>
          </a:p>
          <a:p>
            <a:r>
              <a:rPr lang="ru-RU" b="1" dirty="0"/>
              <a:t>Актуальность: </a:t>
            </a:r>
            <a:br>
              <a:rPr lang="ru-RU" dirty="0"/>
            </a:br>
            <a:r>
              <a:rPr lang="ru-RU" dirty="0"/>
              <a:t>Высокий спрос на аренду жилья в городах требует удобных решений.</a:t>
            </a:r>
            <a:endParaRPr lang="en-US" dirty="0"/>
          </a:p>
          <a:p>
            <a:r>
              <a:rPr lang="en" dirty="0" err="1"/>
              <a:t>RentEasy</a:t>
            </a:r>
            <a:r>
              <a:rPr lang="en" dirty="0"/>
              <a:t> </a:t>
            </a:r>
            <a:r>
              <a:rPr lang="ru-RU" dirty="0"/>
              <a:t>помогает экономить время и снижает риски при заключении сделок.</a:t>
            </a:r>
          </a:p>
          <a:p>
            <a:r>
              <a:rPr lang="ru-RU" dirty="0"/>
              <a:t>В </a:t>
            </a:r>
            <a:r>
              <a:rPr lang="en-US" dirty="0" err="1"/>
              <a:t>RentEasy</a:t>
            </a:r>
            <a:r>
              <a:rPr lang="en-US" dirty="0"/>
              <a:t> </a:t>
            </a:r>
            <a:r>
              <a:rPr lang="ru-RU" dirty="0"/>
              <a:t>присутствует адаптивный дизайн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EF843B-009E-3373-5BB4-3C5B4913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347" y="2038881"/>
            <a:ext cx="2489588" cy="38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FF6A0-23A6-C1F4-7A97-EEA10AA7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Целевая аудитория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F1B95-BF31-50C6-558D-52EBEF8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4" y="1983019"/>
            <a:ext cx="4659854" cy="3450613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Арендодатели </a:t>
            </a:r>
            <a:r>
              <a:rPr lang="ru-RU" dirty="0"/>
              <a:t>– собственники квартир, комнат или домов </a:t>
            </a:r>
          </a:p>
          <a:p>
            <a:r>
              <a:rPr lang="ru-RU" b="1" dirty="0"/>
              <a:t>Арендаторы </a:t>
            </a:r>
            <a:r>
              <a:rPr lang="ru-RU" dirty="0"/>
              <a:t>– люди, ищущие временное или долгосрочное жилье </a:t>
            </a:r>
          </a:p>
          <a:p>
            <a:r>
              <a:rPr lang="ru-RU" b="1" dirty="0"/>
              <a:t>Риелторы </a:t>
            </a:r>
            <a:r>
              <a:rPr lang="ru-RU" dirty="0"/>
              <a:t>– профессионалы, предлагающие объекты недвижимости</a:t>
            </a:r>
          </a:p>
          <a:p>
            <a:r>
              <a:rPr lang="en" dirty="0" err="1"/>
              <a:t>RentEasy</a:t>
            </a:r>
            <a:r>
              <a:rPr lang="en" dirty="0"/>
              <a:t> </a:t>
            </a:r>
            <a:r>
              <a:rPr lang="ru-RU" dirty="0"/>
              <a:t>подходит как частным лицам, так и агентствам недвижимости.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090CAE-387B-4D20-4DD0-552D71C8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54" y="1983019"/>
            <a:ext cx="6178318" cy="39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8C426-23E1-7818-7346-28F74F10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функции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36A4F-413D-7E3F-C237-9658E8A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33" y="1990846"/>
            <a:ext cx="9603275" cy="3450613"/>
          </a:xfrm>
        </p:spPr>
        <p:txBody>
          <a:bodyPr>
            <a:normAutofit/>
          </a:bodyPr>
          <a:lstStyle/>
          <a:p>
            <a:r>
              <a:rPr lang="ru-RU" sz="1800" b="1" dirty="0"/>
              <a:t>Обязательные функции: </a:t>
            </a:r>
            <a:endParaRPr lang="ru-RU" sz="1800" dirty="0"/>
          </a:p>
          <a:p>
            <a:r>
              <a:rPr lang="ru-RU" sz="1800" dirty="0"/>
              <a:t>Регистрация и вход в систему </a:t>
            </a:r>
          </a:p>
          <a:p>
            <a:r>
              <a:rPr lang="ru-RU" sz="1800" dirty="0"/>
              <a:t>Создание, редактирование и удаление объявлений </a:t>
            </a:r>
          </a:p>
          <a:p>
            <a:r>
              <a:rPr lang="ru-RU" sz="1800" dirty="0"/>
              <a:t>Загрузка фотографий к объявлениям </a:t>
            </a:r>
          </a:p>
          <a:p>
            <a:r>
              <a:rPr lang="ru-RU" sz="1800" dirty="0"/>
              <a:t>Поиск с фильтрами</a:t>
            </a:r>
          </a:p>
          <a:p>
            <a:r>
              <a:rPr lang="ru-RU" sz="1800" dirty="0"/>
              <a:t>Чат между пользователями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878056-D9B6-2980-BB5A-264A76A5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139" y="1990846"/>
            <a:ext cx="5891442" cy="36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9E471-2914-3BFF-4CE2-25C5F795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7C132-DDFB-975A-B6C9-8695AC1D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37" y="2062098"/>
            <a:ext cx="11447363" cy="2942149"/>
          </a:xfrm>
        </p:spPr>
        <p:txBody>
          <a:bodyPr>
            <a:noAutofit/>
          </a:bodyPr>
          <a:lstStyle/>
          <a:p>
            <a:pPr algn="just"/>
            <a:r>
              <a:rPr lang="ru-RU" sz="1800" b="1" dirty="0"/>
              <a:t>Структура и основные классы: </a:t>
            </a:r>
            <a:endParaRPr lang="ru-RU" sz="1800" dirty="0"/>
          </a:p>
          <a:p>
            <a:pPr algn="just"/>
            <a:r>
              <a:rPr lang="en" sz="1800" dirty="0"/>
              <a:t>User — </a:t>
            </a:r>
            <a:r>
              <a:rPr lang="ru-RU" sz="1800" dirty="0"/>
              <a:t>данные о пользователе (роль, контакты, объявления)</a:t>
            </a:r>
            <a:endParaRPr lang="en-US" sz="1800" dirty="0"/>
          </a:p>
          <a:p>
            <a:pPr algn="just"/>
            <a:r>
              <a:rPr lang="en" sz="1800" dirty="0"/>
              <a:t>Property — </a:t>
            </a:r>
            <a:r>
              <a:rPr lang="ru-RU" sz="1800" dirty="0"/>
              <a:t>информация об объявлении (адрес, цена, описание) </a:t>
            </a:r>
            <a:endParaRPr lang="en-US" sz="1800" dirty="0"/>
          </a:p>
          <a:p>
            <a:pPr algn="just"/>
            <a:r>
              <a:rPr lang="en" sz="1800" dirty="0"/>
              <a:t>Message — </a:t>
            </a:r>
            <a:r>
              <a:rPr lang="ru-RU" sz="1800" dirty="0"/>
              <a:t>сообщения в чате между пользователями </a:t>
            </a:r>
          </a:p>
          <a:p>
            <a:pPr algn="just"/>
            <a:r>
              <a:rPr lang="en" sz="1800" dirty="0"/>
              <a:t>Amenity — </a:t>
            </a:r>
            <a:r>
              <a:rPr lang="ru-RU" sz="1800" dirty="0"/>
              <a:t>список удобств (</a:t>
            </a:r>
            <a:r>
              <a:rPr lang="en" sz="1800" dirty="0"/>
              <a:t>Wi-Fi,  </a:t>
            </a:r>
            <a:r>
              <a:rPr lang="ru-RU" sz="1800" dirty="0"/>
              <a:t>и т.д.) </a:t>
            </a:r>
          </a:p>
          <a:p>
            <a:pPr algn="just"/>
            <a:r>
              <a:rPr lang="en" sz="1800" dirty="0" err="1"/>
              <a:t>PropertyImage</a:t>
            </a:r>
            <a:r>
              <a:rPr lang="en" sz="1800" dirty="0"/>
              <a:t> — </a:t>
            </a:r>
            <a:r>
              <a:rPr lang="ru-RU" sz="1800" dirty="0"/>
              <a:t>фотографии к объявлениям</a:t>
            </a:r>
          </a:p>
        </p:txBody>
      </p:sp>
    </p:spTree>
    <p:extLst>
      <p:ext uri="{BB962C8B-B14F-4D97-AF65-F5344CB8AC3E}">
        <p14:creationId xmlns:p14="http://schemas.microsoft.com/office/powerpoint/2010/main" val="22346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9727B-0AFF-1FD4-506F-B171B802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База данных и технологии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FBF20-FA94-3782-74FC-7B71F4B2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23" y="2038882"/>
            <a:ext cx="9603275" cy="3450613"/>
          </a:xfrm>
        </p:spPr>
        <p:txBody>
          <a:bodyPr>
            <a:normAutofit fontScale="25000" lnSpcReduction="20000"/>
          </a:bodyPr>
          <a:lstStyle/>
          <a:p>
            <a:r>
              <a:rPr lang="ru-RU" sz="6400" b="1" dirty="0"/>
              <a:t>База данных: </a:t>
            </a:r>
            <a:endParaRPr lang="ru-RU" sz="6400" dirty="0"/>
          </a:p>
          <a:p>
            <a:r>
              <a:rPr lang="en" sz="6400" dirty="0"/>
              <a:t>SQLite – </a:t>
            </a:r>
            <a:r>
              <a:rPr lang="ru-RU" sz="6400" dirty="0"/>
              <a:t>для тестирования </a:t>
            </a:r>
          </a:p>
          <a:p>
            <a:r>
              <a:rPr lang="en" sz="6400" dirty="0"/>
              <a:t>PostgreSQL – </a:t>
            </a:r>
            <a:r>
              <a:rPr lang="ru-RU" sz="6400" dirty="0"/>
              <a:t>для использования в продакшене </a:t>
            </a:r>
          </a:p>
          <a:p>
            <a:r>
              <a:rPr lang="ru-RU" sz="6400" dirty="0"/>
              <a:t>Основные таблицы: </a:t>
            </a:r>
            <a:r>
              <a:rPr lang="en" sz="6400" dirty="0"/>
              <a:t>users, properties, messages, amenities, </a:t>
            </a:r>
            <a:r>
              <a:rPr lang="en" sz="6400" dirty="0" err="1"/>
              <a:t>property_images</a:t>
            </a:r>
            <a:endParaRPr lang="en" sz="6400" dirty="0"/>
          </a:p>
          <a:p>
            <a:r>
              <a:rPr lang="ru-RU" sz="6400" b="1" dirty="0"/>
              <a:t>Технологии: </a:t>
            </a:r>
            <a:endParaRPr lang="ru-RU" sz="6400" dirty="0"/>
          </a:p>
          <a:p>
            <a:r>
              <a:rPr lang="ru-RU" sz="6400" b="1" dirty="0"/>
              <a:t>Бэкенд: </a:t>
            </a:r>
            <a:r>
              <a:rPr lang="en" sz="6400" dirty="0"/>
              <a:t>Python, Flask, </a:t>
            </a:r>
            <a:r>
              <a:rPr lang="en" sz="6400" dirty="0" err="1"/>
              <a:t>SQLAlchemy</a:t>
            </a:r>
            <a:r>
              <a:rPr lang="en" sz="6400" dirty="0"/>
              <a:t> </a:t>
            </a:r>
          </a:p>
          <a:p>
            <a:r>
              <a:rPr lang="ru-RU" sz="6400" b="1" dirty="0"/>
              <a:t>Фронтенд: </a:t>
            </a:r>
            <a:r>
              <a:rPr lang="en" sz="6400" dirty="0"/>
              <a:t>HTML, CSS,</a:t>
            </a:r>
            <a:r>
              <a:rPr lang="ru-RU" sz="6400" dirty="0"/>
              <a:t> </a:t>
            </a:r>
            <a:r>
              <a:rPr lang="en-US" sz="6400" dirty="0"/>
              <a:t>JS</a:t>
            </a:r>
            <a:endParaRPr lang="en" sz="6400" dirty="0"/>
          </a:p>
          <a:p>
            <a:r>
              <a:rPr lang="ru-RU" sz="6400" b="1" dirty="0"/>
              <a:t>Дополнительно: </a:t>
            </a:r>
            <a:endParaRPr lang="ru-RU" sz="6400" dirty="0"/>
          </a:p>
          <a:p>
            <a:pPr lvl="1"/>
            <a:r>
              <a:rPr lang="en" sz="6400" dirty="0"/>
              <a:t>Flask-Login – </a:t>
            </a:r>
            <a:r>
              <a:rPr lang="ru-RU" sz="6400" dirty="0"/>
              <a:t>управление сессиями </a:t>
            </a:r>
          </a:p>
          <a:p>
            <a:pPr lvl="1"/>
            <a:r>
              <a:rPr lang="en" sz="6400" dirty="0"/>
              <a:t>Flask-</a:t>
            </a:r>
            <a:r>
              <a:rPr lang="en" sz="6400" dirty="0" err="1"/>
              <a:t>SocketIO</a:t>
            </a:r>
            <a:r>
              <a:rPr lang="en" sz="6400" dirty="0"/>
              <a:t> – </a:t>
            </a:r>
            <a:r>
              <a:rPr lang="ru-RU" sz="6400" dirty="0"/>
              <a:t>реализация чата </a:t>
            </a:r>
          </a:p>
          <a:p>
            <a:pPr lvl="1"/>
            <a:r>
              <a:rPr lang="en" sz="6400" dirty="0" err="1"/>
              <a:t>Werkzeug</a:t>
            </a:r>
            <a:r>
              <a:rPr lang="en" sz="6400" dirty="0"/>
              <a:t> – </a:t>
            </a:r>
            <a:r>
              <a:rPr lang="ru-RU" sz="6400" dirty="0"/>
              <a:t>шифрование паролей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09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FFC52-B6D3-2CAC-D0F6-6F0D7B8C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379765"/>
            <a:ext cx="9603275" cy="1049235"/>
          </a:xfrm>
        </p:spPr>
        <p:txBody>
          <a:bodyPr>
            <a:normAutofit/>
          </a:bodyPr>
          <a:lstStyle/>
          <a:p>
            <a:pPr algn="ctr"/>
            <a:br>
              <a:rPr lang="ru-RU" dirty="0"/>
            </a:br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96F4B-4E12-64FF-748D-F9FCCCF1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15068"/>
            <a:ext cx="9603275" cy="65127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23012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27</TotalTime>
  <Words>285</Words>
  <Application>Microsoft Macintosh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Галерея</vt:lpstr>
      <vt:lpstr>Rent Easy</vt:lpstr>
      <vt:lpstr>Введение </vt:lpstr>
      <vt:lpstr>Актуальность И Задачи:  </vt:lpstr>
      <vt:lpstr>Целевая аудитория  </vt:lpstr>
      <vt:lpstr>Основные функции </vt:lpstr>
      <vt:lpstr>Описание реализации  </vt:lpstr>
      <vt:lpstr>База данных и технологии </vt:lpstr>
      <vt:lpstr>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4</cp:revision>
  <dcterms:created xsi:type="dcterms:W3CDTF">2025-05-16T09:21:18Z</dcterms:created>
  <dcterms:modified xsi:type="dcterms:W3CDTF">2025-05-16T09:55:35Z</dcterms:modified>
</cp:coreProperties>
</file>