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7" r:id="rId5"/>
    <p:sldId id="260" r:id="rId6"/>
    <p:sldId id="262" r:id="rId7"/>
    <p:sldId id="269" r:id="rId8"/>
    <p:sldId id="265" r:id="rId9"/>
    <p:sldId id="264" r:id="rId10"/>
    <p:sldId id="274" r:id="rId11"/>
    <p:sldId id="275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7493D-E50A-474D-A361-F6256E527B39}" v="1090" dt="2023-05-20T16:50:09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9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-19050"/>
            <a:ext cx="9261475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266871-9CEE-4714-A7D1-AE43B95ED692}" type="datetimeFigureOut">
              <a:rPr lang="en-US"/>
              <a:pPr>
                <a:defRPr/>
              </a:pPr>
              <a:t>5/20/2023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46702B-5C7D-4D2F-88DA-57B7E5C8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3BA8-DB49-41FF-9810-46ECE38956D1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8BAA-5D29-4A55-8C0A-AADB463A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F8685-ADE0-4A60-959A-0C9A25A52CF1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3093C-6613-4D7E-9FDF-C8437D7A9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A895-F6D9-4C41-A833-1773916FC63E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E016-1623-4B75-BD03-27A465FEF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79F4-B8D6-40C4-8D1B-4C654D2EF128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9CE6-C745-4911-AF8B-80A16595E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6AA53-A98B-4BA1-BB80-6343FB3AF0DA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B446-DBF5-4FB3-A1D3-FBBB28C85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F073D-DA68-4351-A5EF-F0E23DBA20C6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CC893-CA22-4210-A9A0-2ECD21FC0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ACE8F-3853-4DE2-BD16-1594FA9A5608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056F-9FF9-4C1A-AC31-7FA99E332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04A7-5D3A-4846-8293-179B68A54B2D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3FE42-CF98-44E4-BCA3-7F8D6AE4D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B5CA8-6C00-4264-A7C5-0D7E5EB69B38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FCE34-5D97-430E-91A3-3CDBADFE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7CFA9-CE55-4F3B-BEA1-17E08A195BC4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67F37-629B-48C9-BEA1-2CECD1C5B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0"/>
            <a:ext cx="9164638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C28ABD-14AC-46B9-9D73-DBA32D8ECECE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A336A1-9321-40B7-AC5F-BBBD7F844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F7BE20-2DE4-9531-5B58-ED7E55F7DF69}"/>
              </a:ext>
            </a:extLst>
          </p:cNvPr>
          <p:cNvSpPr/>
          <p:nvPr/>
        </p:nvSpPr>
        <p:spPr>
          <a:xfrm>
            <a:off x="383322" y="299689"/>
            <a:ext cx="8049786" cy="4662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79399" y="492977"/>
            <a:ext cx="7467600" cy="9667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b="1" dirty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>
                <a:solidFill>
                  <a:schemeClr val="tx2"/>
                </a:solidFill>
              </a:rPr>
            </a:br>
            <a:r>
              <a:rPr lang="ru-RU" b="1" dirty="0">
                <a:solidFill>
                  <a:srgbClr val="FFC000"/>
                </a:solidFill>
              </a:rPr>
              <a:t> 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«Каталог техники»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685800" y="3028950"/>
            <a:ext cx="2133600" cy="1816100"/>
          </a:xfrm>
        </p:spPr>
        <p:txBody>
          <a:bodyPr>
            <a:spAutoFit/>
          </a:bodyPr>
          <a:lstStyle/>
          <a:p>
            <a:pPr algn="r" eaLnBrk="1" hangingPunct="1"/>
            <a:r>
              <a:rPr lang="ru-RU" sz="1600" dirty="0">
                <a:solidFill>
                  <a:schemeClr val="tx1"/>
                </a:solidFill>
              </a:rPr>
              <a:t>Город:</a:t>
            </a:r>
            <a:endParaRPr lang="ru-RU" sz="1600" dirty="0">
              <a:solidFill>
                <a:schemeClr val="tx1"/>
              </a:solidFill>
              <a:cs typeface="Calibri"/>
            </a:endParaRPr>
          </a:p>
          <a:p>
            <a:pPr algn="r" eaLnBrk="1" hangingPunct="1"/>
            <a:r>
              <a:rPr lang="ru-RU" sz="1600" dirty="0">
                <a:solidFill>
                  <a:schemeClr val="tx1"/>
                </a:solidFill>
              </a:rPr>
              <a:t>Площадка: </a:t>
            </a:r>
            <a:endParaRPr lang="ru-RU" sz="1600" dirty="0">
              <a:solidFill>
                <a:schemeClr val="tx1"/>
              </a:solidFill>
              <a:cs typeface="Calibri"/>
            </a:endParaRPr>
          </a:p>
          <a:p>
            <a:pPr algn="r" eaLnBrk="1" hangingPunct="1"/>
            <a:r>
              <a:rPr lang="ru-RU" sz="1600" dirty="0">
                <a:solidFill>
                  <a:schemeClr val="tx1"/>
                </a:solidFill>
              </a:rPr>
              <a:t>Учащийся:</a:t>
            </a:r>
            <a:endParaRPr lang="ru-RU" sz="1600" dirty="0">
              <a:solidFill>
                <a:schemeClr val="tx1"/>
              </a:solidFill>
              <a:cs typeface="Calibri"/>
            </a:endParaRPr>
          </a:p>
          <a:p>
            <a:pPr algn="r" eaLnBrk="1" hangingPunct="1"/>
            <a:r>
              <a:rPr lang="ru-RU" sz="1600" dirty="0">
                <a:solidFill>
                  <a:schemeClr val="tx1"/>
                </a:solidFill>
              </a:rPr>
              <a:t>Преподаватель:</a:t>
            </a:r>
            <a:endParaRPr lang="ru-RU" sz="1600" dirty="0">
              <a:solidFill>
                <a:schemeClr val="tx1"/>
              </a:solidFill>
              <a:cs typeface="Calibri"/>
            </a:endParaRPr>
          </a:p>
          <a:p>
            <a:pPr algn="r" eaLnBrk="1" hangingPunct="1"/>
            <a:r>
              <a:rPr lang="ru-RU" sz="1600" dirty="0">
                <a:solidFill>
                  <a:schemeClr val="tx1"/>
                </a:solidFill>
              </a:rPr>
              <a:t>Учебное заведение</a:t>
            </a:r>
            <a:endParaRPr lang="ru-RU" sz="1600" dirty="0">
              <a:solidFill>
                <a:schemeClr val="tx1"/>
              </a:solidFill>
              <a:cs typeface="Calibri"/>
            </a:endParaRPr>
          </a:p>
          <a:p>
            <a:pPr algn="r" eaLnBrk="1" hangingPunct="1"/>
            <a:r>
              <a:rPr lang="ru-RU" sz="1600" dirty="0">
                <a:solidFill>
                  <a:schemeClr val="tx1"/>
                </a:solidFill>
              </a:rPr>
              <a:t>Дата: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3076" name="Subtitle 4"/>
          <p:cNvSpPr txBox="1">
            <a:spLocks/>
          </p:cNvSpPr>
          <p:nvPr/>
        </p:nvSpPr>
        <p:spPr bwMode="auto">
          <a:xfrm>
            <a:off x="2895600" y="3028950"/>
            <a:ext cx="3657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ru-RU" sz="1600" dirty="0">
                <a:latin typeface="Calibri"/>
                <a:cs typeface="Arial"/>
              </a:rPr>
              <a:t>Новосибирск</a:t>
            </a:r>
          </a:p>
          <a:p>
            <a:pPr eaLnBrk="1" hangingPunct="1">
              <a:spcBef>
                <a:spcPct val="20000"/>
              </a:spcBef>
            </a:pPr>
            <a:r>
              <a:rPr lang="ru-RU" sz="1600" dirty="0">
                <a:latin typeface="Calibri"/>
                <a:cs typeface="Arial"/>
              </a:rPr>
              <a:t>МАОУ Ил НГТУ</a:t>
            </a:r>
            <a:endParaRPr lang="ru-RU" sz="1600"/>
          </a:p>
          <a:p>
            <a:pPr eaLnBrk="1" hangingPunct="1">
              <a:spcBef>
                <a:spcPct val="20000"/>
              </a:spcBef>
            </a:pPr>
            <a:r>
              <a:rPr lang="ru-RU" sz="1600" err="1">
                <a:latin typeface="Calibri"/>
                <a:cs typeface="Arial"/>
              </a:rPr>
              <a:t>Барабашёв</a:t>
            </a:r>
            <a:r>
              <a:rPr lang="ru-RU" sz="1600" dirty="0">
                <a:latin typeface="Calibri"/>
                <a:cs typeface="Arial"/>
              </a:rPr>
              <a:t> Роман</a:t>
            </a:r>
            <a:endParaRPr lang="ru-RU" sz="1600"/>
          </a:p>
          <a:p>
            <a:pPr eaLnBrk="1" hangingPunct="1">
              <a:spcBef>
                <a:spcPct val="20000"/>
              </a:spcBef>
            </a:pPr>
            <a:r>
              <a:rPr lang="ru-RU" sz="1600" dirty="0">
                <a:latin typeface="Calibri"/>
                <a:cs typeface="Arial"/>
              </a:rPr>
              <a:t>Павел Фридрихович Муль</a:t>
            </a:r>
            <a:endParaRPr lang="ru-RU" sz="1600"/>
          </a:p>
          <a:p>
            <a:pPr>
              <a:spcBef>
                <a:spcPct val="20000"/>
              </a:spcBef>
            </a:pPr>
            <a:r>
              <a:rPr lang="ru-RU" sz="1600" dirty="0">
                <a:latin typeface="Calibri"/>
                <a:cs typeface="Calibri"/>
              </a:rPr>
              <a:t>МАОУ Ил НГТУ</a:t>
            </a:r>
            <a:endParaRPr lang="ru-RU"/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ru-RU" sz="1600" dirty="0">
                <a:latin typeface="Calibri"/>
                <a:cs typeface="Arial"/>
              </a:rPr>
              <a:t>24 мая 2023 г.</a:t>
            </a:r>
            <a:endParaRPr lang="en-US" sz="1600" dirty="0">
              <a:latin typeface="Calibri"/>
              <a:cs typeface="Arial"/>
            </a:endParaRP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E74EBF7E-545B-96F3-A696-CB455244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714" y="1134478"/>
            <a:ext cx="1866900" cy="186690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визитная карточка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A7746482-C131-14E0-9E9F-48BDABA6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31" y="3139239"/>
            <a:ext cx="1000627" cy="10006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Перспективы развития</a:t>
            </a:r>
            <a:endParaRPr lang="ru-RU" b="1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504950"/>
            <a:ext cx="4419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Расширение функционала: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Calibri"/>
                <a:cs typeface="Arial"/>
              </a:rPr>
              <a:t>Вкладка "Корзина с добавленными в неё товарами"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Calibri"/>
                <a:cs typeface="Arial"/>
              </a:rPr>
              <a:t>Опрос серверов магазина DNS и получение более точных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Calibri"/>
                <a:ea typeface="Calibri"/>
                <a:cs typeface="Arial"/>
              </a:rPr>
              <a:t>Уведомления о появлении товара в наличии.</a:t>
            </a:r>
            <a:endParaRPr lang="ru-RU" dirty="0">
              <a:latin typeface="Calibri"/>
              <a:cs typeface="Arial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Calibri"/>
                <a:cs typeface="Arial"/>
              </a:rPr>
              <a:t>Поиск товаров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01D5909-8237-9A74-7370-5828351A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69" y="1507419"/>
            <a:ext cx="1506007" cy="1401938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1AC0E63-1196-8914-409C-9DFAB9C4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955" y="1630383"/>
            <a:ext cx="1360311" cy="1148956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4884147A-01A8-F3E9-CCB6-340C17EDE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0" y="2928761"/>
            <a:ext cx="1473200" cy="1473200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24251134-514E-6B47-546A-4B87BC2F1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067" y="2931992"/>
            <a:ext cx="1381479" cy="13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5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3500" y="2227262"/>
            <a:ext cx="6477000" cy="688975"/>
          </a:xfrm>
        </p:spPr>
        <p:txBody>
          <a:bodyPr/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278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ru-RU" b="1" dirty="0"/>
              <a:t>Проблема</a:t>
            </a:r>
            <a:endParaRPr lang="ru-RU" b="1" dirty="0"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0" y="1953278"/>
            <a:ext cx="33528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В настоящие время в России трудно отследить цену товара в магазине из-за этого появляются проблемы с покупкой того или иного товара.</a:t>
            </a:r>
            <a:endParaRPr lang="ru-RU" dirty="0"/>
          </a:p>
        </p:txBody>
      </p:sp>
      <p:pic>
        <p:nvPicPr>
          <p:cNvPr id="3" name="Рисунок 3" descr="Изображение выглядит как текст, пол&#10;&#10;Автоматически созданное описание">
            <a:extLst>
              <a:ext uri="{FF2B5EF4-FFF2-40B4-BE49-F238E27FC236}">
                <a16:creationId xmlns:a16="http://schemas.microsoft.com/office/drawing/2014/main" id="{7FCA146D-C6CD-DBA3-C67C-5F368C6A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0" y="1354176"/>
            <a:ext cx="4965700" cy="27989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Назначение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81149"/>
            <a:ext cx="281940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Я поставил цель создать приложение, которое позволит отслеживать точную цену товара в интернет-магазинах</a:t>
            </a:r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2FD93F0-6664-1D3B-97B8-D5171573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6" y="1579218"/>
            <a:ext cx="5297311" cy="25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3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Принцип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718" y="1145507"/>
            <a:ext cx="863265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Calibri"/>
                <a:ea typeface="Calibri"/>
                <a:cs typeface="Arial"/>
              </a:rPr>
              <a:t>В меню выбирается категория товаров</a:t>
            </a:r>
            <a:endParaRPr lang="ru-RU" dirty="0">
              <a:ea typeface="Calibri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Calibri"/>
                <a:ea typeface="Calibri"/>
                <a:cs typeface="Arial"/>
              </a:rPr>
              <a:t>Выбирается товар из представленного списка</a:t>
            </a:r>
          </a:p>
          <a:p>
            <a:pPr marL="342900" indent="-342900">
              <a:buAutoNum type="arabicPeriod"/>
            </a:pPr>
            <a:r>
              <a:rPr lang="ru-RU" dirty="0">
                <a:latin typeface="Calibri"/>
                <a:ea typeface="Calibri"/>
                <a:cs typeface="Arial"/>
              </a:rPr>
              <a:t>Покупка товара в интернет-магазине DNS</a:t>
            </a:r>
            <a:endParaRPr lang="ru-RU" dirty="0">
              <a:ea typeface="Calibri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78807E3-1B69-79E9-52FB-0CEC87DA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9" y="2159119"/>
            <a:ext cx="2235200" cy="268792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FEDE134-23FC-FD6A-5CA1-4C5DB24A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956" y="2156794"/>
            <a:ext cx="2411589" cy="2826632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99AB54F6-69B0-88F4-26D7-C0E0FBA48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234" y="2160941"/>
            <a:ext cx="2122312" cy="28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Основные классы</a:t>
            </a:r>
            <a:endParaRPr lang="ru-RU" b="1" dirty="0">
              <a:cs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3899" y="1176764"/>
            <a:ext cx="4120616" cy="83099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MAIN Activity</a:t>
            </a:r>
            <a:endParaRPr lang="ru-RU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77800" stA="55000" endPos="26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707" y="2605564"/>
            <a:ext cx="3429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latin typeface="Calibri"/>
                <a:ea typeface="Calibri"/>
                <a:cs typeface="Arial"/>
              </a:rPr>
              <a:t>Выбор категории товара</a:t>
            </a:r>
            <a:endParaRPr lang="ru-RU" dirty="0">
              <a:ea typeface="Calibri" pitchFamily="34" charset="0"/>
            </a:endParaRPr>
          </a:p>
          <a:p>
            <a:endParaRPr lang="ru-RU" dirty="0"/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B70F318-2FFA-BF1E-EA72-543A128E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95" y="1135238"/>
            <a:ext cx="208745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98706" y="1352550"/>
            <a:ext cx="2691954" cy="156966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Product</a:t>
            </a:r>
            <a:endParaRPr lang="ru-RU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77800" stA="55000" endPos="26000" dist="500" dir="5400000" sy="-100000" algn="bl" rotWithShape="0"/>
              </a:effectLst>
              <a:latin typeface="+mn-lt"/>
              <a:ea typeface="Calibri"/>
              <a:cs typeface="Calibri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Activity</a:t>
            </a:r>
            <a:endParaRPr lang="ru-RU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77800" stA="55000" endPos="26000" dist="500" dir="5400000" sy="-100000" algn="bl" rotWithShape="0"/>
              </a:effectLst>
              <a:latin typeface="+mn-lt"/>
              <a:ea typeface="Calibri"/>
              <a:cs typeface="Calibri"/>
            </a:endParaRPr>
          </a:p>
        </p:txBody>
      </p:sp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Основные классы</a:t>
            </a:r>
            <a:endParaRPr lang="ru-RU" b="1" dirty="0"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709" y="2874545"/>
            <a:ext cx="4000500" cy="36933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libri"/>
                <a:cs typeface="Calibri"/>
              </a:rPr>
              <a:t>Вывод товаров категории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2B5DC47-E8D1-9196-E296-6AAC9662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0" y="1029406"/>
            <a:ext cx="2057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Основные классы</a:t>
            </a:r>
            <a:endParaRPr lang="ru-RU" b="1" dirty="0">
              <a:cs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1657350"/>
            <a:ext cx="4572000" cy="1569660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77800" stA="55000" endPos="26000" dist="500" dir="5400000" sy="-100000" algn="bl" rotWithShape="0"/>
                </a:effectLst>
                <a:latin typeface="+mn-lt"/>
                <a:ea typeface="Calibri"/>
                <a:cs typeface="Calibri"/>
              </a:rPr>
              <a:t>ABOUT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activity</a:t>
            </a:r>
            <a:endParaRPr lang="ru-RU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77800" stA="55000" endPos="26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101" y="3562350"/>
            <a:ext cx="2971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latin typeface="Calibri"/>
                <a:ea typeface="Calibri"/>
                <a:cs typeface="Arial"/>
              </a:rPr>
              <a:t>Подробное описание товара</a:t>
            </a:r>
            <a:endParaRPr lang="ru-RU" dirty="0">
              <a:ea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FDAF3C3-9603-2380-2963-CCB6A0B0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59" y="1092906"/>
            <a:ext cx="1970292" cy="3846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Требования</a:t>
            </a:r>
            <a:endParaRPr lang="ru-RU" b="1" dirty="0">
              <a:cs typeface="Calibri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514600" y="1671638"/>
            <a:ext cx="4114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2000" dirty="0">
                <a:latin typeface="Calibri"/>
                <a:ea typeface="Calibri"/>
                <a:cs typeface="Arial"/>
              </a:rPr>
              <a:t>Версия </a:t>
            </a:r>
            <a:r>
              <a:rPr lang="en-US" sz="2000" dirty="0">
                <a:latin typeface="Calibri"/>
                <a:ea typeface="Calibri"/>
                <a:cs typeface="Arial"/>
              </a:rPr>
              <a:t>Android: 7.0</a:t>
            </a:r>
            <a:r>
              <a:rPr lang="ru-RU" sz="2000" dirty="0">
                <a:latin typeface="Calibri"/>
                <a:ea typeface="Calibri"/>
                <a:cs typeface="Arial"/>
              </a:rPr>
              <a:t> и выше</a:t>
            </a:r>
          </a:p>
          <a:p>
            <a:pPr eaLnBrk="1" hangingPunct="1"/>
            <a:endParaRPr lang="ru-RU" sz="2000" dirty="0"/>
          </a:p>
          <a:p>
            <a:pPr eaLnBrk="1" hangingPunct="1"/>
            <a:r>
              <a:rPr lang="ru-RU" sz="2000" dirty="0">
                <a:latin typeface="Calibri"/>
                <a:ea typeface="Calibri"/>
                <a:cs typeface="Arial"/>
              </a:rPr>
              <a:t>Занимаемая память: 7.59 Мб</a:t>
            </a:r>
          </a:p>
          <a:p>
            <a:pPr eaLnBrk="1" hangingPunct="1"/>
            <a:endParaRPr lang="ru-RU" sz="2000" dirty="0"/>
          </a:p>
          <a:p>
            <a:pPr eaLnBrk="1" hangingPunct="1"/>
            <a:r>
              <a:rPr lang="ru-RU" sz="2000" dirty="0">
                <a:latin typeface="Calibri"/>
                <a:ea typeface="Calibri"/>
                <a:cs typeface="Arial"/>
              </a:rPr>
              <a:t>Разрешения: доступ в интернет</a:t>
            </a:r>
          </a:p>
          <a:p>
            <a:pPr eaLnBrk="1" hangingPunct="1"/>
            <a:endParaRPr lang="ru-RU" sz="2000" dirty="0"/>
          </a:p>
          <a:p>
            <a:pPr eaLnBrk="1" hangingPunct="1"/>
            <a:r>
              <a:rPr lang="ru-RU" sz="2000" dirty="0">
                <a:latin typeface="Calibri"/>
                <a:ea typeface="Calibri"/>
                <a:cs typeface="Arial"/>
              </a:rPr>
              <a:t>Диагональ экрана: любая</a:t>
            </a:r>
            <a:endParaRPr lang="ru-RU" dirty="0">
              <a:latin typeface="Calibri"/>
              <a:ea typeface="Calibri"/>
              <a:cs typeface="Arial"/>
            </a:endParaRPr>
          </a:p>
          <a:p>
            <a:pPr eaLnBrk="1" hangingPunct="1"/>
            <a:endParaRPr lang="ru-RU" sz="2000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85" y="2882885"/>
            <a:ext cx="46831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08" y="3504941"/>
            <a:ext cx="413624" cy="41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E5B3607-0674-EC07-8334-CEDBC2C7D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233" y="1438346"/>
            <a:ext cx="1444978" cy="855698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C8649615-0EDA-CAE2-7205-27317A6E2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178" y="2131483"/>
            <a:ext cx="704145" cy="6900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Выводы</a:t>
            </a:r>
            <a:endParaRPr lang="ru-RU" b="1" dirty="0"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250" y="1123950"/>
            <a:ext cx="41148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Таким образом, мною было разработано приложение, которое обладает рядом достоинств: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Calibri"/>
                <a:ea typeface="Calibri"/>
                <a:cs typeface="Arial"/>
              </a:rPr>
              <a:t>Пользователь может не мониторить сайты в поисках нужного ему товара</a:t>
            </a:r>
            <a:endParaRPr lang="ru-RU" dirty="0">
              <a:ea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Calibri"/>
                <a:ea typeface="Calibri"/>
                <a:cs typeface="Arial"/>
              </a:rPr>
              <a:t>Приложение универсально и может быть использовано для других товаров, магазинов, пользователей.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DE02717-E499-ABEC-922B-F9CA131E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03" y="1348492"/>
            <a:ext cx="3412772" cy="2841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360</Words>
  <Application>Microsoft Office PowerPoint</Application>
  <PresentationFormat>Экран (16:9)</PresentationFormat>
  <Paragraphs>67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Индивидуальный проект   «Каталог техники»</vt:lpstr>
      <vt:lpstr>Проблема</vt:lpstr>
      <vt:lpstr>Назначение</vt:lpstr>
      <vt:lpstr>Принцип работы</vt:lpstr>
      <vt:lpstr>Основные классы</vt:lpstr>
      <vt:lpstr>Основные классы</vt:lpstr>
      <vt:lpstr>Основные классы</vt:lpstr>
      <vt:lpstr>Требования</vt:lpstr>
      <vt:lpstr>Выводы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Альберт</cp:lastModifiedBy>
  <cp:revision>255</cp:revision>
  <dcterms:created xsi:type="dcterms:W3CDTF">2014-12-12T07:51:53Z</dcterms:created>
  <dcterms:modified xsi:type="dcterms:W3CDTF">2023-05-20T16:50:30Z</dcterms:modified>
</cp:coreProperties>
</file>