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463BEC-E4E9-4E87-B2F5-BDB5FF4B5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Shadow game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C5E24E-F20E-4312-9196-A423BAEF3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</a:t>
            </a:r>
            <a:r>
              <a:rPr lang="en-US" dirty="0"/>
              <a:t>:</a:t>
            </a:r>
            <a:r>
              <a:rPr lang="ru-RU" dirty="0"/>
              <a:t>Ефременко Иван, </a:t>
            </a:r>
            <a:r>
              <a:rPr lang="ru-RU" dirty="0" err="1"/>
              <a:t>Барабашев</a:t>
            </a:r>
            <a:r>
              <a:rPr lang="ru-RU" dirty="0"/>
              <a:t> Роман</a:t>
            </a:r>
          </a:p>
        </p:txBody>
      </p:sp>
    </p:spTree>
    <p:extLst>
      <p:ext uri="{BB962C8B-B14F-4D97-AF65-F5344CB8AC3E}">
        <p14:creationId xmlns:p14="http://schemas.microsoft.com/office/powerpoint/2010/main" val="169745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D19C1-B0BC-404A-9E76-35A16FCD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ВВедение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82CB40-6832-44A3-B0A1-C66FF793E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4470822" cy="3124201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effectLst/>
              </a:rPr>
              <a:t>Наш проект — это двухмерная платформенная игра </a:t>
            </a:r>
            <a:r>
              <a:rPr lang="en-US" dirty="0">
                <a:effectLst/>
              </a:rPr>
              <a:t>Shadow</a:t>
            </a:r>
            <a:r>
              <a:rPr lang="ru-RU" dirty="0">
                <a:effectLst/>
              </a:rPr>
              <a:t>, разработанная с использованием библиотеки </a:t>
            </a:r>
            <a:r>
              <a:rPr lang="ru-RU" dirty="0" err="1">
                <a:effectLst/>
              </a:rPr>
              <a:t>Pygame</a:t>
            </a:r>
            <a:r>
              <a:rPr lang="ru-RU" dirty="0">
                <a:effectLst/>
              </a:rPr>
              <a:t>, которая черпает вдохновение из проекта </a:t>
            </a:r>
            <a:r>
              <a:rPr lang="ru-RU" b="1" dirty="0" err="1">
                <a:effectLst/>
              </a:rPr>
              <a:t>Limbo</a:t>
            </a:r>
            <a:r>
              <a:rPr lang="ru-RU" b="1" dirty="0">
                <a:effectLst/>
              </a:rPr>
              <a:t> </a:t>
            </a:r>
            <a:r>
              <a:rPr lang="ru-RU" dirty="0">
                <a:effectLst/>
              </a:rPr>
              <a:t>. Главной целью нашего проекта было создание атмосферного игрового опыта, сочетающего минималистичную графику, головоломки и интересный геймплей.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EC8579-41F6-497E-BA7B-1677EC86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578" y="2306973"/>
            <a:ext cx="4876448" cy="275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2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CA54B-3C85-4CF1-A82C-03013A45D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Задачи проекта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260047-E6C3-49B5-BDA4-AD6D4888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05" y="2514600"/>
            <a:ext cx="6928796" cy="3124201"/>
          </a:xfrm>
        </p:spPr>
        <p:txBody>
          <a:bodyPr>
            <a:normAutofit/>
          </a:bodyPr>
          <a:lstStyle/>
          <a:p>
            <a:r>
              <a:rPr lang="ru-RU" b="1" dirty="0">
                <a:effectLst/>
              </a:rPr>
              <a:t>Создание атмосферы </a:t>
            </a:r>
            <a:r>
              <a:rPr lang="ru-RU" dirty="0">
                <a:effectLst/>
              </a:rPr>
              <a:t>: Разработать визуальный стиль и звуковое сопровождение.</a:t>
            </a:r>
          </a:p>
          <a:p>
            <a:r>
              <a:rPr lang="ru-RU" b="1" dirty="0">
                <a:effectLst/>
              </a:rPr>
              <a:t>Разработка механик </a:t>
            </a:r>
            <a:r>
              <a:rPr lang="ru-RU" dirty="0">
                <a:effectLst/>
              </a:rPr>
              <a:t>: Реализовать головоломки, врагов а также передвижение персонажа</a:t>
            </a:r>
          </a:p>
          <a:p>
            <a:r>
              <a:rPr lang="ru-RU" b="1" dirty="0">
                <a:effectLst/>
              </a:rPr>
              <a:t>Обучение и практика </a:t>
            </a:r>
            <a:r>
              <a:rPr lang="ru-RU" dirty="0">
                <a:effectLst/>
              </a:rPr>
              <a:t>: Углубить знания в области разработки игр на </a:t>
            </a:r>
            <a:r>
              <a:rPr lang="ru-RU" dirty="0" err="1">
                <a:effectLst/>
              </a:rPr>
              <a:t>Python</a:t>
            </a:r>
            <a:r>
              <a:rPr lang="ru-RU" dirty="0">
                <a:effectLst/>
              </a:rPr>
              <a:t>, научиться работать с </a:t>
            </a:r>
            <a:r>
              <a:rPr lang="ru-RU" dirty="0" err="1">
                <a:effectLst/>
              </a:rPr>
              <a:t>Pygame</a:t>
            </a:r>
            <a:r>
              <a:rPr lang="ru-RU" dirty="0">
                <a:effectLst/>
              </a:rPr>
              <a:t> и организовывать совместную работу над проектом.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D310B4-8B40-4330-BA2E-F13E872BA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447" y="2766269"/>
            <a:ext cx="3801385" cy="197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1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95404-F4D6-42A8-959E-5462DED7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структура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192EE3-70C2-4128-995A-C1ED8BE54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" dirty="0">
                <a:solidFill>
                  <a:schemeClr val="tx1"/>
                </a:solidFill>
                <a:effectLst/>
                <a:latin typeface="+mj-lt"/>
              </a:rPr>
              <a:t>class </a:t>
            </a:r>
            <a:r>
              <a:rPr lang="en" dirty="0" err="1">
                <a:solidFill>
                  <a:schemeClr val="tx1"/>
                </a:solidFill>
                <a:effectLst/>
                <a:latin typeface="+mj-lt"/>
              </a:rPr>
              <a:t>DustParticle</a:t>
            </a:r>
            <a:r>
              <a:rPr lang="en" dirty="0">
                <a:solidFill>
                  <a:schemeClr val="tx1"/>
                </a:solidFill>
                <a:effectLst/>
                <a:latin typeface="+mj-lt"/>
              </a:rPr>
              <a:t>-</a:t>
            </a:r>
            <a:r>
              <a:rPr lang="ru-RU" dirty="0">
                <a:solidFill>
                  <a:schemeClr val="tx1"/>
                </a:solidFill>
                <a:effectLst/>
                <a:latin typeface="+mj-lt"/>
              </a:rPr>
              <a:t>создает </a:t>
            </a:r>
            <a:r>
              <a:rPr lang="ru-RU" dirty="0" err="1">
                <a:solidFill>
                  <a:schemeClr val="tx1"/>
                </a:solidFill>
                <a:effectLst/>
                <a:latin typeface="+mj-lt"/>
              </a:rPr>
              <a:t>партиклы</a:t>
            </a:r>
            <a:r>
              <a:rPr lang="ru-RU" dirty="0">
                <a:solidFill>
                  <a:schemeClr val="tx1"/>
                </a:solidFill>
                <a:effectLst/>
                <a:latin typeface="+mj-lt"/>
              </a:rPr>
              <a:t> пыли</a:t>
            </a:r>
            <a:endParaRPr lang="en" dirty="0">
              <a:solidFill>
                <a:schemeClr val="tx1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" dirty="0">
                <a:solidFill>
                  <a:schemeClr val="tx1"/>
                </a:solidFill>
                <a:effectLst/>
                <a:latin typeface="+mj-lt"/>
              </a:rPr>
              <a:t>class Enemy</a:t>
            </a:r>
            <a:r>
              <a:rPr lang="ru-RU" dirty="0">
                <a:solidFill>
                  <a:schemeClr val="tx1"/>
                </a:solidFill>
                <a:effectLst/>
                <a:latin typeface="+mj-lt"/>
              </a:rPr>
              <a:t>-создает врагов</a:t>
            </a:r>
            <a:endParaRPr lang="en" dirty="0">
              <a:solidFill>
                <a:schemeClr val="tx1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" dirty="0">
                <a:solidFill>
                  <a:schemeClr val="tx1"/>
                </a:solidFill>
                <a:effectLst/>
                <a:latin typeface="+mj-lt"/>
              </a:rPr>
              <a:t>class Trigger</a:t>
            </a:r>
            <a:r>
              <a:rPr lang="ru-RU" dirty="0">
                <a:solidFill>
                  <a:schemeClr val="tx1"/>
                </a:solidFill>
                <a:effectLst/>
                <a:latin typeface="+mj-lt"/>
              </a:rPr>
              <a:t>-триггеры для игры</a:t>
            </a:r>
            <a:endParaRPr lang="en" dirty="0">
              <a:solidFill>
                <a:schemeClr val="tx1"/>
              </a:solidFill>
              <a:effectLst/>
              <a:latin typeface="+mj-lt"/>
            </a:endParaRPr>
          </a:p>
          <a:p>
            <a:pPr marL="0" indent="0">
              <a:buNone/>
            </a:pPr>
            <a:r>
              <a:rPr lang="en" dirty="0">
                <a:solidFill>
                  <a:schemeClr val="tx1"/>
                </a:solidFill>
                <a:effectLst/>
                <a:latin typeface="+mj-lt"/>
              </a:rPr>
              <a:t>class Camera</a:t>
            </a:r>
            <a:r>
              <a:rPr lang="ru-RU" dirty="0">
                <a:solidFill>
                  <a:schemeClr val="tx1"/>
                </a:solidFill>
                <a:effectLst/>
                <a:latin typeface="+mj-lt"/>
              </a:rPr>
              <a:t>-создает камеру для игры</a:t>
            </a:r>
            <a:endParaRPr lang="en" dirty="0">
              <a:solidFill>
                <a:schemeClr val="tx1"/>
              </a:solidFill>
              <a:effectLst/>
              <a:latin typeface="+mj-lt"/>
            </a:endParaRPr>
          </a:p>
          <a:p>
            <a:pPr marL="0" indent="0">
              <a:buNone/>
            </a:pPr>
            <a:endParaRPr lang="en" dirty="0">
              <a:solidFill>
                <a:srgbClr val="080808"/>
              </a:solidFill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016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364F4-C41D-406A-BDDC-057B6B74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046" y="0"/>
            <a:ext cx="9905998" cy="1905000"/>
          </a:xfrm>
        </p:spPr>
        <p:txBody>
          <a:bodyPr/>
          <a:lstStyle/>
          <a:p>
            <a:r>
              <a:rPr lang="ru-RU" dirty="0">
                <a:effectLst/>
              </a:rPr>
              <a:t>особенности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D2E9F0-1F0C-47D4-AD3E-A31D80014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07" y="1751889"/>
            <a:ext cx="13330528" cy="4871102"/>
          </a:xfrm>
        </p:spPr>
        <p:txBody>
          <a:bodyPr>
            <a:noAutofit/>
          </a:bodyPr>
          <a:lstStyle/>
          <a:p>
            <a:r>
              <a:rPr lang="ru-RU" sz="1400" b="1" dirty="0">
                <a:effectLst/>
              </a:rPr>
              <a:t>1. Минималистичная графика</a:t>
            </a:r>
          </a:p>
          <a:p>
            <a:r>
              <a:rPr lang="ru-RU" sz="1400" dirty="0">
                <a:effectLst/>
              </a:rPr>
              <a:t>Использование чёрно-белой цветовой палитры для создания атмосферы</a:t>
            </a:r>
            <a:r>
              <a:rPr lang="en-US" sz="1400" dirty="0">
                <a:effectLst/>
              </a:rPr>
              <a:t> </a:t>
            </a:r>
            <a:r>
              <a:rPr lang="ru-RU" sz="1400" dirty="0">
                <a:effectLst/>
              </a:rPr>
              <a:t>Простые спрайты персонажей и объектов, которые</a:t>
            </a:r>
          </a:p>
          <a:p>
            <a:r>
              <a:rPr lang="ru-RU" sz="1400" dirty="0">
                <a:effectLst/>
              </a:rPr>
              <a:t>подчёркивают стилистику игры.</a:t>
            </a:r>
          </a:p>
          <a:p>
            <a:r>
              <a:rPr lang="ru-RU" sz="1400" b="1" dirty="0">
                <a:effectLst/>
              </a:rPr>
              <a:t>2. Головоломки</a:t>
            </a:r>
          </a:p>
          <a:p>
            <a:r>
              <a:rPr lang="ru-RU" sz="1400" dirty="0">
                <a:effectLst/>
              </a:rPr>
              <a:t>Уровни спроектированы так, чтобы требовать от игрока аналитического мышления и внимательности.</a:t>
            </a:r>
          </a:p>
          <a:p>
            <a:r>
              <a:rPr lang="ru-RU" sz="1400" dirty="0">
                <a:effectLst/>
              </a:rPr>
              <a:t>Взаимодействие с окружающей средой: движущиеся платформы, ловушки.</a:t>
            </a:r>
          </a:p>
          <a:p>
            <a:r>
              <a:rPr lang="ru-RU" sz="1400" b="1" dirty="0">
                <a:effectLst/>
              </a:rPr>
              <a:t>3. Геймплей</a:t>
            </a:r>
          </a:p>
          <a:p>
            <a:r>
              <a:rPr lang="ru-RU" sz="1400" dirty="0">
                <a:effectLst/>
              </a:rPr>
              <a:t>Система сохранений, позволяющая игроку вернуться к предыдущим точкам прогресса.</a:t>
            </a:r>
          </a:p>
          <a:p>
            <a:r>
              <a:rPr lang="ru-RU" sz="1400" b="1" dirty="0">
                <a:effectLst/>
              </a:rPr>
              <a:t>4. Звуковое сопровождение</a:t>
            </a:r>
          </a:p>
          <a:p>
            <a:r>
              <a:rPr lang="ru-RU" sz="1400" dirty="0">
                <a:effectLst/>
              </a:rPr>
              <a:t>Оригинальный саундтрек, создающий напряжённую и загадочную атмосферу.</a:t>
            </a:r>
          </a:p>
          <a:p>
            <a:r>
              <a:rPr lang="ru-RU" sz="1400" dirty="0">
                <a:effectLst/>
              </a:rPr>
              <a:t>Звуковые эффекты, реагирующие на действия игрока и события в игре (например, шаги, шум механизмов, звуки окружающей среды).</a:t>
            </a:r>
          </a:p>
          <a:p>
            <a:r>
              <a:rPr lang="ru-RU" sz="1400" dirty="0">
                <a:effectLst/>
              </a:rPr>
              <a:t>Адаптивная музыка, меняющаяся в зависимости от ситуации или уровня.</a:t>
            </a:r>
          </a:p>
        </p:txBody>
      </p:sp>
    </p:spTree>
    <p:extLst>
      <p:ext uri="{BB962C8B-B14F-4D97-AF65-F5344CB8AC3E}">
        <p14:creationId xmlns:p14="http://schemas.microsoft.com/office/powerpoint/2010/main" val="41492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361FE2-9A8E-4882-B70C-47404B4D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/>
              </a:rPr>
              <a:t>технологии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FB5B1-87C6-44DC-882E-56FD1608F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нашем проекте мы использовали библиотеки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 err="1"/>
              <a:t>pygame</a:t>
            </a:r>
            <a:r>
              <a:rPr lang="ru-RU" dirty="0"/>
              <a:t>- Основная библиотека для создания игры: управление графикой, звуком, событиями и игровым циклом.</a:t>
            </a:r>
          </a:p>
          <a:p>
            <a:r>
              <a:rPr lang="ru-RU" dirty="0" err="1"/>
              <a:t>random</a:t>
            </a:r>
            <a:r>
              <a:rPr lang="ru-RU" dirty="0"/>
              <a:t>- Генерация случайных чисел для создания динамических элементов </a:t>
            </a:r>
          </a:p>
          <a:p>
            <a:r>
              <a:rPr lang="ru-RU" dirty="0" err="1"/>
              <a:t>os</a:t>
            </a:r>
            <a:r>
              <a:rPr lang="ru-RU" dirty="0"/>
              <a:t>- Работа с файлами и путями для загрузки ресурсов (спрайтов, звуков) и сохранения прогресса.</a:t>
            </a:r>
          </a:p>
          <a:p>
            <a:r>
              <a:rPr lang="ru-RU" dirty="0" err="1"/>
              <a:t>csv</a:t>
            </a:r>
            <a:r>
              <a:rPr lang="ru-RU" dirty="0"/>
              <a:t>- База данных</a:t>
            </a:r>
          </a:p>
          <a:p>
            <a:r>
              <a:rPr lang="ru-RU" dirty="0" err="1"/>
              <a:t>pygame.mixer</a:t>
            </a:r>
            <a:r>
              <a:rPr lang="ru-RU" dirty="0"/>
              <a:t>- Воспроизведение музыки и звуковых эффектов для создания атмосферы игры.</a:t>
            </a:r>
          </a:p>
        </p:txBody>
      </p:sp>
    </p:spTree>
    <p:extLst>
      <p:ext uri="{BB962C8B-B14F-4D97-AF65-F5344CB8AC3E}">
        <p14:creationId xmlns:p14="http://schemas.microsoft.com/office/powerpoint/2010/main" val="405404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23329-8769-4170-9852-759BCDA5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535" y="89483"/>
            <a:ext cx="9905998" cy="1905000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AEFA0-68F8-46F1-A586-087626B3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457" y="2574720"/>
            <a:ext cx="9905998" cy="3124201"/>
          </a:xfrm>
        </p:spPr>
        <p:txBody>
          <a:bodyPr>
            <a:normAutofit fontScale="25000" lnSpcReduction="20000"/>
          </a:bodyPr>
          <a:lstStyle/>
          <a:p>
            <a:r>
              <a:rPr lang="ru-RU" sz="8000" dirty="0">
                <a:effectLst/>
              </a:rPr>
              <a:t>Проект помог изучить разработку игр на </a:t>
            </a:r>
            <a:r>
              <a:rPr lang="ru-RU" sz="8000" dirty="0" err="1">
                <a:effectLst/>
              </a:rPr>
              <a:t>Pygame</a:t>
            </a:r>
            <a:endParaRPr lang="ru-RU" sz="8000" dirty="0">
              <a:effectLst/>
            </a:endParaRPr>
          </a:p>
          <a:p>
            <a:r>
              <a:rPr lang="ru-RU" sz="8000" dirty="0">
                <a:effectLst/>
              </a:rPr>
              <a:t>Успешно реализованы атмосфера, головоломки и интерактивный геймплей.</a:t>
            </a:r>
          </a:p>
          <a:p>
            <a:r>
              <a:rPr lang="ru-RU" sz="8000" b="1" dirty="0">
                <a:effectLst/>
              </a:rPr>
              <a:t>Возможности доработки:</a:t>
            </a:r>
          </a:p>
          <a:p>
            <a:r>
              <a:rPr lang="ru-RU" sz="8000" dirty="0">
                <a:effectLst/>
              </a:rPr>
              <a:t>Улучшение графики и добавление новых уровней.</a:t>
            </a:r>
          </a:p>
          <a:p>
            <a:r>
              <a:rPr lang="ru-RU" sz="8000" dirty="0">
                <a:effectLst/>
              </a:rPr>
              <a:t>Оптимизация производительности.</a:t>
            </a:r>
          </a:p>
          <a:p>
            <a:r>
              <a:rPr lang="ru-RU" sz="8000" dirty="0">
                <a:effectLst/>
              </a:rPr>
              <a:t>Добавление мультиплеера или системы достижений.</a:t>
            </a:r>
          </a:p>
          <a:p>
            <a:r>
              <a:rPr lang="ru-RU" sz="8000" b="1" dirty="0">
                <a:effectLst/>
              </a:rPr>
              <a:t>Перспективы развития:</a:t>
            </a:r>
          </a:p>
          <a:p>
            <a:r>
              <a:rPr lang="ru-RU" sz="8000" dirty="0">
                <a:effectLst/>
              </a:rPr>
              <a:t>Перенос на мобильные платформы.</a:t>
            </a:r>
          </a:p>
          <a:p>
            <a:r>
              <a:rPr lang="ru-RU" sz="8000" dirty="0">
                <a:effectLst/>
              </a:rPr>
              <a:t>Создание сообщества игроков.</a:t>
            </a:r>
          </a:p>
          <a:p>
            <a:r>
              <a:rPr lang="ru-RU" sz="8000" dirty="0">
                <a:effectLst/>
              </a:rPr>
              <a:t>Разработка AI для врагов или помощников.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7907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42</TotalTime>
  <Words>352</Words>
  <Application>Microsoft Macintosh PowerPoint</Application>
  <PresentationFormat>Широкоэкранный</PresentationFormat>
  <Paragraphs>44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Сетка</vt:lpstr>
      <vt:lpstr>Shadow game</vt:lpstr>
      <vt:lpstr>ВВедение</vt:lpstr>
      <vt:lpstr>Задачи проекта</vt:lpstr>
      <vt:lpstr>структура</vt:lpstr>
      <vt:lpstr>особенности приложения</vt:lpstr>
      <vt:lpstr>технологии 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Shadow game</dc:title>
  <dc:creator>Иван</dc:creator>
  <cp:lastModifiedBy>Ivan</cp:lastModifiedBy>
  <cp:revision>2</cp:revision>
  <dcterms:created xsi:type="dcterms:W3CDTF">2025-02-06T16:06:54Z</dcterms:created>
  <dcterms:modified xsi:type="dcterms:W3CDTF">2025-02-07T03:14:13Z</dcterms:modified>
</cp:coreProperties>
</file>