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5" r:id="rId6"/>
    <p:sldId id="268" r:id="rId7"/>
    <p:sldId id="267" r:id="rId8"/>
    <p:sldId id="263" r:id="rId9"/>
    <p:sldId id="264" r:id="rId10"/>
    <p:sldId id="269" r:id="rId11"/>
    <p:sldId id="271" r:id="rId12"/>
    <p:sldId id="270" r:id="rId13"/>
    <p:sldId id="275" r:id="rId14"/>
    <p:sldId id="272" r:id="rId15"/>
    <p:sldId id="273" r:id="rId16"/>
    <p:sldId id="274" r:id="rId17"/>
    <p:sldId id="276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F7A08-C92E-5F28-9F05-5CA2CF687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C86EC2-B585-AFC3-C2BB-CCA68A88A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B2739-6BD8-9255-6C73-4E85933D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78F-5C6C-40CB-8628-B2870E4B6676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34C3E-8DEF-5203-1A4D-0EE8D67E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48135-F8F2-BF3F-5FD4-0ADCD7A1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10B-2F5F-4994-8FA7-935F5CDA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40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A743B-1136-2DB4-9DF4-9473726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62675-0A20-B858-0A51-2014D9B58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F035D-1B09-846F-D5E2-1BE5C9F6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78F-5C6C-40CB-8628-B2870E4B6676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FE7B3-E3E8-8CAD-249B-3302773E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9F20C-847D-CF5F-0702-465779E7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10B-2F5F-4994-8FA7-935F5CDA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1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5F812C-5398-BA26-19A8-8F51ACF06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6D9FF-C78B-AA1D-E9DF-9A846FC22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8036D-D785-0611-A54B-1EC15817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78F-5C6C-40CB-8628-B2870E4B6676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1C158-69DE-F13E-8941-95515C03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FF237-4FA2-38CD-763E-6D1E103D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10B-2F5F-4994-8FA7-935F5CDA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5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8FF62-1BCD-9E8D-A505-3733B4AA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BF9BD-2B77-ACF0-A8AF-8632477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9E23A-0379-FC1C-257E-1293806F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78F-5C6C-40CB-8628-B2870E4B6676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DA37C-8B7A-7FF1-2101-E7B1EE85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45DA9-AFC2-6DFE-6B5E-294889AE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10B-2F5F-4994-8FA7-935F5CDA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52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72F69-047F-2E33-AB65-17EFA28E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D3FE1-094E-540D-6BF1-11C462D7F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55475-9987-9814-FED7-2891795E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78F-5C6C-40CB-8628-B2870E4B6676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8990E-711E-6E30-26F4-2FD0B016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0123C-CE3C-BF2A-5BE6-62255BAF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10B-2F5F-4994-8FA7-935F5CDA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6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60A75-D31E-230E-0176-DD8964DA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4A284-970F-8B2F-E267-8A6737D72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FE42BD-9F56-2D89-A6B2-3311516C8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CE7203-6055-24E8-A6F4-BEBBA379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78F-5C6C-40CB-8628-B2870E4B6676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8A314-5F00-EB86-E13A-AE45507A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963D8-7285-8F13-4C38-ADD8AA36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10B-2F5F-4994-8FA7-935F5CDA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9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76A55-20FA-F901-44AA-B4369103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82C20-FE57-51F2-02F9-F597384C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580A4-7DEE-F9D0-8352-787580FA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9B5CE0-F47E-D54F-9246-EBEFAC762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5F4474-2113-F30C-9ED6-283B4AF9F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A8A281-1FCB-7AD2-1DEE-DF7C6DAC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78F-5C6C-40CB-8628-B2870E4B6676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F3766E-AC93-9EB5-5C66-BDAFAEE4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11F184-D16D-FAAF-EBC2-DD8FA978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10B-2F5F-4994-8FA7-935F5CDA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C211-0C17-16D0-5EC4-E71C53F3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97988F-AD1F-B574-726C-72A6F12A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78F-5C6C-40CB-8628-B2870E4B6676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37AAF1-E125-985E-1AC9-49B3E78B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5CBBA-F08D-B008-3E8D-7C7640C9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10B-2F5F-4994-8FA7-935F5CDA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8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751D6C-6506-F8CD-7A28-CC01C3E3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78F-5C6C-40CB-8628-B2870E4B6676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3D19BF-7F39-E31B-01EE-B0E8A736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484A4C"/>
                </a:solidFill>
                <a:latin typeface="Helvetica Neue"/>
              </a:rPr>
              <a:t>ITE 4065: Concurrent Programming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03F32-C52D-4E48-9B59-B330C6E6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10B-2F5F-4994-8FA7-935F5CDAB39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UI - 한양대학교">
            <a:extLst>
              <a:ext uri="{FF2B5EF4-FFF2-40B4-BE49-F238E27FC236}">
                <a16:creationId xmlns:a16="http://schemas.microsoft.com/office/drawing/2014/main" id="{BA97B565-E9A5-160D-CEE6-6686B59E52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4" y="6115281"/>
            <a:ext cx="646836" cy="6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3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C745-388A-8355-66A8-792BB00C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70E35-E93A-AEBB-650C-1A48DA10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F3EAE-1A7F-D8DB-9633-4B0E01CD0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73287-59B1-912E-D0B8-8F762A5C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78F-5C6C-40CB-8628-B2870E4B6676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E2E59-6776-1854-0C87-6EF080B5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3B8182-A8D9-7E1C-22CD-902E2F8C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10B-2F5F-4994-8FA7-935F5CDA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2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9BC12-F79E-ED55-845A-E50198B2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0B2393-F4E2-E144-3339-A7B28E978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2CD44-6EEE-DD3C-F9B4-923A89889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B6748-F4F5-D4B5-2248-20B2C56A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78F-5C6C-40CB-8628-B2870E4B6676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FD0E71-6C5E-1F7F-8C2E-3091C30C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A86E08-AF1B-9603-C88F-006BAA0D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10B-2F5F-4994-8FA7-935F5CDA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A9DC7F-32BC-2477-DCDC-9D0B4E43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87FAC-4E34-AD2D-6306-014F2B200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68B0F-A085-28B1-A01B-2C0EE703E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B78F-5C6C-40CB-8628-B2870E4B6676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74204-8E5F-9D6E-1738-62BA64553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38E72-9CE1-6EFD-38B5-E77C2050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C010B-2F5F-4994-8FA7-935F5CDA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74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FF071-950C-6078-659A-56E604092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Improve The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Bw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-tree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Epoch base Garbage Collection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DC2CF-7FDF-46FE-2471-3F852EEF8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45987"/>
            <a:ext cx="9144000" cy="1655762"/>
          </a:xfrm>
        </p:spPr>
        <p:txBody>
          <a:bodyPr/>
          <a:lstStyle/>
          <a:p>
            <a:r>
              <a:rPr lang="en-US" altLang="ko-KR" dirty="0"/>
              <a:t>2018008004 Kim </a:t>
            </a:r>
            <a:r>
              <a:rPr lang="en-US" altLang="ko-KR" dirty="0" err="1"/>
              <a:t>Siwoo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99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FFE6E9-33C8-A725-59FF-BC410AD649D1}"/>
              </a:ext>
            </a:extLst>
          </p:cNvPr>
          <p:cNvCxnSpPr/>
          <p:nvPr/>
        </p:nvCxnSpPr>
        <p:spPr>
          <a:xfrm>
            <a:off x="0" y="12080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BDD12-9527-F397-8CFE-03C08E33A2B1}"/>
              </a:ext>
            </a:extLst>
          </p:cNvPr>
          <p:cNvSpPr txBox="1"/>
          <p:nvPr/>
        </p:nvSpPr>
        <p:spPr>
          <a:xfrm>
            <a:off x="864066" y="696286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PerformGarbageCollection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D78E2E-00F3-27CF-CC7C-0ADA0B8C9B93}"/>
              </a:ext>
            </a:extLst>
          </p:cNvPr>
          <p:cNvSpPr/>
          <p:nvPr/>
        </p:nvSpPr>
        <p:spPr>
          <a:xfrm>
            <a:off x="2028550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Epoch1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BEB9C9-7260-62F2-6A1E-2C7DA9F6AFC0}"/>
              </a:ext>
            </a:extLst>
          </p:cNvPr>
          <p:cNvSpPr/>
          <p:nvPr/>
        </p:nvSpPr>
        <p:spPr>
          <a:xfrm>
            <a:off x="4427036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Epoch2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0B7F7C-9027-C6D4-B1C2-8B163C2DD79C}"/>
              </a:ext>
            </a:extLst>
          </p:cNvPr>
          <p:cNvSpPr/>
          <p:nvPr/>
        </p:nvSpPr>
        <p:spPr>
          <a:xfrm>
            <a:off x="6825521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Epoch3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0468EF-060A-4325-4085-3891BF10F26E}"/>
              </a:ext>
            </a:extLst>
          </p:cNvPr>
          <p:cNvSpPr/>
          <p:nvPr/>
        </p:nvSpPr>
        <p:spPr>
          <a:xfrm>
            <a:off x="9036229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Epoch4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17BC78-4106-26F8-29CE-F21AF0880B5A}"/>
              </a:ext>
            </a:extLst>
          </p:cNvPr>
          <p:cNvSpPr/>
          <p:nvPr/>
        </p:nvSpPr>
        <p:spPr>
          <a:xfrm>
            <a:off x="1755726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1868D3-7844-4067-EEDB-7A185FD37312}"/>
              </a:ext>
            </a:extLst>
          </p:cNvPr>
          <p:cNvSpPr/>
          <p:nvPr/>
        </p:nvSpPr>
        <p:spPr>
          <a:xfrm>
            <a:off x="4154212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C144BF7-22F0-925F-75E1-5A8F697CB8C0}"/>
              </a:ext>
            </a:extLst>
          </p:cNvPr>
          <p:cNvSpPr/>
          <p:nvPr/>
        </p:nvSpPr>
        <p:spPr>
          <a:xfrm>
            <a:off x="6552698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8658B00-28CD-B538-EB51-7FA2A340FE92}"/>
              </a:ext>
            </a:extLst>
          </p:cNvPr>
          <p:cNvSpPr/>
          <p:nvPr/>
        </p:nvSpPr>
        <p:spPr>
          <a:xfrm>
            <a:off x="8763406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95107F-FFC6-A293-A067-1373AB0BDBA8}"/>
              </a:ext>
            </a:extLst>
          </p:cNvPr>
          <p:cNvSpPr/>
          <p:nvPr/>
        </p:nvSpPr>
        <p:spPr>
          <a:xfrm>
            <a:off x="4547434" y="1920710"/>
            <a:ext cx="16573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Epoch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BF9BC5-7BE6-E660-AFC0-48628B5F192B}"/>
              </a:ext>
            </a:extLst>
          </p:cNvPr>
          <p:cNvSpPr/>
          <p:nvPr/>
        </p:nvSpPr>
        <p:spPr>
          <a:xfrm>
            <a:off x="6401383" y="1920710"/>
            <a:ext cx="16573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DB859BE-B1B4-DFB1-1E8F-7308927B52D9}"/>
              </a:ext>
            </a:extLst>
          </p:cNvPr>
          <p:cNvSpPr/>
          <p:nvPr/>
        </p:nvSpPr>
        <p:spPr>
          <a:xfrm>
            <a:off x="2048278" y="2732251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B950AE-9614-0E00-3E1E-ACF329010CC0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5255711" y="2663660"/>
            <a:ext cx="120398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1E4F220-61A2-21B8-B7E2-927ED348F644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255711" y="2663660"/>
            <a:ext cx="1974347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711361-033C-41B5-51BF-53EBEDE5CC29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5255711" y="2663660"/>
            <a:ext cx="120398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6FD917-6906-2A22-7451-E93571E873B7}"/>
              </a:ext>
            </a:extLst>
          </p:cNvPr>
          <p:cNvSpPr/>
          <p:nvPr/>
        </p:nvSpPr>
        <p:spPr>
          <a:xfrm>
            <a:off x="3401626" y="4352056"/>
            <a:ext cx="283028" cy="2830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B08537-A9E9-73E1-E549-FD37ABDCDB8C}"/>
              </a:ext>
            </a:extLst>
          </p:cNvPr>
          <p:cNvSpPr/>
          <p:nvPr/>
        </p:nvSpPr>
        <p:spPr>
          <a:xfrm>
            <a:off x="5801357" y="4352056"/>
            <a:ext cx="283028" cy="2830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884699-8BDA-FD0D-2EE3-8EDB826969E4}"/>
              </a:ext>
            </a:extLst>
          </p:cNvPr>
          <p:cNvSpPr/>
          <p:nvPr/>
        </p:nvSpPr>
        <p:spPr>
          <a:xfrm>
            <a:off x="8188934" y="4352056"/>
            <a:ext cx="283028" cy="2830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184BA6-0FC7-1EF6-B071-756F34A6E853}"/>
              </a:ext>
            </a:extLst>
          </p:cNvPr>
          <p:cNvSpPr/>
          <p:nvPr/>
        </p:nvSpPr>
        <p:spPr>
          <a:xfrm>
            <a:off x="10407830" y="4366218"/>
            <a:ext cx="28302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6FC7127-AB07-289B-9E91-591EBC704A14}"/>
              </a:ext>
            </a:extLst>
          </p:cNvPr>
          <p:cNvCxnSpPr>
            <a:stCxn id="24" idx="6"/>
            <a:endCxn id="28" idx="0"/>
          </p:cNvCxnSpPr>
          <p:nvPr/>
        </p:nvCxnSpPr>
        <p:spPr>
          <a:xfrm>
            <a:off x="2593924" y="3005074"/>
            <a:ext cx="949216" cy="1346982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9321EB8-73F9-DBCB-5CBC-C927DBC16086}"/>
              </a:ext>
            </a:extLst>
          </p:cNvPr>
          <p:cNvCxnSpPr>
            <a:cxnSpLocks/>
            <a:stCxn id="24" idx="6"/>
            <a:endCxn id="29" idx="0"/>
          </p:cNvCxnSpPr>
          <p:nvPr/>
        </p:nvCxnSpPr>
        <p:spPr>
          <a:xfrm>
            <a:off x="2593924" y="3005074"/>
            <a:ext cx="3348947" cy="1346982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1E83B77B-674D-8CCF-01C4-0100499C4DDC}"/>
              </a:ext>
            </a:extLst>
          </p:cNvPr>
          <p:cNvCxnSpPr>
            <a:cxnSpLocks/>
            <a:stCxn id="24" idx="6"/>
            <a:endCxn id="30" idx="0"/>
          </p:cNvCxnSpPr>
          <p:nvPr/>
        </p:nvCxnSpPr>
        <p:spPr>
          <a:xfrm>
            <a:off x="2593924" y="3005074"/>
            <a:ext cx="5736524" cy="1346982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D59D0411-E3D9-187D-C4E8-0D0ACE5A3C07}"/>
              </a:ext>
            </a:extLst>
          </p:cNvPr>
          <p:cNvCxnSpPr>
            <a:cxnSpLocks/>
            <a:stCxn id="24" idx="6"/>
            <a:endCxn id="31" idx="0"/>
          </p:cNvCxnSpPr>
          <p:nvPr/>
        </p:nvCxnSpPr>
        <p:spPr>
          <a:xfrm>
            <a:off x="2593924" y="3005074"/>
            <a:ext cx="7955420" cy="1361144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15B43AC7-D579-3661-86E7-25B5CBC36632}"/>
              </a:ext>
            </a:extLst>
          </p:cNvPr>
          <p:cNvCxnSpPr>
            <a:cxnSpLocks/>
            <a:stCxn id="24" idx="6"/>
            <a:endCxn id="22" idx="1"/>
          </p:cNvCxnSpPr>
          <p:nvPr/>
        </p:nvCxnSpPr>
        <p:spPr>
          <a:xfrm flipV="1">
            <a:off x="2593924" y="2292185"/>
            <a:ext cx="1953510" cy="712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07C8A80D-259D-AFAD-5647-B6E4CBDA455B}"/>
              </a:ext>
            </a:extLst>
          </p:cNvPr>
          <p:cNvCxnSpPr>
            <a:cxnSpLocks/>
            <a:stCxn id="24" idx="6"/>
            <a:endCxn id="23" idx="1"/>
          </p:cNvCxnSpPr>
          <p:nvPr/>
        </p:nvCxnSpPr>
        <p:spPr>
          <a:xfrm flipV="1">
            <a:off x="2593924" y="2292185"/>
            <a:ext cx="3807459" cy="712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8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FFE6E9-33C8-A725-59FF-BC410AD649D1}"/>
              </a:ext>
            </a:extLst>
          </p:cNvPr>
          <p:cNvCxnSpPr/>
          <p:nvPr/>
        </p:nvCxnSpPr>
        <p:spPr>
          <a:xfrm>
            <a:off x="0" y="12080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BDD12-9527-F397-8CFE-03C08E33A2B1}"/>
              </a:ext>
            </a:extLst>
          </p:cNvPr>
          <p:cNvSpPr txBox="1"/>
          <p:nvPr/>
        </p:nvSpPr>
        <p:spPr>
          <a:xfrm>
            <a:off x="864066" y="696286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PerformGarbageCollection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D78E2E-00F3-27CF-CC7C-0ADA0B8C9B93}"/>
              </a:ext>
            </a:extLst>
          </p:cNvPr>
          <p:cNvSpPr/>
          <p:nvPr/>
        </p:nvSpPr>
        <p:spPr>
          <a:xfrm>
            <a:off x="2028550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Epoch1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BEB9C9-7260-62F2-6A1E-2C7DA9F6AFC0}"/>
              </a:ext>
            </a:extLst>
          </p:cNvPr>
          <p:cNvSpPr/>
          <p:nvPr/>
        </p:nvSpPr>
        <p:spPr>
          <a:xfrm>
            <a:off x="4427036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Epoch2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0B7F7C-9027-C6D4-B1C2-8B163C2DD79C}"/>
              </a:ext>
            </a:extLst>
          </p:cNvPr>
          <p:cNvSpPr/>
          <p:nvPr/>
        </p:nvSpPr>
        <p:spPr>
          <a:xfrm>
            <a:off x="6825521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Epoch3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0468EF-060A-4325-4085-3891BF10F26E}"/>
              </a:ext>
            </a:extLst>
          </p:cNvPr>
          <p:cNvSpPr/>
          <p:nvPr/>
        </p:nvSpPr>
        <p:spPr>
          <a:xfrm>
            <a:off x="9036229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Epoch4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17BC78-4106-26F8-29CE-F21AF0880B5A}"/>
              </a:ext>
            </a:extLst>
          </p:cNvPr>
          <p:cNvSpPr/>
          <p:nvPr/>
        </p:nvSpPr>
        <p:spPr>
          <a:xfrm>
            <a:off x="1755726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1868D3-7844-4067-EEDB-7A185FD37312}"/>
              </a:ext>
            </a:extLst>
          </p:cNvPr>
          <p:cNvSpPr/>
          <p:nvPr/>
        </p:nvSpPr>
        <p:spPr>
          <a:xfrm>
            <a:off x="4154212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C144BF7-22F0-925F-75E1-5A8F697CB8C0}"/>
              </a:ext>
            </a:extLst>
          </p:cNvPr>
          <p:cNvSpPr/>
          <p:nvPr/>
        </p:nvSpPr>
        <p:spPr>
          <a:xfrm>
            <a:off x="6552698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8658B00-28CD-B538-EB51-7FA2A340FE92}"/>
              </a:ext>
            </a:extLst>
          </p:cNvPr>
          <p:cNvSpPr/>
          <p:nvPr/>
        </p:nvSpPr>
        <p:spPr>
          <a:xfrm>
            <a:off x="8763406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95107F-FFC6-A293-A067-1373AB0BDBA8}"/>
              </a:ext>
            </a:extLst>
          </p:cNvPr>
          <p:cNvSpPr/>
          <p:nvPr/>
        </p:nvSpPr>
        <p:spPr>
          <a:xfrm>
            <a:off x="4547434" y="1920710"/>
            <a:ext cx="16573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Epoch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BF9BC5-7BE6-E660-AFC0-48628B5F192B}"/>
              </a:ext>
            </a:extLst>
          </p:cNvPr>
          <p:cNvSpPr/>
          <p:nvPr/>
        </p:nvSpPr>
        <p:spPr>
          <a:xfrm>
            <a:off x="6401383" y="1920710"/>
            <a:ext cx="16573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DB859BE-B1B4-DFB1-1E8F-7308927B52D9}"/>
              </a:ext>
            </a:extLst>
          </p:cNvPr>
          <p:cNvSpPr/>
          <p:nvPr/>
        </p:nvSpPr>
        <p:spPr>
          <a:xfrm>
            <a:off x="2048278" y="2732251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B950AE-9614-0E00-3E1E-ACF329010CC0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5255711" y="2663660"/>
            <a:ext cx="120398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1E4F220-61A2-21B8-B7E2-927ED348F644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255711" y="2663660"/>
            <a:ext cx="1974347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711361-033C-41B5-51BF-53EBEDE5CC29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5255711" y="2663660"/>
            <a:ext cx="120398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6FD917-6906-2A22-7451-E93571E873B7}"/>
              </a:ext>
            </a:extLst>
          </p:cNvPr>
          <p:cNvSpPr/>
          <p:nvPr/>
        </p:nvSpPr>
        <p:spPr>
          <a:xfrm>
            <a:off x="3401626" y="4352056"/>
            <a:ext cx="283028" cy="2830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B08537-A9E9-73E1-E549-FD37ABDCDB8C}"/>
              </a:ext>
            </a:extLst>
          </p:cNvPr>
          <p:cNvSpPr/>
          <p:nvPr/>
        </p:nvSpPr>
        <p:spPr>
          <a:xfrm>
            <a:off x="5801357" y="4352056"/>
            <a:ext cx="283028" cy="2830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884699-8BDA-FD0D-2EE3-8EDB826969E4}"/>
              </a:ext>
            </a:extLst>
          </p:cNvPr>
          <p:cNvSpPr/>
          <p:nvPr/>
        </p:nvSpPr>
        <p:spPr>
          <a:xfrm>
            <a:off x="8188934" y="4352056"/>
            <a:ext cx="283028" cy="2830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184BA6-0FC7-1EF6-B071-756F34A6E853}"/>
              </a:ext>
            </a:extLst>
          </p:cNvPr>
          <p:cNvSpPr/>
          <p:nvPr/>
        </p:nvSpPr>
        <p:spPr>
          <a:xfrm>
            <a:off x="10407830" y="4366218"/>
            <a:ext cx="28302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CECF658E-B935-9FFE-E40C-16BBA8DB97A3}"/>
              </a:ext>
            </a:extLst>
          </p:cNvPr>
          <p:cNvCxnSpPr>
            <a:cxnSpLocks/>
          </p:cNvCxnSpPr>
          <p:nvPr/>
        </p:nvCxnSpPr>
        <p:spPr>
          <a:xfrm flipV="1">
            <a:off x="2593924" y="2292185"/>
            <a:ext cx="1953510" cy="712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19934F-0528-D864-BF97-F3819A596DB2}"/>
              </a:ext>
            </a:extLst>
          </p:cNvPr>
          <p:cNvSpPr txBox="1"/>
          <p:nvPr/>
        </p:nvSpPr>
        <p:spPr>
          <a:xfrm>
            <a:off x="864066" y="2038525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Increase Global Epoch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9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FFE6E9-33C8-A725-59FF-BC410AD649D1}"/>
              </a:ext>
            </a:extLst>
          </p:cNvPr>
          <p:cNvCxnSpPr/>
          <p:nvPr/>
        </p:nvCxnSpPr>
        <p:spPr>
          <a:xfrm>
            <a:off x="0" y="12080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BDD12-9527-F397-8CFE-03C08E33A2B1}"/>
              </a:ext>
            </a:extLst>
          </p:cNvPr>
          <p:cNvSpPr txBox="1"/>
          <p:nvPr/>
        </p:nvSpPr>
        <p:spPr>
          <a:xfrm>
            <a:off x="864066" y="696286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PerformGarbageCollection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D78E2E-00F3-27CF-CC7C-0ADA0B8C9B93}"/>
              </a:ext>
            </a:extLst>
          </p:cNvPr>
          <p:cNvSpPr/>
          <p:nvPr/>
        </p:nvSpPr>
        <p:spPr>
          <a:xfrm>
            <a:off x="2028550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Epoch1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BEB9C9-7260-62F2-6A1E-2C7DA9F6AFC0}"/>
              </a:ext>
            </a:extLst>
          </p:cNvPr>
          <p:cNvSpPr/>
          <p:nvPr/>
        </p:nvSpPr>
        <p:spPr>
          <a:xfrm>
            <a:off x="4427036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Epoch2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0B7F7C-9027-C6D4-B1C2-8B163C2DD79C}"/>
              </a:ext>
            </a:extLst>
          </p:cNvPr>
          <p:cNvSpPr/>
          <p:nvPr/>
        </p:nvSpPr>
        <p:spPr>
          <a:xfrm>
            <a:off x="6825521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Epoch3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0468EF-060A-4325-4085-3891BF10F26E}"/>
              </a:ext>
            </a:extLst>
          </p:cNvPr>
          <p:cNvSpPr/>
          <p:nvPr/>
        </p:nvSpPr>
        <p:spPr>
          <a:xfrm>
            <a:off x="9036229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Epoch4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17BC78-4106-26F8-29CE-F21AF0880B5A}"/>
              </a:ext>
            </a:extLst>
          </p:cNvPr>
          <p:cNvSpPr/>
          <p:nvPr/>
        </p:nvSpPr>
        <p:spPr>
          <a:xfrm>
            <a:off x="1755726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1868D3-7844-4067-EEDB-7A185FD37312}"/>
              </a:ext>
            </a:extLst>
          </p:cNvPr>
          <p:cNvSpPr/>
          <p:nvPr/>
        </p:nvSpPr>
        <p:spPr>
          <a:xfrm>
            <a:off x="4154212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C144BF7-22F0-925F-75E1-5A8F697CB8C0}"/>
              </a:ext>
            </a:extLst>
          </p:cNvPr>
          <p:cNvSpPr/>
          <p:nvPr/>
        </p:nvSpPr>
        <p:spPr>
          <a:xfrm>
            <a:off x="6552698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8658B00-28CD-B538-EB51-7FA2A340FE92}"/>
              </a:ext>
            </a:extLst>
          </p:cNvPr>
          <p:cNvSpPr/>
          <p:nvPr/>
        </p:nvSpPr>
        <p:spPr>
          <a:xfrm>
            <a:off x="8763406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95107F-FFC6-A293-A067-1373AB0BDBA8}"/>
              </a:ext>
            </a:extLst>
          </p:cNvPr>
          <p:cNvSpPr/>
          <p:nvPr/>
        </p:nvSpPr>
        <p:spPr>
          <a:xfrm>
            <a:off x="4547434" y="1920710"/>
            <a:ext cx="16573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Epoch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BF9BC5-7BE6-E660-AFC0-48628B5F192B}"/>
              </a:ext>
            </a:extLst>
          </p:cNvPr>
          <p:cNvSpPr/>
          <p:nvPr/>
        </p:nvSpPr>
        <p:spPr>
          <a:xfrm>
            <a:off x="6401383" y="1920710"/>
            <a:ext cx="16573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DB859BE-B1B4-DFB1-1E8F-7308927B52D9}"/>
              </a:ext>
            </a:extLst>
          </p:cNvPr>
          <p:cNvSpPr/>
          <p:nvPr/>
        </p:nvSpPr>
        <p:spPr>
          <a:xfrm>
            <a:off x="2048278" y="2732251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B950AE-9614-0E00-3E1E-ACF329010CC0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5255711" y="2663660"/>
            <a:ext cx="120398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1E4F220-61A2-21B8-B7E2-927ED348F644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255711" y="2663660"/>
            <a:ext cx="1974347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711361-033C-41B5-51BF-53EBEDE5CC29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5255711" y="2663660"/>
            <a:ext cx="120398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6FD917-6906-2A22-7451-E93571E873B7}"/>
              </a:ext>
            </a:extLst>
          </p:cNvPr>
          <p:cNvSpPr/>
          <p:nvPr/>
        </p:nvSpPr>
        <p:spPr>
          <a:xfrm>
            <a:off x="3401626" y="4352056"/>
            <a:ext cx="283028" cy="2830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B08537-A9E9-73E1-E549-FD37ABDCDB8C}"/>
              </a:ext>
            </a:extLst>
          </p:cNvPr>
          <p:cNvSpPr/>
          <p:nvPr/>
        </p:nvSpPr>
        <p:spPr>
          <a:xfrm>
            <a:off x="5801357" y="4352056"/>
            <a:ext cx="283028" cy="2830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884699-8BDA-FD0D-2EE3-8EDB826969E4}"/>
              </a:ext>
            </a:extLst>
          </p:cNvPr>
          <p:cNvSpPr/>
          <p:nvPr/>
        </p:nvSpPr>
        <p:spPr>
          <a:xfrm>
            <a:off x="8188934" y="4352056"/>
            <a:ext cx="283028" cy="2830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184BA6-0FC7-1EF6-B071-756F34A6E853}"/>
              </a:ext>
            </a:extLst>
          </p:cNvPr>
          <p:cNvSpPr/>
          <p:nvPr/>
        </p:nvSpPr>
        <p:spPr>
          <a:xfrm>
            <a:off x="10407830" y="4366218"/>
            <a:ext cx="28302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6FC7127-AB07-289B-9E91-591EBC704A14}"/>
              </a:ext>
            </a:extLst>
          </p:cNvPr>
          <p:cNvCxnSpPr>
            <a:cxnSpLocks/>
            <a:stCxn id="24" idx="6"/>
            <a:endCxn id="28" idx="0"/>
          </p:cNvCxnSpPr>
          <p:nvPr/>
        </p:nvCxnSpPr>
        <p:spPr>
          <a:xfrm>
            <a:off x="2593924" y="3005074"/>
            <a:ext cx="949216" cy="1346982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F5C227-6179-72E2-F3FE-0F98F8B74D4E}"/>
              </a:ext>
            </a:extLst>
          </p:cNvPr>
          <p:cNvSpPr txBox="1"/>
          <p:nvPr/>
        </p:nvSpPr>
        <p:spPr>
          <a:xfrm>
            <a:off x="864066" y="2038525"/>
            <a:ext cx="166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min_val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63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FFE6E9-33C8-A725-59FF-BC410AD649D1}"/>
              </a:ext>
            </a:extLst>
          </p:cNvPr>
          <p:cNvCxnSpPr/>
          <p:nvPr/>
        </p:nvCxnSpPr>
        <p:spPr>
          <a:xfrm>
            <a:off x="0" y="12080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BDD12-9527-F397-8CFE-03C08E33A2B1}"/>
              </a:ext>
            </a:extLst>
          </p:cNvPr>
          <p:cNvSpPr txBox="1"/>
          <p:nvPr/>
        </p:nvSpPr>
        <p:spPr>
          <a:xfrm>
            <a:off x="864066" y="696286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PerformGarbageCollection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D78E2E-00F3-27CF-CC7C-0ADA0B8C9B93}"/>
              </a:ext>
            </a:extLst>
          </p:cNvPr>
          <p:cNvSpPr/>
          <p:nvPr/>
        </p:nvSpPr>
        <p:spPr>
          <a:xfrm>
            <a:off x="2028550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Epoch1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BEB9C9-7260-62F2-6A1E-2C7DA9F6AFC0}"/>
              </a:ext>
            </a:extLst>
          </p:cNvPr>
          <p:cNvSpPr/>
          <p:nvPr/>
        </p:nvSpPr>
        <p:spPr>
          <a:xfrm>
            <a:off x="4427036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Epoch2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0B7F7C-9027-C6D4-B1C2-8B163C2DD79C}"/>
              </a:ext>
            </a:extLst>
          </p:cNvPr>
          <p:cNvSpPr/>
          <p:nvPr/>
        </p:nvSpPr>
        <p:spPr>
          <a:xfrm>
            <a:off x="6825521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Epoch3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0468EF-060A-4325-4085-3891BF10F26E}"/>
              </a:ext>
            </a:extLst>
          </p:cNvPr>
          <p:cNvSpPr/>
          <p:nvPr/>
        </p:nvSpPr>
        <p:spPr>
          <a:xfrm>
            <a:off x="9036229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Epoch4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17BC78-4106-26F8-29CE-F21AF0880B5A}"/>
              </a:ext>
            </a:extLst>
          </p:cNvPr>
          <p:cNvSpPr/>
          <p:nvPr/>
        </p:nvSpPr>
        <p:spPr>
          <a:xfrm>
            <a:off x="1755726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1868D3-7844-4067-EEDB-7A185FD37312}"/>
              </a:ext>
            </a:extLst>
          </p:cNvPr>
          <p:cNvSpPr/>
          <p:nvPr/>
        </p:nvSpPr>
        <p:spPr>
          <a:xfrm>
            <a:off x="4154212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C144BF7-22F0-925F-75E1-5A8F697CB8C0}"/>
              </a:ext>
            </a:extLst>
          </p:cNvPr>
          <p:cNvSpPr/>
          <p:nvPr/>
        </p:nvSpPr>
        <p:spPr>
          <a:xfrm>
            <a:off x="6552698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8658B00-28CD-B538-EB51-7FA2A340FE92}"/>
              </a:ext>
            </a:extLst>
          </p:cNvPr>
          <p:cNvSpPr/>
          <p:nvPr/>
        </p:nvSpPr>
        <p:spPr>
          <a:xfrm>
            <a:off x="8763406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95107F-FFC6-A293-A067-1373AB0BDBA8}"/>
              </a:ext>
            </a:extLst>
          </p:cNvPr>
          <p:cNvSpPr/>
          <p:nvPr/>
        </p:nvSpPr>
        <p:spPr>
          <a:xfrm>
            <a:off x="4547434" y="1920710"/>
            <a:ext cx="16573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Epoch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BF9BC5-7BE6-E660-AFC0-48628B5F192B}"/>
              </a:ext>
            </a:extLst>
          </p:cNvPr>
          <p:cNvSpPr/>
          <p:nvPr/>
        </p:nvSpPr>
        <p:spPr>
          <a:xfrm>
            <a:off x="6401383" y="1920710"/>
            <a:ext cx="16573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DB859BE-B1B4-DFB1-1E8F-7308927B52D9}"/>
              </a:ext>
            </a:extLst>
          </p:cNvPr>
          <p:cNvSpPr/>
          <p:nvPr/>
        </p:nvSpPr>
        <p:spPr>
          <a:xfrm>
            <a:off x="2048278" y="2732251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B950AE-9614-0E00-3E1E-ACF329010CC0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5255711" y="2663660"/>
            <a:ext cx="120398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1E4F220-61A2-21B8-B7E2-927ED348F644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255711" y="2663660"/>
            <a:ext cx="1974347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711361-033C-41B5-51BF-53EBEDE5CC29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5255711" y="2663660"/>
            <a:ext cx="120398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6FD917-6906-2A22-7451-E93571E873B7}"/>
              </a:ext>
            </a:extLst>
          </p:cNvPr>
          <p:cNvSpPr/>
          <p:nvPr/>
        </p:nvSpPr>
        <p:spPr>
          <a:xfrm>
            <a:off x="3401626" y="4352056"/>
            <a:ext cx="28302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B08537-A9E9-73E1-E549-FD37ABDCDB8C}"/>
              </a:ext>
            </a:extLst>
          </p:cNvPr>
          <p:cNvSpPr/>
          <p:nvPr/>
        </p:nvSpPr>
        <p:spPr>
          <a:xfrm>
            <a:off x="5801357" y="4352056"/>
            <a:ext cx="283028" cy="2830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884699-8BDA-FD0D-2EE3-8EDB826969E4}"/>
              </a:ext>
            </a:extLst>
          </p:cNvPr>
          <p:cNvSpPr/>
          <p:nvPr/>
        </p:nvSpPr>
        <p:spPr>
          <a:xfrm>
            <a:off x="8188934" y="4352056"/>
            <a:ext cx="283028" cy="2830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184BA6-0FC7-1EF6-B071-756F34A6E853}"/>
              </a:ext>
            </a:extLst>
          </p:cNvPr>
          <p:cNvSpPr/>
          <p:nvPr/>
        </p:nvSpPr>
        <p:spPr>
          <a:xfrm>
            <a:off x="10407830" y="4366218"/>
            <a:ext cx="28302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6FC7127-AB07-289B-9E91-591EBC704A14}"/>
              </a:ext>
            </a:extLst>
          </p:cNvPr>
          <p:cNvCxnSpPr>
            <a:cxnSpLocks/>
            <a:stCxn id="24" idx="6"/>
            <a:endCxn id="29" idx="0"/>
          </p:cNvCxnSpPr>
          <p:nvPr/>
        </p:nvCxnSpPr>
        <p:spPr>
          <a:xfrm>
            <a:off x="2593924" y="3005074"/>
            <a:ext cx="3348947" cy="1346982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F5C227-6179-72E2-F3FE-0F98F8B74D4E}"/>
              </a:ext>
            </a:extLst>
          </p:cNvPr>
          <p:cNvSpPr txBox="1"/>
          <p:nvPr/>
        </p:nvSpPr>
        <p:spPr>
          <a:xfrm>
            <a:off x="864066" y="2038525"/>
            <a:ext cx="166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min_val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6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FFE6E9-33C8-A725-59FF-BC410AD649D1}"/>
              </a:ext>
            </a:extLst>
          </p:cNvPr>
          <p:cNvCxnSpPr/>
          <p:nvPr/>
        </p:nvCxnSpPr>
        <p:spPr>
          <a:xfrm>
            <a:off x="0" y="12080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BDD12-9527-F397-8CFE-03C08E33A2B1}"/>
              </a:ext>
            </a:extLst>
          </p:cNvPr>
          <p:cNvSpPr txBox="1"/>
          <p:nvPr/>
        </p:nvSpPr>
        <p:spPr>
          <a:xfrm>
            <a:off x="864066" y="696286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PerformGarbageCollection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D78E2E-00F3-27CF-CC7C-0ADA0B8C9B93}"/>
              </a:ext>
            </a:extLst>
          </p:cNvPr>
          <p:cNvSpPr/>
          <p:nvPr/>
        </p:nvSpPr>
        <p:spPr>
          <a:xfrm>
            <a:off x="2028550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Epoch1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BEB9C9-7260-62F2-6A1E-2C7DA9F6AFC0}"/>
              </a:ext>
            </a:extLst>
          </p:cNvPr>
          <p:cNvSpPr/>
          <p:nvPr/>
        </p:nvSpPr>
        <p:spPr>
          <a:xfrm>
            <a:off x="4427036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Epoch2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0B7F7C-9027-C6D4-B1C2-8B163C2DD79C}"/>
              </a:ext>
            </a:extLst>
          </p:cNvPr>
          <p:cNvSpPr/>
          <p:nvPr/>
        </p:nvSpPr>
        <p:spPr>
          <a:xfrm>
            <a:off x="6825521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Epoch3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0468EF-060A-4325-4085-3891BF10F26E}"/>
              </a:ext>
            </a:extLst>
          </p:cNvPr>
          <p:cNvSpPr/>
          <p:nvPr/>
        </p:nvSpPr>
        <p:spPr>
          <a:xfrm>
            <a:off x="9036229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Epoch4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17BC78-4106-26F8-29CE-F21AF0880B5A}"/>
              </a:ext>
            </a:extLst>
          </p:cNvPr>
          <p:cNvSpPr/>
          <p:nvPr/>
        </p:nvSpPr>
        <p:spPr>
          <a:xfrm>
            <a:off x="1755726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1868D3-7844-4067-EEDB-7A185FD37312}"/>
              </a:ext>
            </a:extLst>
          </p:cNvPr>
          <p:cNvSpPr/>
          <p:nvPr/>
        </p:nvSpPr>
        <p:spPr>
          <a:xfrm>
            <a:off x="4154212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C144BF7-22F0-925F-75E1-5A8F697CB8C0}"/>
              </a:ext>
            </a:extLst>
          </p:cNvPr>
          <p:cNvSpPr/>
          <p:nvPr/>
        </p:nvSpPr>
        <p:spPr>
          <a:xfrm>
            <a:off x="6552698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8658B00-28CD-B538-EB51-7FA2A340FE92}"/>
              </a:ext>
            </a:extLst>
          </p:cNvPr>
          <p:cNvSpPr/>
          <p:nvPr/>
        </p:nvSpPr>
        <p:spPr>
          <a:xfrm>
            <a:off x="8763406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95107F-FFC6-A293-A067-1373AB0BDBA8}"/>
              </a:ext>
            </a:extLst>
          </p:cNvPr>
          <p:cNvSpPr/>
          <p:nvPr/>
        </p:nvSpPr>
        <p:spPr>
          <a:xfrm>
            <a:off x="4547434" y="1920710"/>
            <a:ext cx="16573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Epoch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BF9BC5-7BE6-E660-AFC0-48628B5F192B}"/>
              </a:ext>
            </a:extLst>
          </p:cNvPr>
          <p:cNvSpPr/>
          <p:nvPr/>
        </p:nvSpPr>
        <p:spPr>
          <a:xfrm>
            <a:off x="6401383" y="1920710"/>
            <a:ext cx="16573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DB859BE-B1B4-DFB1-1E8F-7308927B52D9}"/>
              </a:ext>
            </a:extLst>
          </p:cNvPr>
          <p:cNvSpPr/>
          <p:nvPr/>
        </p:nvSpPr>
        <p:spPr>
          <a:xfrm>
            <a:off x="2048278" y="2732251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B950AE-9614-0E00-3E1E-ACF329010CC0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5255711" y="2663660"/>
            <a:ext cx="120398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1E4F220-61A2-21B8-B7E2-927ED348F644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255711" y="2663660"/>
            <a:ext cx="1974347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711361-033C-41B5-51BF-53EBEDE5CC29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5255711" y="2663660"/>
            <a:ext cx="120398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6FD917-6906-2A22-7451-E93571E873B7}"/>
              </a:ext>
            </a:extLst>
          </p:cNvPr>
          <p:cNvSpPr/>
          <p:nvPr/>
        </p:nvSpPr>
        <p:spPr>
          <a:xfrm>
            <a:off x="3401626" y="4352056"/>
            <a:ext cx="28302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B08537-A9E9-73E1-E549-FD37ABDCDB8C}"/>
              </a:ext>
            </a:extLst>
          </p:cNvPr>
          <p:cNvSpPr/>
          <p:nvPr/>
        </p:nvSpPr>
        <p:spPr>
          <a:xfrm>
            <a:off x="5801357" y="4352056"/>
            <a:ext cx="28302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884699-8BDA-FD0D-2EE3-8EDB826969E4}"/>
              </a:ext>
            </a:extLst>
          </p:cNvPr>
          <p:cNvSpPr/>
          <p:nvPr/>
        </p:nvSpPr>
        <p:spPr>
          <a:xfrm>
            <a:off x="8188934" y="4352056"/>
            <a:ext cx="283028" cy="2830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184BA6-0FC7-1EF6-B071-756F34A6E853}"/>
              </a:ext>
            </a:extLst>
          </p:cNvPr>
          <p:cNvSpPr/>
          <p:nvPr/>
        </p:nvSpPr>
        <p:spPr>
          <a:xfrm>
            <a:off x="10407830" y="4366218"/>
            <a:ext cx="28302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6FC7127-AB07-289B-9E91-591EBC704A14}"/>
              </a:ext>
            </a:extLst>
          </p:cNvPr>
          <p:cNvCxnSpPr>
            <a:cxnSpLocks/>
            <a:stCxn id="24" idx="6"/>
            <a:endCxn id="30" idx="0"/>
          </p:cNvCxnSpPr>
          <p:nvPr/>
        </p:nvCxnSpPr>
        <p:spPr>
          <a:xfrm>
            <a:off x="2593924" y="3005074"/>
            <a:ext cx="5736524" cy="1346982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F5C227-6179-72E2-F3FE-0F98F8B74D4E}"/>
              </a:ext>
            </a:extLst>
          </p:cNvPr>
          <p:cNvSpPr txBox="1"/>
          <p:nvPr/>
        </p:nvSpPr>
        <p:spPr>
          <a:xfrm>
            <a:off x="864066" y="2038525"/>
            <a:ext cx="166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min_val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3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FFE6E9-33C8-A725-59FF-BC410AD649D1}"/>
              </a:ext>
            </a:extLst>
          </p:cNvPr>
          <p:cNvCxnSpPr/>
          <p:nvPr/>
        </p:nvCxnSpPr>
        <p:spPr>
          <a:xfrm>
            <a:off x="0" y="12080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BDD12-9527-F397-8CFE-03C08E33A2B1}"/>
              </a:ext>
            </a:extLst>
          </p:cNvPr>
          <p:cNvSpPr txBox="1"/>
          <p:nvPr/>
        </p:nvSpPr>
        <p:spPr>
          <a:xfrm>
            <a:off x="864066" y="696286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PerformGarbageCollection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D78E2E-00F3-27CF-CC7C-0ADA0B8C9B93}"/>
              </a:ext>
            </a:extLst>
          </p:cNvPr>
          <p:cNvSpPr/>
          <p:nvPr/>
        </p:nvSpPr>
        <p:spPr>
          <a:xfrm>
            <a:off x="2028550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Epoch1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BEB9C9-7260-62F2-6A1E-2C7DA9F6AFC0}"/>
              </a:ext>
            </a:extLst>
          </p:cNvPr>
          <p:cNvSpPr/>
          <p:nvPr/>
        </p:nvSpPr>
        <p:spPr>
          <a:xfrm>
            <a:off x="4427036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Epoch2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0B7F7C-9027-C6D4-B1C2-8B163C2DD79C}"/>
              </a:ext>
            </a:extLst>
          </p:cNvPr>
          <p:cNvSpPr/>
          <p:nvPr/>
        </p:nvSpPr>
        <p:spPr>
          <a:xfrm>
            <a:off x="6825521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Epoch3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0468EF-060A-4325-4085-3891BF10F26E}"/>
              </a:ext>
            </a:extLst>
          </p:cNvPr>
          <p:cNvSpPr/>
          <p:nvPr/>
        </p:nvSpPr>
        <p:spPr>
          <a:xfrm>
            <a:off x="9036229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Epoch4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17BC78-4106-26F8-29CE-F21AF0880B5A}"/>
              </a:ext>
            </a:extLst>
          </p:cNvPr>
          <p:cNvSpPr/>
          <p:nvPr/>
        </p:nvSpPr>
        <p:spPr>
          <a:xfrm>
            <a:off x="1755726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1868D3-7844-4067-EEDB-7A185FD37312}"/>
              </a:ext>
            </a:extLst>
          </p:cNvPr>
          <p:cNvSpPr/>
          <p:nvPr/>
        </p:nvSpPr>
        <p:spPr>
          <a:xfrm>
            <a:off x="4154212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C144BF7-22F0-925F-75E1-5A8F697CB8C0}"/>
              </a:ext>
            </a:extLst>
          </p:cNvPr>
          <p:cNvSpPr/>
          <p:nvPr/>
        </p:nvSpPr>
        <p:spPr>
          <a:xfrm>
            <a:off x="6552698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8658B00-28CD-B538-EB51-7FA2A340FE92}"/>
              </a:ext>
            </a:extLst>
          </p:cNvPr>
          <p:cNvSpPr/>
          <p:nvPr/>
        </p:nvSpPr>
        <p:spPr>
          <a:xfrm>
            <a:off x="8763406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95107F-FFC6-A293-A067-1373AB0BDBA8}"/>
              </a:ext>
            </a:extLst>
          </p:cNvPr>
          <p:cNvSpPr/>
          <p:nvPr/>
        </p:nvSpPr>
        <p:spPr>
          <a:xfrm>
            <a:off x="4547434" y="1920710"/>
            <a:ext cx="16573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Epoch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BF9BC5-7BE6-E660-AFC0-48628B5F192B}"/>
              </a:ext>
            </a:extLst>
          </p:cNvPr>
          <p:cNvSpPr/>
          <p:nvPr/>
        </p:nvSpPr>
        <p:spPr>
          <a:xfrm>
            <a:off x="6401383" y="1920710"/>
            <a:ext cx="16573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DB859BE-B1B4-DFB1-1E8F-7308927B52D9}"/>
              </a:ext>
            </a:extLst>
          </p:cNvPr>
          <p:cNvSpPr/>
          <p:nvPr/>
        </p:nvSpPr>
        <p:spPr>
          <a:xfrm>
            <a:off x="2048278" y="2732251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B950AE-9614-0E00-3E1E-ACF329010CC0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5255711" y="2663660"/>
            <a:ext cx="120398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1E4F220-61A2-21B8-B7E2-927ED348F644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255711" y="2663660"/>
            <a:ext cx="1974347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711361-033C-41B5-51BF-53EBEDE5CC29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5255711" y="2663660"/>
            <a:ext cx="120398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6FD917-6906-2A22-7451-E93571E873B7}"/>
              </a:ext>
            </a:extLst>
          </p:cNvPr>
          <p:cNvSpPr/>
          <p:nvPr/>
        </p:nvSpPr>
        <p:spPr>
          <a:xfrm>
            <a:off x="3401626" y="4352056"/>
            <a:ext cx="28302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B08537-A9E9-73E1-E549-FD37ABDCDB8C}"/>
              </a:ext>
            </a:extLst>
          </p:cNvPr>
          <p:cNvSpPr/>
          <p:nvPr/>
        </p:nvSpPr>
        <p:spPr>
          <a:xfrm>
            <a:off x="5801357" y="4352056"/>
            <a:ext cx="28302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884699-8BDA-FD0D-2EE3-8EDB826969E4}"/>
              </a:ext>
            </a:extLst>
          </p:cNvPr>
          <p:cNvSpPr/>
          <p:nvPr/>
        </p:nvSpPr>
        <p:spPr>
          <a:xfrm>
            <a:off x="8188934" y="4352056"/>
            <a:ext cx="28302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184BA6-0FC7-1EF6-B071-756F34A6E853}"/>
              </a:ext>
            </a:extLst>
          </p:cNvPr>
          <p:cNvSpPr/>
          <p:nvPr/>
        </p:nvSpPr>
        <p:spPr>
          <a:xfrm>
            <a:off x="10407830" y="4366218"/>
            <a:ext cx="28302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6FC7127-AB07-289B-9E91-591EBC704A14}"/>
              </a:ext>
            </a:extLst>
          </p:cNvPr>
          <p:cNvCxnSpPr>
            <a:cxnSpLocks/>
            <a:stCxn id="24" idx="6"/>
            <a:endCxn id="31" idx="0"/>
          </p:cNvCxnSpPr>
          <p:nvPr/>
        </p:nvCxnSpPr>
        <p:spPr>
          <a:xfrm>
            <a:off x="2593924" y="3005074"/>
            <a:ext cx="7955420" cy="1361144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F5C227-6179-72E2-F3FE-0F98F8B74D4E}"/>
              </a:ext>
            </a:extLst>
          </p:cNvPr>
          <p:cNvSpPr txBox="1"/>
          <p:nvPr/>
        </p:nvSpPr>
        <p:spPr>
          <a:xfrm>
            <a:off x="864066" y="203852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min_val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105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9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FFE6E9-33C8-A725-59FF-BC410AD649D1}"/>
              </a:ext>
            </a:extLst>
          </p:cNvPr>
          <p:cNvCxnSpPr/>
          <p:nvPr/>
        </p:nvCxnSpPr>
        <p:spPr>
          <a:xfrm>
            <a:off x="0" y="12080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BDD12-9527-F397-8CFE-03C08E33A2B1}"/>
              </a:ext>
            </a:extLst>
          </p:cNvPr>
          <p:cNvSpPr txBox="1"/>
          <p:nvPr/>
        </p:nvSpPr>
        <p:spPr>
          <a:xfrm>
            <a:off x="864066" y="696286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PerformGarbageCollection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D78E2E-00F3-27CF-CC7C-0ADA0B8C9B93}"/>
              </a:ext>
            </a:extLst>
          </p:cNvPr>
          <p:cNvSpPr/>
          <p:nvPr/>
        </p:nvSpPr>
        <p:spPr>
          <a:xfrm>
            <a:off x="2028550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Epoch1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BEB9C9-7260-62F2-6A1E-2C7DA9F6AFC0}"/>
              </a:ext>
            </a:extLst>
          </p:cNvPr>
          <p:cNvSpPr/>
          <p:nvPr/>
        </p:nvSpPr>
        <p:spPr>
          <a:xfrm>
            <a:off x="4427036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Epoch2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0B7F7C-9027-C6D4-B1C2-8B163C2DD79C}"/>
              </a:ext>
            </a:extLst>
          </p:cNvPr>
          <p:cNvSpPr/>
          <p:nvPr/>
        </p:nvSpPr>
        <p:spPr>
          <a:xfrm>
            <a:off x="6825521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Epoch3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0468EF-060A-4325-4085-3891BF10F26E}"/>
              </a:ext>
            </a:extLst>
          </p:cNvPr>
          <p:cNvSpPr/>
          <p:nvPr/>
        </p:nvSpPr>
        <p:spPr>
          <a:xfrm>
            <a:off x="9036229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Epoch4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17BC78-4106-26F8-29CE-F21AF0880B5A}"/>
              </a:ext>
            </a:extLst>
          </p:cNvPr>
          <p:cNvSpPr/>
          <p:nvPr/>
        </p:nvSpPr>
        <p:spPr>
          <a:xfrm>
            <a:off x="1755726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1868D3-7844-4067-EEDB-7A185FD37312}"/>
              </a:ext>
            </a:extLst>
          </p:cNvPr>
          <p:cNvSpPr/>
          <p:nvPr/>
        </p:nvSpPr>
        <p:spPr>
          <a:xfrm>
            <a:off x="4154212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C144BF7-22F0-925F-75E1-5A8F697CB8C0}"/>
              </a:ext>
            </a:extLst>
          </p:cNvPr>
          <p:cNvSpPr/>
          <p:nvPr/>
        </p:nvSpPr>
        <p:spPr>
          <a:xfrm>
            <a:off x="6552698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8658B00-28CD-B538-EB51-7FA2A340FE92}"/>
              </a:ext>
            </a:extLst>
          </p:cNvPr>
          <p:cNvSpPr/>
          <p:nvPr/>
        </p:nvSpPr>
        <p:spPr>
          <a:xfrm>
            <a:off x="8763406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95107F-FFC6-A293-A067-1373AB0BDBA8}"/>
              </a:ext>
            </a:extLst>
          </p:cNvPr>
          <p:cNvSpPr/>
          <p:nvPr/>
        </p:nvSpPr>
        <p:spPr>
          <a:xfrm>
            <a:off x="4547434" y="1920710"/>
            <a:ext cx="16573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Epoch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BF9BC5-7BE6-E660-AFC0-48628B5F192B}"/>
              </a:ext>
            </a:extLst>
          </p:cNvPr>
          <p:cNvSpPr/>
          <p:nvPr/>
        </p:nvSpPr>
        <p:spPr>
          <a:xfrm>
            <a:off x="6401383" y="1920710"/>
            <a:ext cx="16573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DB859BE-B1B4-DFB1-1E8F-7308927B52D9}"/>
              </a:ext>
            </a:extLst>
          </p:cNvPr>
          <p:cNvSpPr/>
          <p:nvPr/>
        </p:nvSpPr>
        <p:spPr>
          <a:xfrm>
            <a:off x="2048278" y="2732251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B950AE-9614-0E00-3E1E-ACF329010CC0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5255711" y="2663660"/>
            <a:ext cx="120398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1E4F220-61A2-21B8-B7E2-927ED348F644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255711" y="2663660"/>
            <a:ext cx="1974347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711361-033C-41B5-51BF-53EBEDE5CC29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5255711" y="2663660"/>
            <a:ext cx="120398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6FD917-6906-2A22-7451-E93571E873B7}"/>
              </a:ext>
            </a:extLst>
          </p:cNvPr>
          <p:cNvSpPr/>
          <p:nvPr/>
        </p:nvSpPr>
        <p:spPr>
          <a:xfrm>
            <a:off x="3401626" y="4352056"/>
            <a:ext cx="28302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B08537-A9E9-73E1-E549-FD37ABDCDB8C}"/>
              </a:ext>
            </a:extLst>
          </p:cNvPr>
          <p:cNvSpPr/>
          <p:nvPr/>
        </p:nvSpPr>
        <p:spPr>
          <a:xfrm>
            <a:off x="5801357" y="4352056"/>
            <a:ext cx="28302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884699-8BDA-FD0D-2EE3-8EDB826969E4}"/>
              </a:ext>
            </a:extLst>
          </p:cNvPr>
          <p:cNvSpPr/>
          <p:nvPr/>
        </p:nvSpPr>
        <p:spPr>
          <a:xfrm>
            <a:off x="8188934" y="4352056"/>
            <a:ext cx="28302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184BA6-0FC7-1EF6-B071-756F34A6E853}"/>
              </a:ext>
            </a:extLst>
          </p:cNvPr>
          <p:cNvSpPr/>
          <p:nvPr/>
        </p:nvSpPr>
        <p:spPr>
          <a:xfrm>
            <a:off x="10407830" y="4366218"/>
            <a:ext cx="28302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6FC7127-AB07-289B-9E91-591EBC704A14}"/>
              </a:ext>
            </a:extLst>
          </p:cNvPr>
          <p:cNvCxnSpPr>
            <a:cxnSpLocks/>
            <a:stCxn id="24" idx="6"/>
            <a:endCxn id="23" idx="2"/>
          </p:cNvCxnSpPr>
          <p:nvPr/>
        </p:nvCxnSpPr>
        <p:spPr>
          <a:xfrm flipV="1">
            <a:off x="2593924" y="2663660"/>
            <a:ext cx="4636134" cy="341414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F5C227-6179-72E2-F3FE-0F98F8B74D4E}"/>
              </a:ext>
            </a:extLst>
          </p:cNvPr>
          <p:cNvSpPr txBox="1"/>
          <p:nvPr/>
        </p:nvSpPr>
        <p:spPr>
          <a:xfrm>
            <a:off x="864066" y="203852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min_val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105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4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FFE6E9-33C8-A725-59FF-BC410AD649D1}"/>
              </a:ext>
            </a:extLst>
          </p:cNvPr>
          <p:cNvCxnSpPr/>
          <p:nvPr/>
        </p:nvCxnSpPr>
        <p:spPr>
          <a:xfrm>
            <a:off x="0" y="12080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BDD12-9527-F397-8CFE-03C08E33A2B1}"/>
              </a:ext>
            </a:extLst>
          </p:cNvPr>
          <p:cNvSpPr txBox="1"/>
          <p:nvPr/>
        </p:nvSpPr>
        <p:spPr>
          <a:xfrm>
            <a:off x="864066" y="696286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Evaluation, 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E8F780-1022-B27F-4E63-ACBE85F95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95" y="1417580"/>
            <a:ext cx="6951763" cy="4748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AEBA80-6EF3-4195-AF65-BEB1063E9D2F}"/>
              </a:ext>
            </a:extLst>
          </p:cNvPr>
          <p:cNvSpPr txBox="1"/>
          <p:nvPr/>
        </p:nvSpPr>
        <p:spPr>
          <a:xfrm>
            <a:off x="7806305" y="4538182"/>
            <a:ext cx="5565700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1M insert, read for validation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1M insert &amp; 1M delete, read for validation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8M insert &amp; read, read for validation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64K insert, read for validation.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Zipf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with alpha = 1</a:t>
            </a:r>
          </a:p>
        </p:txBody>
      </p:sp>
    </p:spTree>
    <p:extLst>
      <p:ext uri="{BB962C8B-B14F-4D97-AF65-F5344CB8AC3E}">
        <p14:creationId xmlns:p14="http://schemas.microsoft.com/office/powerpoint/2010/main" val="179462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FFE6E9-33C8-A725-59FF-BC410AD649D1}"/>
              </a:ext>
            </a:extLst>
          </p:cNvPr>
          <p:cNvCxnSpPr/>
          <p:nvPr/>
        </p:nvCxnSpPr>
        <p:spPr>
          <a:xfrm>
            <a:off x="0" y="12080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BDD12-9527-F397-8CFE-03C08E33A2B1}"/>
              </a:ext>
            </a:extLst>
          </p:cNvPr>
          <p:cNvSpPr txBox="1"/>
          <p:nvPr/>
        </p:nvSpPr>
        <p:spPr>
          <a:xfrm>
            <a:off x="864066" y="696286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pic>
        <p:nvPicPr>
          <p:cNvPr id="18434" name="Picture 2" descr="Personalized Tom Hanks Thank You Card For Your Friends And Loved Ones">
            <a:extLst>
              <a:ext uri="{FF2B5EF4-FFF2-40B4-BE49-F238E27FC236}">
                <a16:creationId xmlns:a16="http://schemas.microsoft.com/office/drawing/2014/main" id="{D0ACED0D-C349-AFB6-F232-CB027359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187" y="1470626"/>
            <a:ext cx="71723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05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FFE6E9-33C8-A725-59FF-BC410AD649D1}"/>
              </a:ext>
            </a:extLst>
          </p:cNvPr>
          <p:cNvCxnSpPr/>
          <p:nvPr/>
        </p:nvCxnSpPr>
        <p:spPr>
          <a:xfrm>
            <a:off x="0" y="12080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BDD12-9527-F397-8CFE-03C08E33A2B1}"/>
              </a:ext>
            </a:extLst>
          </p:cNvPr>
          <p:cNvSpPr txBox="1"/>
          <p:nvPr/>
        </p:nvSpPr>
        <p:spPr>
          <a:xfrm>
            <a:off x="864066" y="696286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Centralized and Decentralized GC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471A23-EBA1-F558-BAE9-B52A2690F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1" y="1962007"/>
            <a:ext cx="5853652" cy="3292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0353E4F-4ADD-4BFE-3A44-91F952A8C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57" y="1962007"/>
            <a:ext cx="5853652" cy="32926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489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FFE6E9-33C8-A725-59FF-BC410AD649D1}"/>
              </a:ext>
            </a:extLst>
          </p:cNvPr>
          <p:cNvCxnSpPr/>
          <p:nvPr/>
        </p:nvCxnSpPr>
        <p:spPr>
          <a:xfrm>
            <a:off x="0" y="12080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BDD12-9527-F397-8CFE-03C08E33A2B1}"/>
              </a:ext>
            </a:extLst>
          </p:cNvPr>
          <p:cNvSpPr txBox="1"/>
          <p:nvPr/>
        </p:nvSpPr>
        <p:spPr>
          <a:xfrm>
            <a:off x="864066" y="696286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Performance Compare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6F80AA-DD79-D647-AB8B-C141B532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72" y="2042518"/>
            <a:ext cx="5394056" cy="34985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8C8C2A-B1D9-BF16-DB3E-8C27F49AB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2" y="2042519"/>
            <a:ext cx="5475438" cy="34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0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FFE6E9-33C8-A725-59FF-BC410AD649D1}"/>
              </a:ext>
            </a:extLst>
          </p:cNvPr>
          <p:cNvCxnSpPr/>
          <p:nvPr/>
        </p:nvCxnSpPr>
        <p:spPr>
          <a:xfrm>
            <a:off x="0" y="12080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BDD12-9527-F397-8CFE-03C08E33A2B1}"/>
              </a:ext>
            </a:extLst>
          </p:cNvPr>
          <p:cNvSpPr txBox="1"/>
          <p:nvPr/>
        </p:nvSpPr>
        <p:spPr>
          <a:xfrm>
            <a:off x="864066" y="696286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FA9685-AA66-84F4-43D3-1F63EC4F34F7}"/>
              </a:ext>
            </a:extLst>
          </p:cNvPr>
          <p:cNvGrpSpPr/>
          <p:nvPr/>
        </p:nvGrpSpPr>
        <p:grpSpPr>
          <a:xfrm>
            <a:off x="2540375" y="3298220"/>
            <a:ext cx="996043" cy="1520558"/>
            <a:chOff x="7144657" y="4102090"/>
            <a:chExt cx="996043" cy="152055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0039DD5-09CA-F5D2-2DE7-685CA5FC8D94}"/>
                </a:ext>
              </a:extLst>
            </p:cNvPr>
            <p:cNvSpPr/>
            <p:nvPr/>
          </p:nvSpPr>
          <p:spPr>
            <a:xfrm>
              <a:off x="7144657" y="5062034"/>
              <a:ext cx="996043" cy="5606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103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9256CF-9C86-2815-846C-71AAB3110F4E}"/>
                </a:ext>
              </a:extLst>
            </p:cNvPr>
            <p:cNvSpPr txBox="1"/>
            <p:nvPr/>
          </p:nvSpPr>
          <p:spPr>
            <a:xfrm>
              <a:off x="7144657" y="410209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695D5BB3-C663-7D46-63EB-568ECF290784}"/>
                </a:ext>
              </a:extLst>
            </p:cNvPr>
            <p:cNvCxnSpPr>
              <a:cxnSpLocks/>
              <a:stCxn id="28" idx="2"/>
              <a:endCxn id="27" idx="0"/>
            </p:cNvCxnSpPr>
            <p:nvPr/>
          </p:nvCxnSpPr>
          <p:spPr>
            <a:xfrm rot="16200000" flipH="1">
              <a:off x="7211854" y="4631209"/>
              <a:ext cx="590612" cy="271037"/>
            </a:xfrm>
            <a:prstGeom prst="curvedConnector3">
              <a:avLst>
                <a:gd name="adj1" fmla="val 50000"/>
              </a:avLst>
            </a:prstGeom>
            <a:ln w="28575"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357EBD-E927-26B1-7573-62E4131D4089}"/>
              </a:ext>
            </a:extLst>
          </p:cNvPr>
          <p:cNvSpPr/>
          <p:nvPr/>
        </p:nvSpPr>
        <p:spPr>
          <a:xfrm>
            <a:off x="2743107" y="2003205"/>
            <a:ext cx="1538166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Global Epoch : 120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B926C0-8D54-C51C-E96C-F08501FD8CA4}"/>
              </a:ext>
            </a:extLst>
          </p:cNvPr>
          <p:cNvGrpSpPr/>
          <p:nvPr/>
        </p:nvGrpSpPr>
        <p:grpSpPr>
          <a:xfrm>
            <a:off x="1544332" y="3298220"/>
            <a:ext cx="996043" cy="1520558"/>
            <a:chOff x="7144657" y="4102090"/>
            <a:chExt cx="996043" cy="15205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748332E-2A01-767C-8046-8871671D91E1}"/>
                </a:ext>
              </a:extLst>
            </p:cNvPr>
            <p:cNvSpPr/>
            <p:nvPr/>
          </p:nvSpPr>
          <p:spPr>
            <a:xfrm>
              <a:off x="7144657" y="5062034"/>
              <a:ext cx="996043" cy="5606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110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3622B4-5905-C3ED-43BA-8A7E084A4698}"/>
                </a:ext>
              </a:extLst>
            </p:cNvPr>
            <p:cNvSpPr txBox="1"/>
            <p:nvPr/>
          </p:nvSpPr>
          <p:spPr>
            <a:xfrm>
              <a:off x="7144657" y="410209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연결선: 구부러짐 25">
              <a:extLst>
                <a:ext uri="{FF2B5EF4-FFF2-40B4-BE49-F238E27FC236}">
                  <a16:creationId xmlns:a16="http://schemas.microsoft.com/office/drawing/2014/main" id="{A6FBC50F-86E8-07A3-F595-2CE775C43145}"/>
                </a:ext>
              </a:extLst>
            </p:cNvPr>
            <p:cNvCxnSpPr>
              <a:cxnSpLocks/>
              <a:stCxn id="25" idx="2"/>
              <a:endCxn id="24" idx="0"/>
            </p:cNvCxnSpPr>
            <p:nvPr/>
          </p:nvCxnSpPr>
          <p:spPr>
            <a:xfrm rot="16200000" flipH="1">
              <a:off x="7211854" y="4631209"/>
              <a:ext cx="590612" cy="271037"/>
            </a:xfrm>
            <a:prstGeom prst="curvedConnector3">
              <a:avLst>
                <a:gd name="adj1" fmla="val 50000"/>
              </a:avLst>
            </a:prstGeom>
            <a:ln w="28575"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877BA1-4967-4A84-362F-CD71E816792E}"/>
              </a:ext>
            </a:extLst>
          </p:cNvPr>
          <p:cNvGrpSpPr/>
          <p:nvPr/>
        </p:nvGrpSpPr>
        <p:grpSpPr>
          <a:xfrm>
            <a:off x="3536418" y="3298220"/>
            <a:ext cx="996043" cy="1520558"/>
            <a:chOff x="7144657" y="4102090"/>
            <a:chExt cx="996043" cy="15205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2B5C5EE-9FA2-57FE-9BB6-41B949EE2A65}"/>
                </a:ext>
              </a:extLst>
            </p:cNvPr>
            <p:cNvSpPr/>
            <p:nvPr/>
          </p:nvSpPr>
          <p:spPr>
            <a:xfrm>
              <a:off x="7144657" y="5062034"/>
              <a:ext cx="996043" cy="5606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115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B0EC45-AD70-EA99-2278-DB13747622A4}"/>
                </a:ext>
              </a:extLst>
            </p:cNvPr>
            <p:cNvSpPr txBox="1"/>
            <p:nvPr/>
          </p:nvSpPr>
          <p:spPr>
            <a:xfrm>
              <a:off x="7144657" y="410209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T3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FC8566A9-F3F0-41A9-AB53-F97074499F90}"/>
                </a:ext>
              </a:extLst>
            </p:cNvPr>
            <p:cNvCxnSpPr>
              <a:cxnSpLocks/>
              <a:stCxn id="22" idx="2"/>
              <a:endCxn id="21" idx="0"/>
            </p:cNvCxnSpPr>
            <p:nvPr/>
          </p:nvCxnSpPr>
          <p:spPr>
            <a:xfrm rot="16200000" flipH="1">
              <a:off x="7211854" y="4631209"/>
              <a:ext cx="590612" cy="271037"/>
            </a:xfrm>
            <a:prstGeom prst="curvedConnector3">
              <a:avLst>
                <a:gd name="adj1" fmla="val 50000"/>
              </a:avLst>
            </a:prstGeom>
            <a:ln w="28575"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CE32FD-83FE-7404-CD66-1FF3E7929C72}"/>
              </a:ext>
            </a:extLst>
          </p:cNvPr>
          <p:cNvGrpSpPr/>
          <p:nvPr/>
        </p:nvGrpSpPr>
        <p:grpSpPr>
          <a:xfrm>
            <a:off x="4532461" y="3298220"/>
            <a:ext cx="996043" cy="1520558"/>
            <a:chOff x="7144657" y="4102090"/>
            <a:chExt cx="996043" cy="152055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C0495B-85DA-7DDB-C021-C7E5A3A13EA3}"/>
                </a:ext>
              </a:extLst>
            </p:cNvPr>
            <p:cNvSpPr/>
            <p:nvPr/>
          </p:nvSpPr>
          <p:spPr>
            <a:xfrm>
              <a:off x="7144657" y="5062034"/>
              <a:ext cx="996043" cy="5606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0B4BEB-9D05-E0FB-8EBE-C354E2E25AA6}"/>
                </a:ext>
              </a:extLst>
            </p:cNvPr>
            <p:cNvSpPr txBox="1"/>
            <p:nvPr/>
          </p:nvSpPr>
          <p:spPr>
            <a:xfrm>
              <a:off x="7144657" y="410209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T4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A6600AEF-A009-EF09-63A3-16CE80E211F7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 rot="16200000" flipH="1">
              <a:off x="7211854" y="4631209"/>
              <a:ext cx="590612" cy="271037"/>
            </a:xfrm>
            <a:prstGeom prst="curvedConnector3">
              <a:avLst>
                <a:gd name="adj1" fmla="val 50000"/>
              </a:avLst>
            </a:prstGeom>
            <a:ln w="28575"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1759E09-F608-E5C7-53E8-B477D0CD7E95}"/>
              </a:ext>
            </a:extLst>
          </p:cNvPr>
          <p:cNvCxnSpPr>
            <a:stCxn id="24" idx="0"/>
            <a:endCxn id="7" idx="2"/>
          </p:cNvCxnSpPr>
          <p:nvPr/>
        </p:nvCxnSpPr>
        <p:spPr>
          <a:xfrm flipV="1">
            <a:off x="2042354" y="2917605"/>
            <a:ext cx="1469836" cy="1340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705C3A9-3504-6266-5B48-F181F961EC65}"/>
              </a:ext>
            </a:extLst>
          </p:cNvPr>
          <p:cNvSpPr txBox="1"/>
          <p:nvPr/>
        </p:nvSpPr>
        <p:spPr>
          <a:xfrm>
            <a:off x="513292" y="431810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Local epoch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Per thread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F3E102-A715-8726-DB0A-35F5C263E9DA}"/>
              </a:ext>
            </a:extLst>
          </p:cNvPr>
          <p:cNvSpPr txBox="1"/>
          <p:nvPr/>
        </p:nvSpPr>
        <p:spPr>
          <a:xfrm>
            <a:off x="6524547" y="2710721"/>
            <a:ext cx="55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 perform GC, calculating minimum local epoch needs full scan.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C6107E9-37DB-EFF0-36A3-4ED059AF592F}"/>
              </a:ext>
            </a:extLst>
          </p:cNvPr>
          <p:cNvCxnSpPr>
            <a:cxnSpLocks/>
          </p:cNvCxnSpPr>
          <p:nvPr/>
        </p:nvCxnSpPr>
        <p:spPr>
          <a:xfrm>
            <a:off x="1539535" y="5024379"/>
            <a:ext cx="40811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C90133-76B2-7E81-024D-0AFD4DC26F69}"/>
              </a:ext>
            </a:extLst>
          </p:cNvPr>
          <p:cNvSpPr txBox="1"/>
          <p:nvPr/>
        </p:nvSpPr>
        <p:spPr>
          <a:xfrm>
            <a:off x="535734" y="483971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 Scan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13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FFE6E9-33C8-A725-59FF-BC410AD649D1}"/>
              </a:ext>
            </a:extLst>
          </p:cNvPr>
          <p:cNvCxnSpPr/>
          <p:nvPr/>
        </p:nvCxnSpPr>
        <p:spPr>
          <a:xfrm>
            <a:off x="0" y="12080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BDD12-9527-F397-8CFE-03C08E33A2B1}"/>
              </a:ext>
            </a:extLst>
          </p:cNvPr>
          <p:cNvSpPr txBox="1"/>
          <p:nvPr/>
        </p:nvSpPr>
        <p:spPr>
          <a:xfrm>
            <a:off x="864066" y="696286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844799-4773-7D8E-92F4-41F652EB0113}"/>
              </a:ext>
            </a:extLst>
          </p:cNvPr>
          <p:cNvSpPr/>
          <p:nvPr/>
        </p:nvSpPr>
        <p:spPr>
          <a:xfrm>
            <a:off x="1810799" y="5355301"/>
            <a:ext cx="1186942" cy="5320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Local Epoch1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102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BA5A87-303C-DCC3-BA24-C63302892B5B}"/>
              </a:ext>
            </a:extLst>
          </p:cNvPr>
          <p:cNvSpPr/>
          <p:nvPr/>
        </p:nvSpPr>
        <p:spPr>
          <a:xfrm>
            <a:off x="4209285" y="5355301"/>
            <a:ext cx="1186942" cy="5320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Local Epoch2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0ED0F9-27CA-CE3D-2FDD-6EEBAAF65536}"/>
              </a:ext>
            </a:extLst>
          </p:cNvPr>
          <p:cNvSpPr/>
          <p:nvPr/>
        </p:nvSpPr>
        <p:spPr>
          <a:xfrm>
            <a:off x="6607770" y="5355301"/>
            <a:ext cx="1186942" cy="5320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Local Epoch3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104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9A31-3F36-37FE-F7E8-833EA18C68D2}"/>
              </a:ext>
            </a:extLst>
          </p:cNvPr>
          <p:cNvSpPr/>
          <p:nvPr/>
        </p:nvSpPr>
        <p:spPr>
          <a:xfrm>
            <a:off x="8818478" y="5355301"/>
            <a:ext cx="1186942" cy="5320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Local Epoch4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4A5F486-DE4C-6542-A854-F1C80ADEC65A}"/>
              </a:ext>
            </a:extLst>
          </p:cNvPr>
          <p:cNvSpPr/>
          <p:nvPr/>
        </p:nvSpPr>
        <p:spPr>
          <a:xfrm>
            <a:off x="1524837" y="5080346"/>
            <a:ext cx="468775" cy="4687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7DCEF6-67A5-E25D-51F7-01176005474F}"/>
              </a:ext>
            </a:extLst>
          </p:cNvPr>
          <p:cNvSpPr/>
          <p:nvPr/>
        </p:nvSpPr>
        <p:spPr>
          <a:xfrm>
            <a:off x="3923323" y="5080346"/>
            <a:ext cx="468775" cy="4687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B6187B8-126B-5215-FF93-137E579F01DB}"/>
              </a:ext>
            </a:extLst>
          </p:cNvPr>
          <p:cNvSpPr/>
          <p:nvPr/>
        </p:nvSpPr>
        <p:spPr>
          <a:xfrm>
            <a:off x="6321809" y="5080346"/>
            <a:ext cx="468775" cy="4687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3EE2970-1C2A-C2FF-4F47-F9D7EB0A50F2}"/>
              </a:ext>
            </a:extLst>
          </p:cNvPr>
          <p:cNvSpPr/>
          <p:nvPr/>
        </p:nvSpPr>
        <p:spPr>
          <a:xfrm>
            <a:off x="8532517" y="5080346"/>
            <a:ext cx="468775" cy="4687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FCDB55-4C77-F9DC-417D-F6D15C2B6427}"/>
              </a:ext>
            </a:extLst>
          </p:cNvPr>
          <p:cNvSpPr/>
          <p:nvPr/>
        </p:nvSpPr>
        <p:spPr>
          <a:xfrm>
            <a:off x="4932494" y="1467380"/>
            <a:ext cx="1186942" cy="5320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Global Epoch</a:t>
            </a:r>
          </a:p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03A78A0-3291-24CB-F7AC-47E6B55D67B8}"/>
              </a:ext>
            </a:extLst>
          </p:cNvPr>
          <p:cNvSpPr/>
          <p:nvPr/>
        </p:nvSpPr>
        <p:spPr>
          <a:xfrm>
            <a:off x="5288620" y="2051284"/>
            <a:ext cx="468775" cy="4687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700" dirty="0" err="1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8EF6853A-CE40-68B3-0FBE-7630E7567A1E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1619371" y="3531370"/>
            <a:ext cx="1688830" cy="140912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71CDED4-1105-136E-209B-EA6B9EC59E8E}"/>
              </a:ext>
            </a:extLst>
          </p:cNvPr>
          <p:cNvGrpSpPr/>
          <p:nvPr/>
        </p:nvGrpSpPr>
        <p:grpSpPr>
          <a:xfrm>
            <a:off x="1747585" y="3228656"/>
            <a:ext cx="8348296" cy="207305"/>
            <a:chOff x="1252763" y="2787650"/>
            <a:chExt cx="7751133" cy="24130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EC6C783-FBBB-4194-0984-14AFEA58274D}"/>
                </a:ext>
              </a:extLst>
            </p:cNvPr>
            <p:cNvCxnSpPr/>
            <p:nvPr/>
          </p:nvCxnSpPr>
          <p:spPr>
            <a:xfrm>
              <a:off x="1252763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4F79AAD-AE1F-1E85-A0FB-28A9A1D07600}"/>
                </a:ext>
              </a:extLst>
            </p:cNvPr>
            <p:cNvCxnSpPr>
              <a:cxnSpLocks/>
            </p:cNvCxnSpPr>
            <p:nvPr/>
          </p:nvCxnSpPr>
          <p:spPr>
            <a:xfrm>
              <a:off x="1252763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D016E8E-0A5C-A500-860C-7EFA5C7B08C8}"/>
                </a:ext>
              </a:extLst>
            </p:cNvPr>
            <p:cNvCxnSpPr/>
            <p:nvPr/>
          </p:nvCxnSpPr>
          <p:spPr>
            <a:xfrm>
              <a:off x="2119637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1FCC70E-40E1-37B2-AB91-E55B0AD2CEE6}"/>
                </a:ext>
              </a:extLst>
            </p:cNvPr>
            <p:cNvCxnSpPr>
              <a:cxnSpLocks/>
            </p:cNvCxnSpPr>
            <p:nvPr/>
          </p:nvCxnSpPr>
          <p:spPr>
            <a:xfrm>
              <a:off x="2119637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49D3404-07AC-D2E8-E964-83281E308EDB}"/>
                </a:ext>
              </a:extLst>
            </p:cNvPr>
            <p:cNvCxnSpPr/>
            <p:nvPr/>
          </p:nvCxnSpPr>
          <p:spPr>
            <a:xfrm>
              <a:off x="2986511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CFB8E9A-9F8F-B5C8-12EA-25AACF785D42}"/>
                </a:ext>
              </a:extLst>
            </p:cNvPr>
            <p:cNvCxnSpPr>
              <a:cxnSpLocks/>
            </p:cNvCxnSpPr>
            <p:nvPr/>
          </p:nvCxnSpPr>
          <p:spPr>
            <a:xfrm>
              <a:off x="2986511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C9CEFCC-392E-423E-0810-BCB9DA72323C}"/>
                </a:ext>
              </a:extLst>
            </p:cNvPr>
            <p:cNvCxnSpPr/>
            <p:nvPr/>
          </p:nvCxnSpPr>
          <p:spPr>
            <a:xfrm>
              <a:off x="3845125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CF25AAC-BA1F-C985-974A-D6752EED7002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25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3DA43D9-2761-78F1-C995-EF79A4FB9055}"/>
                </a:ext>
              </a:extLst>
            </p:cNvPr>
            <p:cNvCxnSpPr/>
            <p:nvPr/>
          </p:nvCxnSpPr>
          <p:spPr>
            <a:xfrm>
              <a:off x="4711999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2623ED0-DC6C-7A42-3AA4-99A807AA2AB2}"/>
                </a:ext>
              </a:extLst>
            </p:cNvPr>
            <p:cNvCxnSpPr>
              <a:cxnSpLocks/>
            </p:cNvCxnSpPr>
            <p:nvPr/>
          </p:nvCxnSpPr>
          <p:spPr>
            <a:xfrm>
              <a:off x="4711999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1DD5914-1F12-7AEA-12AB-016390B12A15}"/>
                </a:ext>
              </a:extLst>
            </p:cNvPr>
            <p:cNvCxnSpPr/>
            <p:nvPr/>
          </p:nvCxnSpPr>
          <p:spPr>
            <a:xfrm>
              <a:off x="5578873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1D0BD34-5C56-88A5-3CFF-1866D655B8CD}"/>
                </a:ext>
              </a:extLst>
            </p:cNvPr>
            <p:cNvCxnSpPr>
              <a:cxnSpLocks/>
            </p:cNvCxnSpPr>
            <p:nvPr/>
          </p:nvCxnSpPr>
          <p:spPr>
            <a:xfrm>
              <a:off x="5578873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4272262-E7B3-D400-4B18-3AE8F30BD636}"/>
                </a:ext>
              </a:extLst>
            </p:cNvPr>
            <p:cNvCxnSpPr/>
            <p:nvPr/>
          </p:nvCxnSpPr>
          <p:spPr>
            <a:xfrm>
              <a:off x="6403274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3271147-F78B-F66A-86B4-0EB7CD6DDC08}"/>
                </a:ext>
              </a:extLst>
            </p:cNvPr>
            <p:cNvCxnSpPr>
              <a:cxnSpLocks/>
            </p:cNvCxnSpPr>
            <p:nvPr/>
          </p:nvCxnSpPr>
          <p:spPr>
            <a:xfrm>
              <a:off x="6403274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C2793EF-6504-853E-7A70-E9B9DA30FB4F}"/>
                </a:ext>
              </a:extLst>
            </p:cNvPr>
            <p:cNvCxnSpPr/>
            <p:nvPr/>
          </p:nvCxnSpPr>
          <p:spPr>
            <a:xfrm>
              <a:off x="7270148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BB7AD87-C3E8-D45C-3004-9433BFA2D72F}"/>
                </a:ext>
              </a:extLst>
            </p:cNvPr>
            <p:cNvCxnSpPr>
              <a:cxnSpLocks/>
            </p:cNvCxnSpPr>
            <p:nvPr/>
          </p:nvCxnSpPr>
          <p:spPr>
            <a:xfrm>
              <a:off x="7270148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688C77F-1A3E-7EB4-73E1-A44AD316B8F6}"/>
                </a:ext>
              </a:extLst>
            </p:cNvPr>
            <p:cNvCxnSpPr/>
            <p:nvPr/>
          </p:nvCxnSpPr>
          <p:spPr>
            <a:xfrm>
              <a:off x="8137022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BF50E3E-2FD4-3B07-966E-62134755663D}"/>
                </a:ext>
              </a:extLst>
            </p:cNvPr>
            <p:cNvCxnSpPr>
              <a:cxnSpLocks/>
            </p:cNvCxnSpPr>
            <p:nvPr/>
          </p:nvCxnSpPr>
          <p:spPr>
            <a:xfrm>
              <a:off x="8137022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120C289-FBB8-3488-7F01-FD62264C8C67}"/>
                </a:ext>
              </a:extLst>
            </p:cNvPr>
            <p:cNvCxnSpPr>
              <a:cxnSpLocks/>
            </p:cNvCxnSpPr>
            <p:nvPr/>
          </p:nvCxnSpPr>
          <p:spPr>
            <a:xfrm>
              <a:off x="9003896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31932F2-5B3D-43DD-6DFC-64ED6E60C485}"/>
              </a:ext>
            </a:extLst>
          </p:cNvPr>
          <p:cNvSpPr txBox="1"/>
          <p:nvPr/>
        </p:nvSpPr>
        <p:spPr>
          <a:xfrm>
            <a:off x="1577427" y="2925135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101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2AF526-79DF-C9F2-7FA2-6AA5ED019725}"/>
              </a:ext>
            </a:extLst>
          </p:cNvPr>
          <p:cNvSpPr txBox="1"/>
          <p:nvPr/>
        </p:nvSpPr>
        <p:spPr>
          <a:xfrm>
            <a:off x="2444301" y="2925135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102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CA6A8D-75C9-8319-D91D-ABC5A56C91B4}"/>
              </a:ext>
            </a:extLst>
          </p:cNvPr>
          <p:cNvSpPr txBox="1"/>
          <p:nvPr/>
        </p:nvSpPr>
        <p:spPr>
          <a:xfrm>
            <a:off x="3334067" y="2925135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103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8D1126-336D-B1CC-C8C1-EF2496F56CF1}"/>
              </a:ext>
            </a:extLst>
          </p:cNvPr>
          <p:cNvSpPr txBox="1"/>
          <p:nvPr/>
        </p:nvSpPr>
        <p:spPr>
          <a:xfrm>
            <a:off x="4245161" y="2925135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104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505067-C766-1E3F-59FA-C99427777EB4}"/>
              </a:ext>
            </a:extLst>
          </p:cNvPr>
          <p:cNvSpPr txBox="1"/>
          <p:nvPr/>
        </p:nvSpPr>
        <p:spPr>
          <a:xfrm>
            <a:off x="5201983" y="2930036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105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4732AE-CD4B-7CD5-211F-94321C2690AF}"/>
              </a:ext>
            </a:extLst>
          </p:cNvPr>
          <p:cNvSpPr txBox="1"/>
          <p:nvPr/>
        </p:nvSpPr>
        <p:spPr>
          <a:xfrm>
            <a:off x="6113077" y="2941468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E1A9E680-697F-85AB-6567-A181A2FDEC21}"/>
              </a:ext>
            </a:extLst>
          </p:cNvPr>
          <p:cNvSpPr txBox="1"/>
          <p:nvPr/>
        </p:nvSpPr>
        <p:spPr>
          <a:xfrm>
            <a:off x="7012444" y="2925135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107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F8FA0C4A-430B-1A5D-2E54-A0BB00BEC94C}"/>
              </a:ext>
            </a:extLst>
          </p:cNvPr>
          <p:cNvSpPr txBox="1"/>
          <p:nvPr/>
        </p:nvSpPr>
        <p:spPr>
          <a:xfrm>
            <a:off x="7911811" y="2931783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108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6E745369-3F68-685A-F201-048368169406}"/>
              </a:ext>
            </a:extLst>
          </p:cNvPr>
          <p:cNvSpPr txBox="1"/>
          <p:nvPr/>
        </p:nvSpPr>
        <p:spPr>
          <a:xfrm>
            <a:off x="8847034" y="2925135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109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TextBox 3075">
            <a:extLst>
              <a:ext uri="{FF2B5EF4-FFF2-40B4-BE49-F238E27FC236}">
                <a16:creationId xmlns:a16="http://schemas.microsoft.com/office/drawing/2014/main" id="{5CE1F5F8-D090-3546-5FE8-7C711AC08597}"/>
              </a:ext>
            </a:extLst>
          </p:cNvPr>
          <p:cNvSpPr txBox="1"/>
          <p:nvPr/>
        </p:nvSpPr>
        <p:spPr>
          <a:xfrm>
            <a:off x="9813423" y="2941468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110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77" name="직선 화살표 연결선 3076">
            <a:extLst>
              <a:ext uri="{FF2B5EF4-FFF2-40B4-BE49-F238E27FC236}">
                <a16:creationId xmlns:a16="http://schemas.microsoft.com/office/drawing/2014/main" id="{5A70F34F-C0CF-5452-711D-338486749DC5}"/>
              </a:ext>
            </a:extLst>
          </p:cNvPr>
          <p:cNvCxnSpPr>
            <a:cxnSpLocks/>
            <a:stCxn id="36" idx="5"/>
            <a:endCxn id="3072" idx="0"/>
          </p:cNvCxnSpPr>
          <p:nvPr/>
        </p:nvCxnSpPr>
        <p:spPr>
          <a:xfrm>
            <a:off x="5688744" y="2451408"/>
            <a:ext cx="1606158" cy="473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연결선: 구부러짐 3077">
            <a:extLst>
              <a:ext uri="{FF2B5EF4-FFF2-40B4-BE49-F238E27FC236}">
                <a16:creationId xmlns:a16="http://schemas.microsoft.com/office/drawing/2014/main" id="{60149A1E-27BD-8733-E63B-B76F4D22C722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4399718" y="3158253"/>
            <a:ext cx="1680087" cy="2164100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" name="연결선: 구부러짐 3078">
            <a:extLst>
              <a:ext uri="{FF2B5EF4-FFF2-40B4-BE49-F238E27FC236}">
                <a16:creationId xmlns:a16="http://schemas.microsoft.com/office/drawing/2014/main" id="{E44DEE67-9939-D38C-5707-4C77335183A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4723624" y="3247772"/>
            <a:ext cx="1688829" cy="1976319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0" name="연결선: 구부러짐 3079">
            <a:extLst>
              <a:ext uri="{FF2B5EF4-FFF2-40B4-BE49-F238E27FC236}">
                <a16:creationId xmlns:a16="http://schemas.microsoft.com/office/drawing/2014/main" id="{898A0A91-1093-A95E-BBB8-4BA010C380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32611" y="3583516"/>
            <a:ext cx="1666308" cy="12997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0" name="TextBox 3089">
            <a:extLst>
              <a:ext uri="{FF2B5EF4-FFF2-40B4-BE49-F238E27FC236}">
                <a16:creationId xmlns:a16="http://schemas.microsoft.com/office/drawing/2014/main" id="{4CB2BF4B-FD60-EBA2-D1B6-4EE5072410D6}"/>
              </a:ext>
            </a:extLst>
          </p:cNvPr>
          <p:cNvSpPr txBox="1"/>
          <p:nvPr/>
        </p:nvSpPr>
        <p:spPr>
          <a:xfrm>
            <a:off x="521677" y="1672002"/>
            <a:ext cx="1620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 Expectation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82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FFE6E9-33C8-A725-59FF-BC410AD649D1}"/>
              </a:ext>
            </a:extLst>
          </p:cNvPr>
          <p:cNvCxnSpPr/>
          <p:nvPr/>
        </p:nvCxnSpPr>
        <p:spPr>
          <a:xfrm>
            <a:off x="0" y="12080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BDD12-9527-F397-8CFE-03C08E33A2B1}"/>
              </a:ext>
            </a:extLst>
          </p:cNvPr>
          <p:cNvSpPr txBox="1"/>
          <p:nvPr/>
        </p:nvSpPr>
        <p:spPr>
          <a:xfrm>
            <a:off x="864066" y="696286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844799-4773-7D8E-92F4-41F652EB0113}"/>
              </a:ext>
            </a:extLst>
          </p:cNvPr>
          <p:cNvSpPr/>
          <p:nvPr/>
        </p:nvSpPr>
        <p:spPr>
          <a:xfrm>
            <a:off x="1810799" y="5355301"/>
            <a:ext cx="1186942" cy="5320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Local Epoch1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BA5A87-303C-DCC3-BA24-C63302892B5B}"/>
              </a:ext>
            </a:extLst>
          </p:cNvPr>
          <p:cNvSpPr/>
          <p:nvPr/>
        </p:nvSpPr>
        <p:spPr>
          <a:xfrm>
            <a:off x="4209285" y="5355301"/>
            <a:ext cx="1186942" cy="5320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Local Epoch2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0ED0F9-27CA-CE3D-2FDD-6EEBAAF65536}"/>
              </a:ext>
            </a:extLst>
          </p:cNvPr>
          <p:cNvSpPr/>
          <p:nvPr/>
        </p:nvSpPr>
        <p:spPr>
          <a:xfrm>
            <a:off x="6607770" y="5355301"/>
            <a:ext cx="1186942" cy="5320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Local Epoch3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9A31-3F36-37FE-F7E8-833EA18C68D2}"/>
              </a:ext>
            </a:extLst>
          </p:cNvPr>
          <p:cNvSpPr/>
          <p:nvPr/>
        </p:nvSpPr>
        <p:spPr>
          <a:xfrm>
            <a:off x="8818478" y="5355301"/>
            <a:ext cx="1186942" cy="5320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Local Epoch4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4A5F486-DE4C-6542-A854-F1C80ADEC65A}"/>
              </a:ext>
            </a:extLst>
          </p:cNvPr>
          <p:cNvSpPr/>
          <p:nvPr/>
        </p:nvSpPr>
        <p:spPr>
          <a:xfrm>
            <a:off x="1524837" y="5080346"/>
            <a:ext cx="468775" cy="4687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7DCEF6-67A5-E25D-51F7-01176005474F}"/>
              </a:ext>
            </a:extLst>
          </p:cNvPr>
          <p:cNvSpPr/>
          <p:nvPr/>
        </p:nvSpPr>
        <p:spPr>
          <a:xfrm>
            <a:off x="3923323" y="5080346"/>
            <a:ext cx="468775" cy="4687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B6187B8-126B-5215-FF93-137E579F01DB}"/>
              </a:ext>
            </a:extLst>
          </p:cNvPr>
          <p:cNvSpPr/>
          <p:nvPr/>
        </p:nvSpPr>
        <p:spPr>
          <a:xfrm>
            <a:off x="6321809" y="5080346"/>
            <a:ext cx="468775" cy="4687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E7CCC3-8CCB-12AB-837C-58DBCED15D79}"/>
              </a:ext>
            </a:extLst>
          </p:cNvPr>
          <p:cNvSpPr txBox="1"/>
          <p:nvPr/>
        </p:nvSpPr>
        <p:spPr>
          <a:xfrm>
            <a:off x="521677" y="1672002"/>
            <a:ext cx="67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Reality</a:t>
            </a:r>
            <a:endParaRPr lang="ko-KR" altLang="en-US" sz="12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3EE2970-1C2A-C2FF-4F47-F9D7EB0A50F2}"/>
              </a:ext>
            </a:extLst>
          </p:cNvPr>
          <p:cNvSpPr/>
          <p:nvPr/>
        </p:nvSpPr>
        <p:spPr>
          <a:xfrm>
            <a:off x="8532517" y="5080346"/>
            <a:ext cx="468775" cy="4687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FCDB55-4C77-F9DC-417D-F6D15C2B6427}"/>
              </a:ext>
            </a:extLst>
          </p:cNvPr>
          <p:cNvSpPr/>
          <p:nvPr/>
        </p:nvSpPr>
        <p:spPr>
          <a:xfrm>
            <a:off x="4932494" y="1467380"/>
            <a:ext cx="1186942" cy="5320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Global Epoch</a:t>
            </a:r>
          </a:p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03A78A0-3291-24CB-F7AC-47E6B55D67B8}"/>
              </a:ext>
            </a:extLst>
          </p:cNvPr>
          <p:cNvSpPr/>
          <p:nvPr/>
        </p:nvSpPr>
        <p:spPr>
          <a:xfrm>
            <a:off x="5288620" y="2051284"/>
            <a:ext cx="468775" cy="46877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700" dirty="0" err="1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8EF6853A-CE40-68B3-0FBE-7630E7567A1E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3747503" y="1411982"/>
            <a:ext cx="1680087" cy="5656643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71CDED4-1105-136E-209B-EA6B9EC59E8E}"/>
              </a:ext>
            </a:extLst>
          </p:cNvPr>
          <p:cNvGrpSpPr/>
          <p:nvPr/>
        </p:nvGrpSpPr>
        <p:grpSpPr>
          <a:xfrm>
            <a:off x="1747585" y="3228656"/>
            <a:ext cx="8348296" cy="207305"/>
            <a:chOff x="1252763" y="2787650"/>
            <a:chExt cx="7751133" cy="24130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EC6C783-FBBB-4194-0984-14AFEA58274D}"/>
                </a:ext>
              </a:extLst>
            </p:cNvPr>
            <p:cNvCxnSpPr/>
            <p:nvPr/>
          </p:nvCxnSpPr>
          <p:spPr>
            <a:xfrm>
              <a:off x="1252763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4F79AAD-AE1F-1E85-A0FB-28A9A1D07600}"/>
                </a:ext>
              </a:extLst>
            </p:cNvPr>
            <p:cNvCxnSpPr>
              <a:cxnSpLocks/>
            </p:cNvCxnSpPr>
            <p:nvPr/>
          </p:nvCxnSpPr>
          <p:spPr>
            <a:xfrm>
              <a:off x="1252763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D016E8E-0A5C-A500-860C-7EFA5C7B08C8}"/>
                </a:ext>
              </a:extLst>
            </p:cNvPr>
            <p:cNvCxnSpPr/>
            <p:nvPr/>
          </p:nvCxnSpPr>
          <p:spPr>
            <a:xfrm>
              <a:off x="2119637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1FCC70E-40E1-37B2-AB91-E55B0AD2CEE6}"/>
                </a:ext>
              </a:extLst>
            </p:cNvPr>
            <p:cNvCxnSpPr>
              <a:cxnSpLocks/>
            </p:cNvCxnSpPr>
            <p:nvPr/>
          </p:nvCxnSpPr>
          <p:spPr>
            <a:xfrm>
              <a:off x="2119637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49D3404-07AC-D2E8-E964-83281E308EDB}"/>
                </a:ext>
              </a:extLst>
            </p:cNvPr>
            <p:cNvCxnSpPr/>
            <p:nvPr/>
          </p:nvCxnSpPr>
          <p:spPr>
            <a:xfrm>
              <a:off x="2986511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CFB8E9A-9F8F-B5C8-12EA-25AACF785D42}"/>
                </a:ext>
              </a:extLst>
            </p:cNvPr>
            <p:cNvCxnSpPr>
              <a:cxnSpLocks/>
            </p:cNvCxnSpPr>
            <p:nvPr/>
          </p:nvCxnSpPr>
          <p:spPr>
            <a:xfrm>
              <a:off x="2986511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C9CEFCC-392E-423E-0810-BCB9DA72323C}"/>
                </a:ext>
              </a:extLst>
            </p:cNvPr>
            <p:cNvCxnSpPr/>
            <p:nvPr/>
          </p:nvCxnSpPr>
          <p:spPr>
            <a:xfrm>
              <a:off x="3845125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CF25AAC-BA1F-C985-974A-D6752EED7002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25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3DA43D9-2761-78F1-C995-EF79A4FB9055}"/>
                </a:ext>
              </a:extLst>
            </p:cNvPr>
            <p:cNvCxnSpPr/>
            <p:nvPr/>
          </p:nvCxnSpPr>
          <p:spPr>
            <a:xfrm>
              <a:off x="4711999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2623ED0-DC6C-7A42-3AA4-99A807AA2AB2}"/>
                </a:ext>
              </a:extLst>
            </p:cNvPr>
            <p:cNvCxnSpPr>
              <a:cxnSpLocks/>
            </p:cNvCxnSpPr>
            <p:nvPr/>
          </p:nvCxnSpPr>
          <p:spPr>
            <a:xfrm>
              <a:off x="4711999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1DD5914-1F12-7AEA-12AB-016390B12A15}"/>
                </a:ext>
              </a:extLst>
            </p:cNvPr>
            <p:cNvCxnSpPr/>
            <p:nvPr/>
          </p:nvCxnSpPr>
          <p:spPr>
            <a:xfrm>
              <a:off x="5578873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1D0BD34-5C56-88A5-3CFF-1866D655B8CD}"/>
                </a:ext>
              </a:extLst>
            </p:cNvPr>
            <p:cNvCxnSpPr>
              <a:cxnSpLocks/>
            </p:cNvCxnSpPr>
            <p:nvPr/>
          </p:nvCxnSpPr>
          <p:spPr>
            <a:xfrm>
              <a:off x="5578873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4272262-E7B3-D400-4B18-3AE8F30BD636}"/>
                </a:ext>
              </a:extLst>
            </p:cNvPr>
            <p:cNvCxnSpPr/>
            <p:nvPr/>
          </p:nvCxnSpPr>
          <p:spPr>
            <a:xfrm>
              <a:off x="6403274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3271147-F78B-F66A-86B4-0EB7CD6DDC08}"/>
                </a:ext>
              </a:extLst>
            </p:cNvPr>
            <p:cNvCxnSpPr>
              <a:cxnSpLocks/>
            </p:cNvCxnSpPr>
            <p:nvPr/>
          </p:nvCxnSpPr>
          <p:spPr>
            <a:xfrm>
              <a:off x="6403274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C2793EF-6504-853E-7A70-E9B9DA30FB4F}"/>
                </a:ext>
              </a:extLst>
            </p:cNvPr>
            <p:cNvCxnSpPr/>
            <p:nvPr/>
          </p:nvCxnSpPr>
          <p:spPr>
            <a:xfrm>
              <a:off x="7270148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BB7AD87-C3E8-D45C-3004-9433BFA2D72F}"/>
                </a:ext>
              </a:extLst>
            </p:cNvPr>
            <p:cNvCxnSpPr>
              <a:cxnSpLocks/>
            </p:cNvCxnSpPr>
            <p:nvPr/>
          </p:nvCxnSpPr>
          <p:spPr>
            <a:xfrm>
              <a:off x="7270148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688C77F-1A3E-7EB4-73E1-A44AD316B8F6}"/>
                </a:ext>
              </a:extLst>
            </p:cNvPr>
            <p:cNvCxnSpPr/>
            <p:nvPr/>
          </p:nvCxnSpPr>
          <p:spPr>
            <a:xfrm>
              <a:off x="8137022" y="2908300"/>
              <a:ext cx="866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BF50E3E-2FD4-3B07-966E-62134755663D}"/>
                </a:ext>
              </a:extLst>
            </p:cNvPr>
            <p:cNvCxnSpPr>
              <a:cxnSpLocks/>
            </p:cNvCxnSpPr>
            <p:nvPr/>
          </p:nvCxnSpPr>
          <p:spPr>
            <a:xfrm>
              <a:off x="8137022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120C289-FBB8-3488-7F01-FD62264C8C67}"/>
                </a:ext>
              </a:extLst>
            </p:cNvPr>
            <p:cNvCxnSpPr>
              <a:cxnSpLocks/>
            </p:cNvCxnSpPr>
            <p:nvPr/>
          </p:nvCxnSpPr>
          <p:spPr>
            <a:xfrm>
              <a:off x="9003896" y="2787650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31932F2-5B3D-43DD-6DFC-64ED6E60C485}"/>
              </a:ext>
            </a:extLst>
          </p:cNvPr>
          <p:cNvSpPr txBox="1"/>
          <p:nvPr/>
        </p:nvSpPr>
        <p:spPr>
          <a:xfrm>
            <a:off x="1577427" y="2925135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101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2AF526-79DF-C9F2-7FA2-6AA5ED019725}"/>
              </a:ext>
            </a:extLst>
          </p:cNvPr>
          <p:cNvSpPr txBox="1"/>
          <p:nvPr/>
        </p:nvSpPr>
        <p:spPr>
          <a:xfrm>
            <a:off x="2444301" y="2925135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102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CA6A8D-75C9-8319-D91D-ABC5A56C91B4}"/>
              </a:ext>
            </a:extLst>
          </p:cNvPr>
          <p:cNvSpPr txBox="1"/>
          <p:nvPr/>
        </p:nvSpPr>
        <p:spPr>
          <a:xfrm>
            <a:off x="3334067" y="2925135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103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8D1126-336D-B1CC-C8C1-EF2496F56CF1}"/>
              </a:ext>
            </a:extLst>
          </p:cNvPr>
          <p:cNvSpPr txBox="1"/>
          <p:nvPr/>
        </p:nvSpPr>
        <p:spPr>
          <a:xfrm>
            <a:off x="4245161" y="2925135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104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505067-C766-1E3F-59FA-C99427777EB4}"/>
              </a:ext>
            </a:extLst>
          </p:cNvPr>
          <p:cNvSpPr txBox="1"/>
          <p:nvPr/>
        </p:nvSpPr>
        <p:spPr>
          <a:xfrm>
            <a:off x="5201983" y="2930036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105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4732AE-CD4B-7CD5-211F-94321C2690AF}"/>
              </a:ext>
            </a:extLst>
          </p:cNvPr>
          <p:cNvSpPr txBox="1"/>
          <p:nvPr/>
        </p:nvSpPr>
        <p:spPr>
          <a:xfrm>
            <a:off x="6113077" y="2941468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E1A9E680-697F-85AB-6567-A181A2FDEC21}"/>
              </a:ext>
            </a:extLst>
          </p:cNvPr>
          <p:cNvSpPr txBox="1"/>
          <p:nvPr/>
        </p:nvSpPr>
        <p:spPr>
          <a:xfrm>
            <a:off x="7012444" y="2925135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107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F8FA0C4A-430B-1A5D-2E54-A0BB00BEC94C}"/>
              </a:ext>
            </a:extLst>
          </p:cNvPr>
          <p:cNvSpPr txBox="1"/>
          <p:nvPr/>
        </p:nvSpPr>
        <p:spPr>
          <a:xfrm>
            <a:off x="7911811" y="2931783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108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6E745369-3F68-685A-F201-048368169406}"/>
              </a:ext>
            </a:extLst>
          </p:cNvPr>
          <p:cNvSpPr txBox="1"/>
          <p:nvPr/>
        </p:nvSpPr>
        <p:spPr>
          <a:xfrm>
            <a:off x="8847034" y="2925135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109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TextBox 3075">
            <a:extLst>
              <a:ext uri="{FF2B5EF4-FFF2-40B4-BE49-F238E27FC236}">
                <a16:creationId xmlns:a16="http://schemas.microsoft.com/office/drawing/2014/main" id="{5CE1F5F8-D090-3546-5FE8-7C711AC08597}"/>
              </a:ext>
            </a:extLst>
          </p:cNvPr>
          <p:cNvSpPr txBox="1"/>
          <p:nvPr/>
        </p:nvSpPr>
        <p:spPr>
          <a:xfrm>
            <a:off x="9813423" y="2941468"/>
            <a:ext cx="564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 = 110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77" name="직선 화살표 연결선 3076">
            <a:extLst>
              <a:ext uri="{FF2B5EF4-FFF2-40B4-BE49-F238E27FC236}">
                <a16:creationId xmlns:a16="http://schemas.microsoft.com/office/drawing/2014/main" id="{5A70F34F-C0CF-5452-711D-338486749DC5}"/>
              </a:ext>
            </a:extLst>
          </p:cNvPr>
          <p:cNvCxnSpPr>
            <a:cxnSpLocks/>
            <a:stCxn id="36" idx="5"/>
            <a:endCxn id="3072" idx="0"/>
          </p:cNvCxnSpPr>
          <p:nvPr/>
        </p:nvCxnSpPr>
        <p:spPr>
          <a:xfrm>
            <a:off x="5688744" y="2451408"/>
            <a:ext cx="1606158" cy="473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연결선: 구부러짐 3077">
            <a:extLst>
              <a:ext uri="{FF2B5EF4-FFF2-40B4-BE49-F238E27FC236}">
                <a16:creationId xmlns:a16="http://schemas.microsoft.com/office/drawing/2014/main" id="{60149A1E-27BD-8733-E63B-B76F4D22C722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4942375" y="2606852"/>
            <a:ext cx="1688830" cy="3258159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" name="연결선: 구부러짐 3078">
            <a:extLst>
              <a:ext uri="{FF2B5EF4-FFF2-40B4-BE49-F238E27FC236}">
                <a16:creationId xmlns:a16="http://schemas.microsoft.com/office/drawing/2014/main" id="{E44DEE67-9939-D38C-5707-4C77335183A6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6145989" y="3810468"/>
            <a:ext cx="1680087" cy="8596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0" name="연결선: 구부러짐 3079">
            <a:extLst>
              <a:ext uri="{FF2B5EF4-FFF2-40B4-BE49-F238E27FC236}">
                <a16:creationId xmlns:a16="http://schemas.microsoft.com/office/drawing/2014/main" id="{898A0A91-1093-A95E-BBB8-4BA010C380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32611" y="3583516"/>
            <a:ext cx="1666308" cy="12997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7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FFE6E9-33C8-A725-59FF-BC410AD649D1}"/>
              </a:ext>
            </a:extLst>
          </p:cNvPr>
          <p:cNvCxnSpPr/>
          <p:nvPr/>
        </p:nvCxnSpPr>
        <p:spPr>
          <a:xfrm>
            <a:off x="0" y="12080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BDD12-9527-F397-8CFE-03C08E33A2B1}"/>
              </a:ext>
            </a:extLst>
          </p:cNvPr>
          <p:cNvSpPr txBox="1"/>
          <p:nvPr/>
        </p:nvSpPr>
        <p:spPr>
          <a:xfrm>
            <a:off x="864066" y="696286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FA9685-AA66-84F4-43D3-1F63EC4F34F7}"/>
              </a:ext>
            </a:extLst>
          </p:cNvPr>
          <p:cNvGrpSpPr/>
          <p:nvPr/>
        </p:nvGrpSpPr>
        <p:grpSpPr>
          <a:xfrm>
            <a:off x="2540375" y="3298220"/>
            <a:ext cx="996043" cy="1520558"/>
            <a:chOff x="7144657" y="4102090"/>
            <a:chExt cx="996043" cy="152055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0039DD5-09CA-F5D2-2DE7-685CA5FC8D94}"/>
                </a:ext>
              </a:extLst>
            </p:cNvPr>
            <p:cNvSpPr/>
            <p:nvPr/>
          </p:nvSpPr>
          <p:spPr>
            <a:xfrm>
              <a:off x="7144657" y="5062034"/>
              <a:ext cx="996043" cy="5606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103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9256CF-9C86-2815-846C-71AAB3110F4E}"/>
                </a:ext>
              </a:extLst>
            </p:cNvPr>
            <p:cNvSpPr txBox="1"/>
            <p:nvPr/>
          </p:nvSpPr>
          <p:spPr>
            <a:xfrm>
              <a:off x="7144657" y="410209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695D5BB3-C663-7D46-63EB-568ECF290784}"/>
                </a:ext>
              </a:extLst>
            </p:cNvPr>
            <p:cNvCxnSpPr>
              <a:cxnSpLocks/>
              <a:stCxn id="28" idx="2"/>
              <a:endCxn id="27" idx="0"/>
            </p:cNvCxnSpPr>
            <p:nvPr/>
          </p:nvCxnSpPr>
          <p:spPr>
            <a:xfrm rot="16200000" flipH="1">
              <a:off x="7211854" y="4631209"/>
              <a:ext cx="590612" cy="271037"/>
            </a:xfrm>
            <a:prstGeom prst="curvedConnector3">
              <a:avLst>
                <a:gd name="adj1" fmla="val 50000"/>
              </a:avLst>
            </a:prstGeom>
            <a:ln w="28575"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357EBD-E927-26B1-7573-62E4131D4089}"/>
              </a:ext>
            </a:extLst>
          </p:cNvPr>
          <p:cNvSpPr/>
          <p:nvPr/>
        </p:nvSpPr>
        <p:spPr>
          <a:xfrm>
            <a:off x="2743107" y="2003205"/>
            <a:ext cx="1538166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Global Epoch : 120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B926C0-8D54-C51C-E96C-F08501FD8CA4}"/>
              </a:ext>
            </a:extLst>
          </p:cNvPr>
          <p:cNvGrpSpPr/>
          <p:nvPr/>
        </p:nvGrpSpPr>
        <p:grpSpPr>
          <a:xfrm>
            <a:off x="1544332" y="3298220"/>
            <a:ext cx="996043" cy="1520558"/>
            <a:chOff x="7144657" y="4102090"/>
            <a:chExt cx="996043" cy="15205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748332E-2A01-767C-8046-8871671D91E1}"/>
                </a:ext>
              </a:extLst>
            </p:cNvPr>
            <p:cNvSpPr/>
            <p:nvPr/>
          </p:nvSpPr>
          <p:spPr>
            <a:xfrm>
              <a:off x="7144657" y="5062034"/>
              <a:ext cx="996043" cy="5606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110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3622B4-5905-C3ED-43BA-8A7E084A4698}"/>
                </a:ext>
              </a:extLst>
            </p:cNvPr>
            <p:cNvSpPr txBox="1"/>
            <p:nvPr/>
          </p:nvSpPr>
          <p:spPr>
            <a:xfrm>
              <a:off x="7144657" y="410209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연결선: 구부러짐 25">
              <a:extLst>
                <a:ext uri="{FF2B5EF4-FFF2-40B4-BE49-F238E27FC236}">
                  <a16:creationId xmlns:a16="http://schemas.microsoft.com/office/drawing/2014/main" id="{A6FBC50F-86E8-07A3-F595-2CE775C43145}"/>
                </a:ext>
              </a:extLst>
            </p:cNvPr>
            <p:cNvCxnSpPr>
              <a:cxnSpLocks/>
              <a:stCxn id="25" idx="2"/>
              <a:endCxn id="24" idx="0"/>
            </p:cNvCxnSpPr>
            <p:nvPr/>
          </p:nvCxnSpPr>
          <p:spPr>
            <a:xfrm rot="16200000" flipH="1">
              <a:off x="7211854" y="4631209"/>
              <a:ext cx="590612" cy="271037"/>
            </a:xfrm>
            <a:prstGeom prst="curvedConnector3">
              <a:avLst>
                <a:gd name="adj1" fmla="val 50000"/>
              </a:avLst>
            </a:prstGeom>
            <a:ln w="28575"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877BA1-4967-4A84-362F-CD71E816792E}"/>
              </a:ext>
            </a:extLst>
          </p:cNvPr>
          <p:cNvGrpSpPr/>
          <p:nvPr/>
        </p:nvGrpSpPr>
        <p:grpSpPr>
          <a:xfrm>
            <a:off x="3536418" y="3298220"/>
            <a:ext cx="996043" cy="1520558"/>
            <a:chOff x="7144657" y="4102090"/>
            <a:chExt cx="996043" cy="15205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2B5C5EE-9FA2-57FE-9BB6-41B949EE2A65}"/>
                </a:ext>
              </a:extLst>
            </p:cNvPr>
            <p:cNvSpPr/>
            <p:nvPr/>
          </p:nvSpPr>
          <p:spPr>
            <a:xfrm>
              <a:off x="7144657" y="5062034"/>
              <a:ext cx="996043" cy="5606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115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B0EC45-AD70-EA99-2278-DB13747622A4}"/>
                </a:ext>
              </a:extLst>
            </p:cNvPr>
            <p:cNvSpPr txBox="1"/>
            <p:nvPr/>
          </p:nvSpPr>
          <p:spPr>
            <a:xfrm>
              <a:off x="7144657" y="410209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T3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FC8566A9-F3F0-41A9-AB53-F97074499F90}"/>
                </a:ext>
              </a:extLst>
            </p:cNvPr>
            <p:cNvCxnSpPr>
              <a:cxnSpLocks/>
              <a:stCxn id="22" idx="2"/>
              <a:endCxn id="21" idx="0"/>
            </p:cNvCxnSpPr>
            <p:nvPr/>
          </p:nvCxnSpPr>
          <p:spPr>
            <a:xfrm rot="16200000" flipH="1">
              <a:off x="7211854" y="4631209"/>
              <a:ext cx="590612" cy="271037"/>
            </a:xfrm>
            <a:prstGeom prst="curvedConnector3">
              <a:avLst>
                <a:gd name="adj1" fmla="val 50000"/>
              </a:avLst>
            </a:prstGeom>
            <a:ln w="28575"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CE32FD-83FE-7404-CD66-1FF3E7929C72}"/>
              </a:ext>
            </a:extLst>
          </p:cNvPr>
          <p:cNvGrpSpPr/>
          <p:nvPr/>
        </p:nvGrpSpPr>
        <p:grpSpPr>
          <a:xfrm>
            <a:off x="4532461" y="3298220"/>
            <a:ext cx="996043" cy="1520558"/>
            <a:chOff x="7144657" y="4102090"/>
            <a:chExt cx="996043" cy="152055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C0495B-85DA-7DDB-C021-C7E5A3A13EA3}"/>
                </a:ext>
              </a:extLst>
            </p:cNvPr>
            <p:cNvSpPr/>
            <p:nvPr/>
          </p:nvSpPr>
          <p:spPr>
            <a:xfrm>
              <a:off x="7144657" y="5062034"/>
              <a:ext cx="996043" cy="5606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0B4BEB-9D05-E0FB-8EBE-C354E2E25AA6}"/>
                </a:ext>
              </a:extLst>
            </p:cNvPr>
            <p:cNvSpPr txBox="1"/>
            <p:nvPr/>
          </p:nvSpPr>
          <p:spPr>
            <a:xfrm>
              <a:off x="7144657" y="410209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T4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A6600AEF-A009-EF09-63A3-16CE80E211F7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 rot="16200000" flipH="1">
              <a:off x="7211854" y="4631209"/>
              <a:ext cx="590612" cy="271037"/>
            </a:xfrm>
            <a:prstGeom prst="curvedConnector3">
              <a:avLst>
                <a:gd name="adj1" fmla="val 50000"/>
              </a:avLst>
            </a:prstGeom>
            <a:ln w="28575"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1759E09-F608-E5C7-53E8-B477D0CD7E95}"/>
              </a:ext>
            </a:extLst>
          </p:cNvPr>
          <p:cNvCxnSpPr>
            <a:stCxn id="24" idx="0"/>
            <a:endCxn id="7" idx="2"/>
          </p:cNvCxnSpPr>
          <p:nvPr/>
        </p:nvCxnSpPr>
        <p:spPr>
          <a:xfrm flipV="1">
            <a:off x="2042354" y="2917605"/>
            <a:ext cx="1469836" cy="1340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705C3A9-3504-6266-5B48-F181F961EC65}"/>
              </a:ext>
            </a:extLst>
          </p:cNvPr>
          <p:cNvSpPr txBox="1"/>
          <p:nvPr/>
        </p:nvSpPr>
        <p:spPr>
          <a:xfrm>
            <a:off x="513292" y="431810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Local epoch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Per thread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A67FC0-EC4C-C21C-9FD3-9AFED647B1E6}"/>
              </a:ext>
            </a:extLst>
          </p:cNvPr>
          <p:cNvSpPr txBox="1"/>
          <p:nvPr/>
        </p:nvSpPr>
        <p:spPr>
          <a:xfrm>
            <a:off x="6524547" y="2710721"/>
            <a:ext cx="5565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 perform GC, calculating minimum local epoch needs full scan.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Each threads read Global Epoch too much.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=&gt; Let’s use Global min Epoch</a:t>
            </a:r>
          </a:p>
        </p:txBody>
      </p:sp>
    </p:spTree>
    <p:extLst>
      <p:ext uri="{BB962C8B-B14F-4D97-AF65-F5344CB8AC3E}">
        <p14:creationId xmlns:p14="http://schemas.microsoft.com/office/powerpoint/2010/main" val="243766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FFE6E9-33C8-A725-59FF-BC410AD649D1}"/>
              </a:ext>
            </a:extLst>
          </p:cNvPr>
          <p:cNvCxnSpPr/>
          <p:nvPr/>
        </p:nvCxnSpPr>
        <p:spPr>
          <a:xfrm>
            <a:off x="0" y="12080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BDD12-9527-F397-8CFE-03C08E33A2B1}"/>
              </a:ext>
            </a:extLst>
          </p:cNvPr>
          <p:cNvSpPr txBox="1"/>
          <p:nvPr/>
        </p:nvSpPr>
        <p:spPr>
          <a:xfrm>
            <a:off x="864066" y="696286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Overall Design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2A5985-FB20-EBBD-0B6B-09313070812D}"/>
              </a:ext>
            </a:extLst>
          </p:cNvPr>
          <p:cNvSpPr/>
          <p:nvPr/>
        </p:nvSpPr>
        <p:spPr>
          <a:xfrm>
            <a:off x="2028550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Epoch1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EAD9C8-790C-8449-3F05-F35A62B65605}"/>
              </a:ext>
            </a:extLst>
          </p:cNvPr>
          <p:cNvSpPr/>
          <p:nvPr/>
        </p:nvSpPr>
        <p:spPr>
          <a:xfrm>
            <a:off x="4427036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Epoch2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9DDC98-E436-2DCE-DE87-F470C9EA463C}"/>
              </a:ext>
            </a:extLst>
          </p:cNvPr>
          <p:cNvSpPr/>
          <p:nvPr/>
        </p:nvSpPr>
        <p:spPr>
          <a:xfrm>
            <a:off x="6825521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Epoch3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900099-0C5A-FF05-B018-01147E9B868A}"/>
              </a:ext>
            </a:extLst>
          </p:cNvPr>
          <p:cNvSpPr/>
          <p:nvPr/>
        </p:nvSpPr>
        <p:spPr>
          <a:xfrm>
            <a:off x="9036229" y="4635084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Epoch4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F4E1EA0-1786-9882-83B0-B0D53856A469}"/>
              </a:ext>
            </a:extLst>
          </p:cNvPr>
          <p:cNvSpPr/>
          <p:nvPr/>
        </p:nvSpPr>
        <p:spPr>
          <a:xfrm>
            <a:off x="1755726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2068CD-B87A-4BBC-A8B2-50858A6146F2}"/>
              </a:ext>
            </a:extLst>
          </p:cNvPr>
          <p:cNvSpPr/>
          <p:nvPr/>
        </p:nvSpPr>
        <p:spPr>
          <a:xfrm>
            <a:off x="4154212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25489C-4804-B7B2-7885-D0993BB378B3}"/>
              </a:ext>
            </a:extLst>
          </p:cNvPr>
          <p:cNvSpPr/>
          <p:nvPr/>
        </p:nvSpPr>
        <p:spPr>
          <a:xfrm>
            <a:off x="6552698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AC7D0B3-92F2-6215-B53D-3F2C772976E7}"/>
              </a:ext>
            </a:extLst>
          </p:cNvPr>
          <p:cNvSpPr/>
          <p:nvPr/>
        </p:nvSpPr>
        <p:spPr>
          <a:xfrm>
            <a:off x="8763406" y="4262249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1402D9-4DC5-13E5-7BAF-632C0374642A}"/>
              </a:ext>
            </a:extLst>
          </p:cNvPr>
          <p:cNvSpPr/>
          <p:nvPr/>
        </p:nvSpPr>
        <p:spPr>
          <a:xfrm>
            <a:off x="4547434" y="1920710"/>
            <a:ext cx="16573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Epoch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68B36C-18FE-CDEA-C07B-A513E203FC42}"/>
              </a:ext>
            </a:extLst>
          </p:cNvPr>
          <p:cNvSpPr/>
          <p:nvPr/>
        </p:nvSpPr>
        <p:spPr>
          <a:xfrm>
            <a:off x="6401383" y="1920710"/>
            <a:ext cx="16573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EAAEC5E-CF6D-2DFA-F8C9-FA4C5484D106}"/>
              </a:ext>
            </a:extLst>
          </p:cNvPr>
          <p:cNvSpPr/>
          <p:nvPr/>
        </p:nvSpPr>
        <p:spPr>
          <a:xfrm>
            <a:off x="2048278" y="2732251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B111E0C-9E12-8D09-2E8E-2FC4A3F6B060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V="1">
            <a:off x="5255711" y="2663660"/>
            <a:ext cx="120398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A22EF5-F268-7A76-079F-7655831D9451}"/>
              </a:ext>
            </a:extLst>
          </p:cNvPr>
          <p:cNvCxnSpPr>
            <a:cxnSpLocks/>
            <a:stCxn id="5" idx="0"/>
            <a:endCxn id="15" idx="2"/>
          </p:cNvCxnSpPr>
          <p:nvPr/>
        </p:nvCxnSpPr>
        <p:spPr>
          <a:xfrm flipV="1">
            <a:off x="5255711" y="2663660"/>
            <a:ext cx="1974347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1EEB1C-C4B9-1325-CB75-6DD712EA4BBB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V="1">
            <a:off x="5255711" y="2663660"/>
            <a:ext cx="120398" cy="197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8D2E21-2D77-0D05-9E55-00C0857E3535}"/>
              </a:ext>
            </a:extLst>
          </p:cNvPr>
          <p:cNvSpPr/>
          <p:nvPr/>
        </p:nvSpPr>
        <p:spPr>
          <a:xfrm>
            <a:off x="3401626" y="4352056"/>
            <a:ext cx="283028" cy="2830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14FF93-86EA-35F2-0EF0-8131C9B23988}"/>
              </a:ext>
            </a:extLst>
          </p:cNvPr>
          <p:cNvSpPr/>
          <p:nvPr/>
        </p:nvSpPr>
        <p:spPr>
          <a:xfrm>
            <a:off x="5801357" y="4352056"/>
            <a:ext cx="283028" cy="2830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5AFA26-F6C1-C880-9AB5-73707DE39D09}"/>
              </a:ext>
            </a:extLst>
          </p:cNvPr>
          <p:cNvSpPr/>
          <p:nvPr/>
        </p:nvSpPr>
        <p:spPr>
          <a:xfrm>
            <a:off x="8188934" y="4352056"/>
            <a:ext cx="283028" cy="2830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78D23B-AF1E-D84E-FEAC-C51AFE69EB17}"/>
              </a:ext>
            </a:extLst>
          </p:cNvPr>
          <p:cNvSpPr/>
          <p:nvPr/>
        </p:nvSpPr>
        <p:spPr>
          <a:xfrm>
            <a:off x="10407830" y="4366218"/>
            <a:ext cx="28302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8817E4AC-0103-8362-441C-4B7F9021FEE4}"/>
              </a:ext>
            </a:extLst>
          </p:cNvPr>
          <p:cNvCxnSpPr>
            <a:stCxn id="16" idx="6"/>
            <a:endCxn id="20" idx="0"/>
          </p:cNvCxnSpPr>
          <p:nvPr/>
        </p:nvCxnSpPr>
        <p:spPr>
          <a:xfrm>
            <a:off x="2593924" y="3005074"/>
            <a:ext cx="949216" cy="1346982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116BC521-4199-5A99-BFF9-B99122CEA324}"/>
              </a:ext>
            </a:extLst>
          </p:cNvPr>
          <p:cNvCxnSpPr>
            <a:cxnSpLocks/>
            <a:stCxn id="16" idx="6"/>
            <a:endCxn id="21" idx="0"/>
          </p:cNvCxnSpPr>
          <p:nvPr/>
        </p:nvCxnSpPr>
        <p:spPr>
          <a:xfrm>
            <a:off x="2593924" y="3005074"/>
            <a:ext cx="3348947" cy="1346982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7CA6BDB3-82D4-B9CE-2A74-34CB27994578}"/>
              </a:ext>
            </a:extLst>
          </p:cNvPr>
          <p:cNvCxnSpPr>
            <a:cxnSpLocks/>
            <a:stCxn id="16" idx="6"/>
            <a:endCxn id="22" idx="0"/>
          </p:cNvCxnSpPr>
          <p:nvPr/>
        </p:nvCxnSpPr>
        <p:spPr>
          <a:xfrm>
            <a:off x="2593924" y="3005074"/>
            <a:ext cx="5736524" cy="1346982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3E68CA61-C7CA-6507-AF0F-57CB7BA442D3}"/>
              </a:ext>
            </a:extLst>
          </p:cNvPr>
          <p:cNvCxnSpPr>
            <a:cxnSpLocks/>
            <a:stCxn id="16" idx="6"/>
            <a:endCxn id="23" idx="0"/>
          </p:cNvCxnSpPr>
          <p:nvPr/>
        </p:nvCxnSpPr>
        <p:spPr>
          <a:xfrm>
            <a:off x="2593924" y="3005074"/>
            <a:ext cx="7955420" cy="1361144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EC748FA-D589-11B9-1F17-5B8F0775DB23}"/>
              </a:ext>
            </a:extLst>
          </p:cNvPr>
          <p:cNvCxnSpPr>
            <a:cxnSpLocks/>
            <a:stCxn id="16" idx="6"/>
            <a:endCxn id="14" idx="1"/>
          </p:cNvCxnSpPr>
          <p:nvPr/>
        </p:nvCxnSpPr>
        <p:spPr>
          <a:xfrm flipV="1">
            <a:off x="2593924" y="2292185"/>
            <a:ext cx="1953510" cy="712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3477B10A-E437-B5BE-6359-313335470B46}"/>
              </a:ext>
            </a:extLst>
          </p:cNvPr>
          <p:cNvCxnSpPr>
            <a:cxnSpLocks/>
            <a:stCxn id="16" idx="6"/>
            <a:endCxn id="15" idx="1"/>
          </p:cNvCxnSpPr>
          <p:nvPr/>
        </p:nvCxnSpPr>
        <p:spPr>
          <a:xfrm flipV="1">
            <a:off x="2593924" y="2292185"/>
            <a:ext cx="3807459" cy="712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AA06C-CF4F-7F1F-D4F2-666F8D8C6C10}"/>
              </a:ext>
            </a:extLst>
          </p:cNvPr>
          <p:cNvSpPr txBox="1"/>
          <p:nvPr/>
        </p:nvSpPr>
        <p:spPr>
          <a:xfrm>
            <a:off x="4385694" y="6375524"/>
            <a:ext cx="3420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484A4C"/>
                </a:solidFill>
                <a:effectLst/>
                <a:latin typeface="Helvetica Neue"/>
              </a:rPr>
              <a:t>ITE 4065: Concurrent Programming </a:t>
            </a:r>
            <a:r>
              <a:rPr lang="en-US" altLang="ko-KR" sz="1200" b="0" i="0" dirty="0">
                <a:solidFill>
                  <a:srgbClr val="484A4C"/>
                </a:solidFill>
                <a:effectLst/>
                <a:latin typeface="Helvetica Neue"/>
              </a:rPr>
              <a:t>Fall 2022</a:t>
            </a:r>
            <a:endParaRPr lang="en-US" altLang="ko-KR" sz="1200" b="1" i="0" dirty="0">
              <a:solidFill>
                <a:srgbClr val="484A4C"/>
              </a:solidFill>
              <a:effectLst/>
              <a:latin typeface="Helvetica Neue"/>
            </a:endParaRPr>
          </a:p>
        </p:txBody>
      </p:sp>
      <p:pic>
        <p:nvPicPr>
          <p:cNvPr id="3074" name="Picture 2" descr="UI - 한양대학교">
            <a:extLst>
              <a:ext uri="{FF2B5EF4-FFF2-40B4-BE49-F238E27FC236}">
                <a16:creationId xmlns:a16="http://schemas.microsoft.com/office/drawing/2014/main" id="{1538E0BB-0241-6384-FFCE-569D8D05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05" y="6293476"/>
            <a:ext cx="467969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FFE6E9-33C8-A725-59FF-BC410AD649D1}"/>
              </a:ext>
            </a:extLst>
          </p:cNvPr>
          <p:cNvCxnSpPr/>
          <p:nvPr/>
        </p:nvCxnSpPr>
        <p:spPr>
          <a:xfrm>
            <a:off x="0" y="12080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BDD12-9527-F397-8CFE-03C08E33A2B1}"/>
              </a:ext>
            </a:extLst>
          </p:cNvPr>
          <p:cNvSpPr txBox="1"/>
          <p:nvPr/>
        </p:nvSpPr>
        <p:spPr>
          <a:xfrm>
            <a:off x="864066" y="696286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D410A3-6661-7F48-7390-8DC8F8B7D305}"/>
              </a:ext>
            </a:extLst>
          </p:cNvPr>
          <p:cNvSpPr/>
          <p:nvPr/>
        </p:nvSpPr>
        <p:spPr>
          <a:xfrm>
            <a:off x="2313775" y="4215736"/>
            <a:ext cx="1657350" cy="742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Local Epoch1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78A81F-5665-503A-4C6C-94F18E263EED}"/>
              </a:ext>
            </a:extLst>
          </p:cNvPr>
          <p:cNvSpPr/>
          <p:nvPr/>
        </p:nvSpPr>
        <p:spPr>
          <a:xfrm>
            <a:off x="2040951" y="3842901"/>
            <a:ext cx="545646" cy="54564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75CD8-59A8-7CD7-1C4D-931DE9E40FC9}"/>
              </a:ext>
            </a:extLst>
          </p:cNvPr>
          <p:cNvSpPr/>
          <p:nvPr/>
        </p:nvSpPr>
        <p:spPr>
          <a:xfrm>
            <a:off x="3686851" y="3932708"/>
            <a:ext cx="283028" cy="2830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3816AF-63F7-BDE5-690F-C15B01CB4614}"/>
              </a:ext>
            </a:extLst>
          </p:cNvPr>
          <p:cNvSpPr/>
          <p:nvPr/>
        </p:nvSpPr>
        <p:spPr>
          <a:xfrm>
            <a:off x="6884220" y="2535666"/>
            <a:ext cx="212401" cy="2124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85375E-75DD-0B0A-0464-88D7A79D7052}"/>
              </a:ext>
            </a:extLst>
          </p:cNvPr>
          <p:cNvSpPr/>
          <p:nvPr/>
        </p:nvSpPr>
        <p:spPr>
          <a:xfrm>
            <a:off x="6884220" y="2939113"/>
            <a:ext cx="212401" cy="21240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2E4492-9FEC-871C-30BE-6BCEBCAE2368}"/>
              </a:ext>
            </a:extLst>
          </p:cNvPr>
          <p:cNvSpPr/>
          <p:nvPr/>
        </p:nvSpPr>
        <p:spPr>
          <a:xfrm>
            <a:off x="6884220" y="3349761"/>
            <a:ext cx="212401" cy="2078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D67918-31EE-CC3F-048E-7ED044E417B2}"/>
              </a:ext>
            </a:extLst>
          </p:cNvPr>
          <p:cNvSpPr/>
          <p:nvPr/>
        </p:nvSpPr>
        <p:spPr>
          <a:xfrm>
            <a:off x="2312529" y="2383146"/>
            <a:ext cx="16573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FF8628-8178-9A7F-9191-3B8241886DBA}"/>
              </a:ext>
            </a:extLst>
          </p:cNvPr>
          <p:cNvSpPr/>
          <p:nvPr/>
        </p:nvSpPr>
        <p:spPr>
          <a:xfrm>
            <a:off x="6885187" y="3772662"/>
            <a:ext cx="212401" cy="2078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DB1F6-A982-0EAD-4890-728A50BDC2E2}"/>
              </a:ext>
            </a:extLst>
          </p:cNvPr>
          <p:cNvSpPr txBox="1"/>
          <p:nvPr/>
        </p:nvSpPr>
        <p:spPr>
          <a:xfrm>
            <a:off x="7096621" y="2361398"/>
            <a:ext cx="556570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Woker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Thread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Intention flag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GCMetadata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Global minimum epoch value</a:t>
            </a:r>
          </a:p>
        </p:txBody>
      </p:sp>
    </p:spTree>
    <p:extLst>
      <p:ext uri="{BB962C8B-B14F-4D97-AF65-F5344CB8AC3E}">
        <p14:creationId xmlns:p14="http://schemas.microsoft.com/office/powerpoint/2010/main" val="358423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617</Words>
  <Application>Microsoft Office PowerPoint</Application>
  <PresentationFormat>와이드스크린</PresentationFormat>
  <Paragraphs>273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Helvetica Neue</vt:lpstr>
      <vt:lpstr>맑은 고딕</vt:lpstr>
      <vt:lpstr>Arial</vt:lpstr>
      <vt:lpstr>Office 테마</vt:lpstr>
      <vt:lpstr>Improve The Bw-tree - Epoch base Garbage Collection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The Bw-tree - Epoch base Garbage Collection</dc:title>
  <dc:creator>시우 김</dc:creator>
  <cp:lastModifiedBy>시우 김</cp:lastModifiedBy>
  <cp:revision>2</cp:revision>
  <dcterms:created xsi:type="dcterms:W3CDTF">2022-11-27T11:52:35Z</dcterms:created>
  <dcterms:modified xsi:type="dcterms:W3CDTF">2022-11-27T12:38:42Z</dcterms:modified>
</cp:coreProperties>
</file>