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038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092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858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842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250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21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28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30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25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375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6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4B5F-48C4-47E8-A446-AECB8A3FDA29}" type="datetimeFigureOut">
              <a:rPr lang="nb-NO" smtClean="0"/>
              <a:t>17.04.14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1EEF-6AC0-497A-86E9-A41E230C71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975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3808" y="980728"/>
            <a:ext cx="1224136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Meal</a:t>
            </a:r>
          </a:p>
        </p:txBody>
      </p:sp>
      <p:sp>
        <p:nvSpPr>
          <p:cNvPr id="5" name="Rectangle 4"/>
          <p:cNvSpPr/>
          <p:nvPr/>
        </p:nvSpPr>
        <p:spPr>
          <a:xfrm>
            <a:off x="5652120" y="3861048"/>
            <a:ext cx="1224136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843808" y="2852936"/>
            <a:ext cx="1224136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3808" y="4581128"/>
            <a:ext cx="1224136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</a:t>
            </a:r>
          </a:p>
        </p:txBody>
      </p:sp>
      <p:cxnSp>
        <p:nvCxnSpPr>
          <p:cNvPr id="9" name="Straight Connector 8"/>
          <p:cNvCxnSpPr>
            <a:stCxn id="4" idx="2"/>
            <a:endCxn id="6" idx="0"/>
          </p:cNvCxnSpPr>
          <p:nvPr/>
        </p:nvCxnSpPr>
        <p:spPr>
          <a:xfrm>
            <a:off x="3455876" y="1916832"/>
            <a:ext cx="0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872" y="18448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262762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0152" y="350100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2080" y="443711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" name="Elbow Connector 12"/>
          <p:cNvCxnSpPr>
            <a:stCxn id="6" idx="3"/>
            <a:endCxn id="5" idx="0"/>
          </p:cNvCxnSpPr>
          <p:nvPr/>
        </p:nvCxnSpPr>
        <p:spPr>
          <a:xfrm>
            <a:off x="4067944" y="3320988"/>
            <a:ext cx="2196244" cy="5400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5" idx="2"/>
          </p:cNvCxnSpPr>
          <p:nvPr/>
        </p:nvCxnSpPr>
        <p:spPr>
          <a:xfrm flipV="1">
            <a:off x="4067944" y="4797152"/>
            <a:ext cx="2196244" cy="2520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9952" y="45811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7944" y="33569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2464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Standar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Standard Template.potx</Template>
  <TotalTime>795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Standard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Are Andreassen</dc:creator>
  <cp:lastModifiedBy>Børge Lotre</cp:lastModifiedBy>
  <cp:revision>8</cp:revision>
  <dcterms:created xsi:type="dcterms:W3CDTF">2010-09-27T11:49:47Z</dcterms:created>
  <dcterms:modified xsi:type="dcterms:W3CDTF">2014-04-17T17:46:01Z</dcterms:modified>
</cp:coreProperties>
</file>