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8" r:id="rId3"/>
    <p:sldId id="279" r:id="rId4"/>
    <p:sldId id="282" r:id="rId5"/>
    <p:sldId id="285" r:id="rId6"/>
    <p:sldId id="286" r:id="rId7"/>
    <p:sldId id="288" r:id="rId8"/>
    <p:sldId id="287" r:id="rId9"/>
  </p:sldIdLst>
  <p:sldSz cx="9144000" cy="5143500" type="screen16x9"/>
  <p:notesSz cx="6858000" cy="9144000"/>
  <p:embeddedFontLst>
    <p:embeddedFont>
      <p:font typeface="Montserrat" pitchFamily="2" charset="77"/>
      <p:regular r:id="rId12"/>
      <p:bold r:id="rId13"/>
      <p:italic r:id="rId14"/>
      <p:boldItalic r:id="rId15"/>
    </p:embeddedFont>
    <p:embeddedFont>
      <p:font typeface="Montserrat SemiBold" pitchFamily="2" charset="77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C0B4"/>
    <a:srgbClr val="39D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11E95A-CA02-4DD2-B3AE-B5CEAF39A960}">
  <a:tblStyle styleId="{6D11E95A-CA02-4DD2-B3AE-B5CEAF39A9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4"/>
    <p:restoredTop sz="94686"/>
  </p:normalViewPr>
  <p:slideViewPr>
    <p:cSldViewPr snapToGrid="0" snapToObjects="1">
      <p:cViewPr varScale="1">
        <p:scale>
          <a:sx n="146" d="100"/>
          <a:sy n="146" d="100"/>
        </p:scale>
        <p:origin x="8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269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7A2536E-878C-4B40-B234-063B9295C1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5C82C6-3604-6C43-8B42-E93B872BBE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02112-C18B-E347-8FEF-E246A087CE4C}" type="datetimeFigureOut">
              <a:rPr lang="en-US" smtClean="0"/>
              <a:t>1/31/21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9AAC71-B806-6E41-BF10-0553627A8BA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CCE2C-2DC7-074A-8BD1-566E4EED14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5A729-0DE6-5B46-A97B-94190DEDA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629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4080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6451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7836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542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208125" y="4214588"/>
            <a:ext cx="22500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691200" y="628126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691200" y="1393425"/>
            <a:ext cx="2501700" cy="29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96" lvl="0" indent="-342896" rtl="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391" lvl="1" indent="-342896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587" lvl="2" indent="-342896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782" lvl="3" indent="-342896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5978" lvl="4" indent="-342896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173" lvl="5" indent="-342896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368" lvl="6" indent="-342896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563" lvl="7" indent="-342896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759" lvl="8" indent="-342896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3321088" y="1393425"/>
            <a:ext cx="2501700" cy="29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96" lvl="0" indent="-342896" rtl="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391" lvl="1" indent="-342896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587" lvl="2" indent="-342896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782" lvl="3" indent="-342896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5978" lvl="4" indent="-342896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173" lvl="5" indent="-342896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368" lvl="6" indent="-342896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563" lvl="7" indent="-342896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759" lvl="8" indent="-342896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3"/>
          </p:nvPr>
        </p:nvSpPr>
        <p:spPr>
          <a:xfrm>
            <a:off x="5950975" y="1393425"/>
            <a:ext cx="2501700" cy="29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96" lvl="0" indent="-342896" rtl="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391" lvl="1" indent="-342896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587" lvl="2" indent="-342896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782" lvl="3" indent="-342896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5978" lvl="4" indent="-342896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173" lvl="5" indent="-342896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368" lvl="6" indent="-342896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563" lvl="7" indent="-342896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759" lvl="8" indent="-342896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556775" y="4758434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13000">
              <a:schemeClr val="bg1"/>
            </a:gs>
            <a:gs pos="90000">
              <a:schemeClr val="bg1">
                <a:lumMod val="9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1200" y="628126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1200" y="1511101"/>
            <a:ext cx="7761600" cy="2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758434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ctrTitle"/>
          </p:nvPr>
        </p:nvSpPr>
        <p:spPr>
          <a:xfrm>
            <a:off x="722811" y="1262743"/>
            <a:ext cx="7735414" cy="27618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dirty="0"/>
              <a:t>Network Infrastructure &amp; Services:</a:t>
            </a:r>
            <a:br>
              <a:rPr lang="en-US" sz="3200" dirty="0"/>
            </a:br>
            <a:r>
              <a:rPr lang="en-US" sz="3200" dirty="0"/>
              <a:t>Dublin Pharmaceutical Limited</a:t>
            </a:r>
            <a:endParaRPr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B12C6D-FF5A-6B47-A4E3-D7D4C8FB21EC}"/>
              </a:ext>
            </a:extLst>
          </p:cNvPr>
          <p:cNvSpPr txBox="1"/>
          <p:nvPr/>
        </p:nvSpPr>
        <p:spPr>
          <a:xfrm>
            <a:off x="6564797" y="4465677"/>
            <a:ext cx="19784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" sz="1000" dirty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BRUNO FERREIRA BORGES</a:t>
            </a:r>
          </a:p>
          <a:p>
            <a:pPr algn="r"/>
            <a:r>
              <a:rPr lang="en" sz="1000" dirty="0">
                <a:solidFill>
                  <a:srgbClr val="454F5B"/>
                </a:solidFill>
                <a:latin typeface="Montserrat"/>
                <a:sym typeface="Montserrat"/>
              </a:rPr>
              <a:t>STUDENT ID: 2020084</a:t>
            </a:r>
            <a:endParaRPr lang="en-US" sz="100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20849-9144-D840-84F8-6CE9BE593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765FB7-0E26-3D43-BB86-0131F9930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199" y="1393425"/>
            <a:ext cx="3790365" cy="2989200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• Waterfall Method</a:t>
            </a:r>
          </a:p>
          <a:p>
            <a:pPr marL="114300" indent="0">
              <a:buNone/>
            </a:pPr>
            <a:r>
              <a:rPr lang="en-US" dirty="0"/>
              <a:t>• Team Gantt platform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D98E7-4E2D-194E-A827-3D5FED7B5D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876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F5186-C66A-6D43-A0E0-69C4E77307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0E6CD6-239C-EE47-8E3C-650F07FB6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3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>
            <a:spLocks noGrp="1"/>
          </p:cNvSpPr>
          <p:nvPr>
            <p:ph type="title"/>
          </p:nvPr>
        </p:nvSpPr>
        <p:spPr>
          <a:xfrm>
            <a:off x="691199" y="628126"/>
            <a:ext cx="5096651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000" dirty="0"/>
              <a:t>Project overview</a:t>
            </a:r>
            <a:endParaRPr sz="4000" dirty="0"/>
          </a:p>
        </p:txBody>
      </p:sp>
      <p:sp>
        <p:nvSpPr>
          <p:cNvPr id="227" name="Google Shape;227;p28"/>
          <p:cNvSpPr txBox="1">
            <a:spLocks noGrp="1"/>
          </p:cNvSpPr>
          <p:nvPr>
            <p:ph type="body" idx="1"/>
          </p:nvPr>
        </p:nvSpPr>
        <p:spPr>
          <a:xfrm>
            <a:off x="691201" y="1418029"/>
            <a:ext cx="3388430" cy="2667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accent1"/>
                </a:solidFill>
              </a:rPr>
              <a:t>Network emulation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tx1"/>
              </a:solidFill>
              <a:latin typeface="Montserrat" pitchFamily="2" charset="77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latin typeface="Montserrat" pitchFamily="2" charset="77"/>
              </a:rPr>
              <a:t>Cisco Packet Tracer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Montserrat SemiBold" pitchFamily="2" charset="77"/>
              </a:rPr>
              <a:t> </a:t>
            </a:r>
            <a:r>
              <a:rPr lang="en-US" sz="1400" b="1" dirty="0">
                <a:latin typeface="Montserrat" pitchFamily="2" charset="77"/>
              </a:rPr>
              <a:t>•</a:t>
            </a:r>
            <a:r>
              <a:rPr lang="en-US" sz="1400" b="1" dirty="0">
                <a:latin typeface="Montserrat SemiBold" pitchFamily="2" charset="77"/>
              </a:rPr>
              <a:t> </a:t>
            </a:r>
            <a:r>
              <a:rPr lang="en-US" sz="1400" dirty="0"/>
              <a:t>Design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b="1" dirty="0"/>
              <a:t> •</a:t>
            </a:r>
            <a:r>
              <a:rPr lang="en-US" sz="1400" dirty="0"/>
              <a:t> Configuration</a:t>
            </a:r>
            <a:endParaRPr lang="en-US" sz="1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accent1"/>
                </a:solidFill>
                <a:latin typeface="Montserrat" pitchFamily="2" charset="77"/>
              </a:rPr>
              <a:t>      </a:t>
            </a:r>
          </a:p>
        </p:txBody>
      </p:sp>
      <p:grpSp>
        <p:nvGrpSpPr>
          <p:cNvPr id="250" name="Google Shape;250;p28"/>
          <p:cNvGrpSpPr/>
          <p:nvPr/>
        </p:nvGrpSpPr>
        <p:grpSpPr>
          <a:xfrm>
            <a:off x="2364330" y="994810"/>
            <a:ext cx="573515" cy="529469"/>
            <a:chOff x="3782700" y="1538287"/>
            <a:chExt cx="1578600" cy="1578600"/>
          </a:xfrm>
        </p:grpSpPr>
        <p:sp>
          <p:nvSpPr>
            <p:cNvPr id="251" name="Google Shape;251;p28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52" name="Google Shape;252;p28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53" name="Google Shape;253;p28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54" name="Google Shape;254;p28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280" name="Google Shape;280;p28"/>
          <p:cNvSpPr txBox="1">
            <a:spLocks noGrp="1"/>
          </p:cNvSpPr>
          <p:nvPr>
            <p:ph type="sldNum" idx="12"/>
          </p:nvPr>
        </p:nvSpPr>
        <p:spPr>
          <a:xfrm>
            <a:off x="8556776" y="4758434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29C0FDF-9146-3647-A6A9-6CC3950DA78F}"/>
              </a:ext>
            </a:extLst>
          </p:cNvPr>
          <p:cNvGrpSpPr/>
          <p:nvPr/>
        </p:nvGrpSpPr>
        <p:grpSpPr>
          <a:xfrm>
            <a:off x="3554586" y="1122755"/>
            <a:ext cx="436057" cy="234279"/>
            <a:chOff x="6127490" y="1537425"/>
            <a:chExt cx="388634" cy="208800"/>
          </a:xfrm>
        </p:grpSpPr>
        <p:sp>
          <p:nvSpPr>
            <p:cNvPr id="60" name="Google Shape;587;p36">
              <a:extLst>
                <a:ext uri="{FF2B5EF4-FFF2-40B4-BE49-F238E27FC236}">
                  <a16:creationId xmlns:a16="http://schemas.microsoft.com/office/drawing/2014/main" id="{56C01AF4-CE6F-AD47-A719-71D9287DC266}"/>
                </a:ext>
              </a:extLst>
            </p:cNvPr>
            <p:cNvSpPr/>
            <p:nvPr/>
          </p:nvSpPr>
          <p:spPr>
            <a:xfrm flipH="1">
              <a:off x="6221624" y="1579860"/>
              <a:ext cx="294500" cy="166365"/>
            </a:xfrm>
            <a:custGeom>
              <a:avLst/>
              <a:gdLst/>
              <a:ahLst/>
              <a:cxnLst/>
              <a:rect l="l" t="t" r="r" b="b"/>
              <a:pathLst>
                <a:path w="19198" h="10845" extrusionOk="0">
                  <a:moveTo>
                    <a:pt x="7572" y="1"/>
                  </a:moveTo>
                  <a:lnTo>
                    <a:pt x="7108" y="25"/>
                  </a:lnTo>
                  <a:lnTo>
                    <a:pt x="6668" y="98"/>
                  </a:lnTo>
                  <a:lnTo>
                    <a:pt x="6229" y="196"/>
                  </a:lnTo>
                  <a:lnTo>
                    <a:pt x="5813" y="343"/>
                  </a:lnTo>
                  <a:lnTo>
                    <a:pt x="5423" y="538"/>
                  </a:lnTo>
                  <a:lnTo>
                    <a:pt x="5056" y="758"/>
                  </a:lnTo>
                  <a:lnTo>
                    <a:pt x="4714" y="1026"/>
                  </a:lnTo>
                  <a:lnTo>
                    <a:pt x="4397" y="1319"/>
                  </a:lnTo>
                  <a:lnTo>
                    <a:pt x="4104" y="1637"/>
                  </a:lnTo>
                  <a:lnTo>
                    <a:pt x="3835" y="1979"/>
                  </a:lnTo>
                  <a:lnTo>
                    <a:pt x="3615" y="2345"/>
                  </a:lnTo>
                  <a:lnTo>
                    <a:pt x="3420" y="2736"/>
                  </a:lnTo>
                  <a:lnTo>
                    <a:pt x="3273" y="3151"/>
                  </a:lnTo>
                  <a:lnTo>
                    <a:pt x="3151" y="3591"/>
                  </a:lnTo>
                  <a:lnTo>
                    <a:pt x="3102" y="4030"/>
                  </a:lnTo>
                  <a:lnTo>
                    <a:pt x="3078" y="4494"/>
                  </a:lnTo>
                  <a:lnTo>
                    <a:pt x="3078" y="4788"/>
                  </a:lnTo>
                  <a:lnTo>
                    <a:pt x="2712" y="4788"/>
                  </a:lnTo>
                  <a:lnTo>
                    <a:pt x="2419" y="4836"/>
                  </a:lnTo>
                  <a:lnTo>
                    <a:pt x="2125" y="4910"/>
                  </a:lnTo>
                  <a:lnTo>
                    <a:pt x="1832" y="5032"/>
                  </a:lnTo>
                  <a:lnTo>
                    <a:pt x="1588" y="5154"/>
                  </a:lnTo>
                  <a:lnTo>
                    <a:pt x="1320" y="5300"/>
                  </a:lnTo>
                  <a:lnTo>
                    <a:pt x="1100" y="5471"/>
                  </a:lnTo>
                  <a:lnTo>
                    <a:pt x="880" y="5667"/>
                  </a:lnTo>
                  <a:lnTo>
                    <a:pt x="685" y="5887"/>
                  </a:lnTo>
                  <a:lnTo>
                    <a:pt x="514" y="6131"/>
                  </a:lnTo>
                  <a:lnTo>
                    <a:pt x="367" y="6375"/>
                  </a:lnTo>
                  <a:lnTo>
                    <a:pt x="220" y="6644"/>
                  </a:lnTo>
                  <a:lnTo>
                    <a:pt x="123" y="6912"/>
                  </a:lnTo>
                  <a:lnTo>
                    <a:pt x="50" y="7205"/>
                  </a:lnTo>
                  <a:lnTo>
                    <a:pt x="1" y="7499"/>
                  </a:lnTo>
                  <a:lnTo>
                    <a:pt x="1" y="7816"/>
                  </a:lnTo>
                  <a:lnTo>
                    <a:pt x="1" y="8134"/>
                  </a:lnTo>
                  <a:lnTo>
                    <a:pt x="50" y="8427"/>
                  </a:lnTo>
                  <a:lnTo>
                    <a:pt x="123" y="8720"/>
                  </a:lnTo>
                  <a:lnTo>
                    <a:pt x="220" y="8988"/>
                  </a:lnTo>
                  <a:lnTo>
                    <a:pt x="367" y="9257"/>
                  </a:lnTo>
                  <a:lnTo>
                    <a:pt x="514" y="9501"/>
                  </a:lnTo>
                  <a:lnTo>
                    <a:pt x="685" y="9745"/>
                  </a:lnTo>
                  <a:lnTo>
                    <a:pt x="880" y="9965"/>
                  </a:lnTo>
                  <a:lnTo>
                    <a:pt x="1100" y="10161"/>
                  </a:lnTo>
                  <a:lnTo>
                    <a:pt x="1320" y="10332"/>
                  </a:lnTo>
                  <a:lnTo>
                    <a:pt x="1588" y="10478"/>
                  </a:lnTo>
                  <a:lnTo>
                    <a:pt x="1832" y="10600"/>
                  </a:lnTo>
                  <a:lnTo>
                    <a:pt x="2125" y="10722"/>
                  </a:lnTo>
                  <a:lnTo>
                    <a:pt x="2419" y="10796"/>
                  </a:lnTo>
                  <a:lnTo>
                    <a:pt x="2712" y="10844"/>
                  </a:lnTo>
                  <a:lnTo>
                    <a:pt x="16486" y="10844"/>
                  </a:lnTo>
                  <a:lnTo>
                    <a:pt x="16779" y="10796"/>
                  </a:lnTo>
                  <a:lnTo>
                    <a:pt x="17072" y="10722"/>
                  </a:lnTo>
                  <a:lnTo>
                    <a:pt x="17365" y="10600"/>
                  </a:lnTo>
                  <a:lnTo>
                    <a:pt x="17610" y="10478"/>
                  </a:lnTo>
                  <a:lnTo>
                    <a:pt x="17878" y="10332"/>
                  </a:lnTo>
                  <a:lnTo>
                    <a:pt x="18098" y="10161"/>
                  </a:lnTo>
                  <a:lnTo>
                    <a:pt x="18318" y="9965"/>
                  </a:lnTo>
                  <a:lnTo>
                    <a:pt x="18513" y="9745"/>
                  </a:lnTo>
                  <a:lnTo>
                    <a:pt x="18684" y="9501"/>
                  </a:lnTo>
                  <a:lnTo>
                    <a:pt x="18831" y="9257"/>
                  </a:lnTo>
                  <a:lnTo>
                    <a:pt x="18977" y="8988"/>
                  </a:lnTo>
                  <a:lnTo>
                    <a:pt x="19075" y="8720"/>
                  </a:lnTo>
                  <a:lnTo>
                    <a:pt x="19148" y="8427"/>
                  </a:lnTo>
                  <a:lnTo>
                    <a:pt x="19197" y="8134"/>
                  </a:lnTo>
                  <a:lnTo>
                    <a:pt x="19197" y="7816"/>
                  </a:lnTo>
                  <a:lnTo>
                    <a:pt x="19197" y="7499"/>
                  </a:lnTo>
                  <a:lnTo>
                    <a:pt x="19148" y="7205"/>
                  </a:lnTo>
                  <a:lnTo>
                    <a:pt x="19075" y="6912"/>
                  </a:lnTo>
                  <a:lnTo>
                    <a:pt x="18977" y="6644"/>
                  </a:lnTo>
                  <a:lnTo>
                    <a:pt x="18831" y="6375"/>
                  </a:lnTo>
                  <a:lnTo>
                    <a:pt x="18684" y="6131"/>
                  </a:lnTo>
                  <a:lnTo>
                    <a:pt x="18513" y="5887"/>
                  </a:lnTo>
                  <a:lnTo>
                    <a:pt x="18318" y="5667"/>
                  </a:lnTo>
                  <a:lnTo>
                    <a:pt x="18098" y="5471"/>
                  </a:lnTo>
                  <a:lnTo>
                    <a:pt x="17878" y="5300"/>
                  </a:lnTo>
                  <a:lnTo>
                    <a:pt x="17610" y="5154"/>
                  </a:lnTo>
                  <a:lnTo>
                    <a:pt x="17365" y="5032"/>
                  </a:lnTo>
                  <a:lnTo>
                    <a:pt x="17072" y="4910"/>
                  </a:lnTo>
                  <a:lnTo>
                    <a:pt x="16779" y="4836"/>
                  </a:lnTo>
                  <a:lnTo>
                    <a:pt x="16486" y="4788"/>
                  </a:lnTo>
                  <a:lnTo>
                    <a:pt x="15412" y="4788"/>
                  </a:lnTo>
                  <a:lnTo>
                    <a:pt x="15436" y="4494"/>
                  </a:lnTo>
                  <a:lnTo>
                    <a:pt x="15412" y="4201"/>
                  </a:lnTo>
                  <a:lnTo>
                    <a:pt x="15387" y="3933"/>
                  </a:lnTo>
                  <a:lnTo>
                    <a:pt x="15314" y="3664"/>
                  </a:lnTo>
                  <a:lnTo>
                    <a:pt x="15216" y="3420"/>
                  </a:lnTo>
                  <a:lnTo>
                    <a:pt x="15094" y="3176"/>
                  </a:lnTo>
                  <a:lnTo>
                    <a:pt x="14972" y="2956"/>
                  </a:lnTo>
                  <a:lnTo>
                    <a:pt x="14801" y="2736"/>
                  </a:lnTo>
                  <a:lnTo>
                    <a:pt x="14630" y="2541"/>
                  </a:lnTo>
                  <a:lnTo>
                    <a:pt x="14435" y="2370"/>
                  </a:lnTo>
                  <a:lnTo>
                    <a:pt x="14215" y="2199"/>
                  </a:lnTo>
                  <a:lnTo>
                    <a:pt x="13995" y="2077"/>
                  </a:lnTo>
                  <a:lnTo>
                    <a:pt x="13751" y="1954"/>
                  </a:lnTo>
                  <a:lnTo>
                    <a:pt x="13507" y="1857"/>
                  </a:lnTo>
                  <a:lnTo>
                    <a:pt x="13238" y="1784"/>
                  </a:lnTo>
                  <a:lnTo>
                    <a:pt x="12969" y="1759"/>
                  </a:lnTo>
                  <a:lnTo>
                    <a:pt x="12676" y="1735"/>
                  </a:lnTo>
                  <a:lnTo>
                    <a:pt x="12334" y="1759"/>
                  </a:lnTo>
                  <a:lnTo>
                    <a:pt x="11992" y="1832"/>
                  </a:lnTo>
                  <a:lnTo>
                    <a:pt x="11650" y="1930"/>
                  </a:lnTo>
                  <a:lnTo>
                    <a:pt x="11357" y="2077"/>
                  </a:lnTo>
                  <a:lnTo>
                    <a:pt x="11186" y="1857"/>
                  </a:lnTo>
                  <a:lnTo>
                    <a:pt x="11015" y="1637"/>
                  </a:lnTo>
                  <a:lnTo>
                    <a:pt x="10844" y="1417"/>
                  </a:lnTo>
                  <a:lnTo>
                    <a:pt x="10649" y="1222"/>
                  </a:lnTo>
                  <a:lnTo>
                    <a:pt x="10454" y="1051"/>
                  </a:lnTo>
                  <a:lnTo>
                    <a:pt x="10234" y="880"/>
                  </a:lnTo>
                  <a:lnTo>
                    <a:pt x="9990" y="709"/>
                  </a:lnTo>
                  <a:lnTo>
                    <a:pt x="9745" y="562"/>
                  </a:lnTo>
                  <a:lnTo>
                    <a:pt x="9501" y="440"/>
                  </a:lnTo>
                  <a:lnTo>
                    <a:pt x="9257" y="318"/>
                  </a:lnTo>
                  <a:lnTo>
                    <a:pt x="8988" y="220"/>
                  </a:lnTo>
                  <a:lnTo>
                    <a:pt x="8720" y="147"/>
                  </a:lnTo>
                  <a:lnTo>
                    <a:pt x="8427" y="74"/>
                  </a:lnTo>
                  <a:lnTo>
                    <a:pt x="8158" y="25"/>
                  </a:lnTo>
                  <a:lnTo>
                    <a:pt x="78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" name="Google Shape;587;p36">
              <a:extLst>
                <a:ext uri="{FF2B5EF4-FFF2-40B4-BE49-F238E27FC236}">
                  <a16:creationId xmlns:a16="http://schemas.microsoft.com/office/drawing/2014/main" id="{4085977B-452F-B040-9B97-4C499F080260}"/>
                </a:ext>
              </a:extLst>
            </p:cNvPr>
            <p:cNvSpPr/>
            <p:nvPr/>
          </p:nvSpPr>
          <p:spPr>
            <a:xfrm flipH="1">
              <a:off x="6127490" y="1537425"/>
              <a:ext cx="294500" cy="166365"/>
            </a:xfrm>
            <a:custGeom>
              <a:avLst/>
              <a:gdLst/>
              <a:ahLst/>
              <a:cxnLst/>
              <a:rect l="l" t="t" r="r" b="b"/>
              <a:pathLst>
                <a:path w="19198" h="10845" extrusionOk="0">
                  <a:moveTo>
                    <a:pt x="7572" y="1"/>
                  </a:moveTo>
                  <a:lnTo>
                    <a:pt x="7108" y="25"/>
                  </a:lnTo>
                  <a:lnTo>
                    <a:pt x="6668" y="98"/>
                  </a:lnTo>
                  <a:lnTo>
                    <a:pt x="6229" y="196"/>
                  </a:lnTo>
                  <a:lnTo>
                    <a:pt x="5813" y="343"/>
                  </a:lnTo>
                  <a:lnTo>
                    <a:pt x="5423" y="538"/>
                  </a:lnTo>
                  <a:lnTo>
                    <a:pt x="5056" y="758"/>
                  </a:lnTo>
                  <a:lnTo>
                    <a:pt x="4714" y="1026"/>
                  </a:lnTo>
                  <a:lnTo>
                    <a:pt x="4397" y="1319"/>
                  </a:lnTo>
                  <a:lnTo>
                    <a:pt x="4104" y="1637"/>
                  </a:lnTo>
                  <a:lnTo>
                    <a:pt x="3835" y="1979"/>
                  </a:lnTo>
                  <a:lnTo>
                    <a:pt x="3615" y="2345"/>
                  </a:lnTo>
                  <a:lnTo>
                    <a:pt x="3420" y="2736"/>
                  </a:lnTo>
                  <a:lnTo>
                    <a:pt x="3273" y="3151"/>
                  </a:lnTo>
                  <a:lnTo>
                    <a:pt x="3151" y="3591"/>
                  </a:lnTo>
                  <a:lnTo>
                    <a:pt x="3102" y="4030"/>
                  </a:lnTo>
                  <a:lnTo>
                    <a:pt x="3078" y="4494"/>
                  </a:lnTo>
                  <a:lnTo>
                    <a:pt x="3078" y="4788"/>
                  </a:lnTo>
                  <a:lnTo>
                    <a:pt x="2712" y="4788"/>
                  </a:lnTo>
                  <a:lnTo>
                    <a:pt x="2419" y="4836"/>
                  </a:lnTo>
                  <a:lnTo>
                    <a:pt x="2125" y="4910"/>
                  </a:lnTo>
                  <a:lnTo>
                    <a:pt x="1832" y="5032"/>
                  </a:lnTo>
                  <a:lnTo>
                    <a:pt x="1588" y="5154"/>
                  </a:lnTo>
                  <a:lnTo>
                    <a:pt x="1320" y="5300"/>
                  </a:lnTo>
                  <a:lnTo>
                    <a:pt x="1100" y="5471"/>
                  </a:lnTo>
                  <a:lnTo>
                    <a:pt x="880" y="5667"/>
                  </a:lnTo>
                  <a:lnTo>
                    <a:pt x="685" y="5887"/>
                  </a:lnTo>
                  <a:lnTo>
                    <a:pt x="514" y="6131"/>
                  </a:lnTo>
                  <a:lnTo>
                    <a:pt x="367" y="6375"/>
                  </a:lnTo>
                  <a:lnTo>
                    <a:pt x="220" y="6644"/>
                  </a:lnTo>
                  <a:lnTo>
                    <a:pt x="123" y="6912"/>
                  </a:lnTo>
                  <a:lnTo>
                    <a:pt x="50" y="7205"/>
                  </a:lnTo>
                  <a:lnTo>
                    <a:pt x="1" y="7499"/>
                  </a:lnTo>
                  <a:lnTo>
                    <a:pt x="1" y="7816"/>
                  </a:lnTo>
                  <a:lnTo>
                    <a:pt x="1" y="8134"/>
                  </a:lnTo>
                  <a:lnTo>
                    <a:pt x="50" y="8427"/>
                  </a:lnTo>
                  <a:lnTo>
                    <a:pt x="123" y="8720"/>
                  </a:lnTo>
                  <a:lnTo>
                    <a:pt x="220" y="8988"/>
                  </a:lnTo>
                  <a:lnTo>
                    <a:pt x="367" y="9257"/>
                  </a:lnTo>
                  <a:lnTo>
                    <a:pt x="514" y="9501"/>
                  </a:lnTo>
                  <a:lnTo>
                    <a:pt x="685" y="9745"/>
                  </a:lnTo>
                  <a:lnTo>
                    <a:pt x="880" y="9965"/>
                  </a:lnTo>
                  <a:lnTo>
                    <a:pt x="1100" y="10161"/>
                  </a:lnTo>
                  <a:lnTo>
                    <a:pt x="1320" y="10332"/>
                  </a:lnTo>
                  <a:lnTo>
                    <a:pt x="1588" y="10478"/>
                  </a:lnTo>
                  <a:lnTo>
                    <a:pt x="1832" y="10600"/>
                  </a:lnTo>
                  <a:lnTo>
                    <a:pt x="2125" y="10722"/>
                  </a:lnTo>
                  <a:lnTo>
                    <a:pt x="2419" y="10796"/>
                  </a:lnTo>
                  <a:lnTo>
                    <a:pt x="2712" y="10844"/>
                  </a:lnTo>
                  <a:lnTo>
                    <a:pt x="16486" y="10844"/>
                  </a:lnTo>
                  <a:lnTo>
                    <a:pt x="16779" y="10796"/>
                  </a:lnTo>
                  <a:lnTo>
                    <a:pt x="17072" y="10722"/>
                  </a:lnTo>
                  <a:lnTo>
                    <a:pt x="17365" y="10600"/>
                  </a:lnTo>
                  <a:lnTo>
                    <a:pt x="17610" y="10478"/>
                  </a:lnTo>
                  <a:lnTo>
                    <a:pt x="17878" y="10332"/>
                  </a:lnTo>
                  <a:lnTo>
                    <a:pt x="18098" y="10161"/>
                  </a:lnTo>
                  <a:lnTo>
                    <a:pt x="18318" y="9965"/>
                  </a:lnTo>
                  <a:lnTo>
                    <a:pt x="18513" y="9745"/>
                  </a:lnTo>
                  <a:lnTo>
                    <a:pt x="18684" y="9501"/>
                  </a:lnTo>
                  <a:lnTo>
                    <a:pt x="18831" y="9257"/>
                  </a:lnTo>
                  <a:lnTo>
                    <a:pt x="18977" y="8988"/>
                  </a:lnTo>
                  <a:lnTo>
                    <a:pt x="19075" y="8720"/>
                  </a:lnTo>
                  <a:lnTo>
                    <a:pt x="19148" y="8427"/>
                  </a:lnTo>
                  <a:lnTo>
                    <a:pt x="19197" y="8134"/>
                  </a:lnTo>
                  <a:lnTo>
                    <a:pt x="19197" y="7816"/>
                  </a:lnTo>
                  <a:lnTo>
                    <a:pt x="19197" y="7499"/>
                  </a:lnTo>
                  <a:lnTo>
                    <a:pt x="19148" y="7205"/>
                  </a:lnTo>
                  <a:lnTo>
                    <a:pt x="19075" y="6912"/>
                  </a:lnTo>
                  <a:lnTo>
                    <a:pt x="18977" y="6644"/>
                  </a:lnTo>
                  <a:lnTo>
                    <a:pt x="18831" y="6375"/>
                  </a:lnTo>
                  <a:lnTo>
                    <a:pt x="18684" y="6131"/>
                  </a:lnTo>
                  <a:lnTo>
                    <a:pt x="18513" y="5887"/>
                  </a:lnTo>
                  <a:lnTo>
                    <a:pt x="18318" y="5667"/>
                  </a:lnTo>
                  <a:lnTo>
                    <a:pt x="18098" y="5471"/>
                  </a:lnTo>
                  <a:lnTo>
                    <a:pt x="17878" y="5300"/>
                  </a:lnTo>
                  <a:lnTo>
                    <a:pt x="17610" y="5154"/>
                  </a:lnTo>
                  <a:lnTo>
                    <a:pt x="17365" y="5032"/>
                  </a:lnTo>
                  <a:lnTo>
                    <a:pt x="17072" y="4910"/>
                  </a:lnTo>
                  <a:lnTo>
                    <a:pt x="16779" y="4836"/>
                  </a:lnTo>
                  <a:lnTo>
                    <a:pt x="16486" y="4788"/>
                  </a:lnTo>
                  <a:lnTo>
                    <a:pt x="15412" y="4788"/>
                  </a:lnTo>
                  <a:lnTo>
                    <a:pt x="15436" y="4494"/>
                  </a:lnTo>
                  <a:lnTo>
                    <a:pt x="15412" y="4201"/>
                  </a:lnTo>
                  <a:lnTo>
                    <a:pt x="15387" y="3933"/>
                  </a:lnTo>
                  <a:lnTo>
                    <a:pt x="15314" y="3664"/>
                  </a:lnTo>
                  <a:lnTo>
                    <a:pt x="15216" y="3420"/>
                  </a:lnTo>
                  <a:lnTo>
                    <a:pt x="15094" y="3176"/>
                  </a:lnTo>
                  <a:lnTo>
                    <a:pt x="14972" y="2956"/>
                  </a:lnTo>
                  <a:lnTo>
                    <a:pt x="14801" y="2736"/>
                  </a:lnTo>
                  <a:lnTo>
                    <a:pt x="14630" y="2541"/>
                  </a:lnTo>
                  <a:lnTo>
                    <a:pt x="14435" y="2370"/>
                  </a:lnTo>
                  <a:lnTo>
                    <a:pt x="14215" y="2199"/>
                  </a:lnTo>
                  <a:lnTo>
                    <a:pt x="13995" y="2077"/>
                  </a:lnTo>
                  <a:lnTo>
                    <a:pt x="13751" y="1954"/>
                  </a:lnTo>
                  <a:lnTo>
                    <a:pt x="13507" y="1857"/>
                  </a:lnTo>
                  <a:lnTo>
                    <a:pt x="13238" y="1784"/>
                  </a:lnTo>
                  <a:lnTo>
                    <a:pt x="12969" y="1759"/>
                  </a:lnTo>
                  <a:lnTo>
                    <a:pt x="12676" y="1735"/>
                  </a:lnTo>
                  <a:lnTo>
                    <a:pt x="12334" y="1759"/>
                  </a:lnTo>
                  <a:lnTo>
                    <a:pt x="11992" y="1832"/>
                  </a:lnTo>
                  <a:lnTo>
                    <a:pt x="11650" y="1930"/>
                  </a:lnTo>
                  <a:lnTo>
                    <a:pt x="11357" y="2077"/>
                  </a:lnTo>
                  <a:lnTo>
                    <a:pt x="11186" y="1857"/>
                  </a:lnTo>
                  <a:lnTo>
                    <a:pt x="11015" y="1637"/>
                  </a:lnTo>
                  <a:lnTo>
                    <a:pt x="10844" y="1417"/>
                  </a:lnTo>
                  <a:lnTo>
                    <a:pt x="10649" y="1222"/>
                  </a:lnTo>
                  <a:lnTo>
                    <a:pt x="10454" y="1051"/>
                  </a:lnTo>
                  <a:lnTo>
                    <a:pt x="10234" y="880"/>
                  </a:lnTo>
                  <a:lnTo>
                    <a:pt x="9990" y="709"/>
                  </a:lnTo>
                  <a:lnTo>
                    <a:pt x="9745" y="562"/>
                  </a:lnTo>
                  <a:lnTo>
                    <a:pt x="9501" y="440"/>
                  </a:lnTo>
                  <a:lnTo>
                    <a:pt x="9257" y="318"/>
                  </a:lnTo>
                  <a:lnTo>
                    <a:pt x="8988" y="220"/>
                  </a:lnTo>
                  <a:lnTo>
                    <a:pt x="8720" y="147"/>
                  </a:lnTo>
                  <a:lnTo>
                    <a:pt x="8427" y="74"/>
                  </a:lnTo>
                  <a:lnTo>
                    <a:pt x="8158" y="25"/>
                  </a:lnTo>
                  <a:lnTo>
                    <a:pt x="7865" y="1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  <a:prstDash val="sysDot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2" name="Google Shape;629;p36">
            <a:extLst>
              <a:ext uri="{FF2B5EF4-FFF2-40B4-BE49-F238E27FC236}">
                <a16:creationId xmlns:a16="http://schemas.microsoft.com/office/drawing/2014/main" id="{81D981F5-3028-8047-B8B7-EFDDC511B179}"/>
              </a:ext>
            </a:extLst>
          </p:cNvPr>
          <p:cNvGrpSpPr/>
          <p:nvPr/>
        </p:nvGrpSpPr>
        <p:grpSpPr>
          <a:xfrm>
            <a:off x="3048911" y="1100984"/>
            <a:ext cx="302343" cy="274794"/>
            <a:chOff x="4562200" y="4968250"/>
            <a:chExt cx="549550" cy="499475"/>
          </a:xfrm>
          <a:solidFill>
            <a:schemeClr val="accent1"/>
          </a:solidFill>
        </p:grpSpPr>
        <p:sp>
          <p:nvSpPr>
            <p:cNvPr id="63" name="Google Shape;630;p36">
              <a:extLst>
                <a:ext uri="{FF2B5EF4-FFF2-40B4-BE49-F238E27FC236}">
                  <a16:creationId xmlns:a16="http://schemas.microsoft.com/office/drawing/2014/main" id="{D78DCA57-DA19-A24B-A3F4-49435F44FB14}"/>
                </a:ext>
              </a:extLst>
            </p:cNvPr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4" name="Google Shape;631;p36">
              <a:extLst>
                <a:ext uri="{FF2B5EF4-FFF2-40B4-BE49-F238E27FC236}">
                  <a16:creationId xmlns:a16="http://schemas.microsoft.com/office/drawing/2014/main" id="{B4FF951A-3857-3045-AEA2-EC1F6924682B}"/>
                </a:ext>
              </a:extLst>
            </p:cNvPr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5" name="Google Shape;632;p36">
              <a:extLst>
                <a:ext uri="{FF2B5EF4-FFF2-40B4-BE49-F238E27FC236}">
                  <a16:creationId xmlns:a16="http://schemas.microsoft.com/office/drawing/2014/main" id="{9E62160F-649B-2B49-A931-9FC840C330FB}"/>
                </a:ext>
              </a:extLst>
            </p:cNvPr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6" name="Google Shape;633;p36">
              <a:extLst>
                <a:ext uri="{FF2B5EF4-FFF2-40B4-BE49-F238E27FC236}">
                  <a16:creationId xmlns:a16="http://schemas.microsoft.com/office/drawing/2014/main" id="{868ABEAC-2389-DA43-AF39-A3BADC0755AC}"/>
                </a:ext>
              </a:extLst>
            </p:cNvPr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7" name="Google Shape;634;p36">
              <a:extLst>
                <a:ext uri="{FF2B5EF4-FFF2-40B4-BE49-F238E27FC236}">
                  <a16:creationId xmlns:a16="http://schemas.microsoft.com/office/drawing/2014/main" id="{FE700157-DD9D-D845-A005-5E1D6CAAD3C2}"/>
                </a:ext>
              </a:extLst>
            </p:cNvPr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8" name="Google Shape;638;p36">
            <a:extLst>
              <a:ext uri="{FF2B5EF4-FFF2-40B4-BE49-F238E27FC236}">
                <a16:creationId xmlns:a16="http://schemas.microsoft.com/office/drawing/2014/main" id="{F0FFA9D7-206A-FE48-A0FB-FC2B7F90A4D7}"/>
              </a:ext>
            </a:extLst>
          </p:cNvPr>
          <p:cNvGrpSpPr/>
          <p:nvPr/>
        </p:nvGrpSpPr>
        <p:grpSpPr>
          <a:xfrm>
            <a:off x="2451247" y="1075548"/>
            <a:ext cx="394331" cy="378259"/>
            <a:chOff x="5241175" y="4959100"/>
            <a:chExt cx="539775" cy="517775"/>
          </a:xfrm>
          <a:solidFill>
            <a:schemeClr val="accent1"/>
          </a:solidFill>
        </p:grpSpPr>
        <p:sp>
          <p:nvSpPr>
            <p:cNvPr id="69" name="Google Shape;639;p36">
              <a:extLst>
                <a:ext uri="{FF2B5EF4-FFF2-40B4-BE49-F238E27FC236}">
                  <a16:creationId xmlns:a16="http://schemas.microsoft.com/office/drawing/2014/main" id="{6D67EF9C-B84F-CF43-BBF6-EFCE6C3B8580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0" name="Google Shape;640;p36">
              <a:extLst>
                <a:ext uri="{FF2B5EF4-FFF2-40B4-BE49-F238E27FC236}">
                  <a16:creationId xmlns:a16="http://schemas.microsoft.com/office/drawing/2014/main" id="{D1B9181B-6AB1-BE46-8E81-ACACAD485309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1" name="Google Shape;641;p36">
              <a:extLst>
                <a:ext uri="{FF2B5EF4-FFF2-40B4-BE49-F238E27FC236}">
                  <a16:creationId xmlns:a16="http://schemas.microsoft.com/office/drawing/2014/main" id="{874A5BCD-14AB-634D-9F05-82B5FADB7303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2" name="Google Shape;642;p36">
              <a:extLst>
                <a:ext uri="{FF2B5EF4-FFF2-40B4-BE49-F238E27FC236}">
                  <a16:creationId xmlns:a16="http://schemas.microsoft.com/office/drawing/2014/main" id="{2F738257-6F96-5440-B5D6-3E98F6162518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" name="Google Shape;643;p36">
              <a:extLst>
                <a:ext uri="{FF2B5EF4-FFF2-40B4-BE49-F238E27FC236}">
                  <a16:creationId xmlns:a16="http://schemas.microsoft.com/office/drawing/2014/main" id="{FDF9EA19-0B68-0F44-9472-9E6C5D220967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4" name="Google Shape;644;p36">
              <a:extLst>
                <a:ext uri="{FF2B5EF4-FFF2-40B4-BE49-F238E27FC236}">
                  <a16:creationId xmlns:a16="http://schemas.microsoft.com/office/drawing/2014/main" id="{C344A4BF-00B8-B342-B18F-804F89C70560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717064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>
            <a:spLocks noGrp="1"/>
          </p:cNvSpPr>
          <p:nvPr>
            <p:ph type="title"/>
          </p:nvPr>
        </p:nvSpPr>
        <p:spPr>
          <a:xfrm>
            <a:off x="691199" y="628126"/>
            <a:ext cx="5096651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000" dirty="0"/>
              <a:t>Project overview</a:t>
            </a:r>
            <a:endParaRPr sz="4000" dirty="0"/>
          </a:p>
        </p:txBody>
      </p:sp>
      <p:sp>
        <p:nvSpPr>
          <p:cNvPr id="227" name="Google Shape;227;p28"/>
          <p:cNvSpPr txBox="1">
            <a:spLocks noGrp="1"/>
          </p:cNvSpPr>
          <p:nvPr>
            <p:ph type="body" idx="1"/>
          </p:nvPr>
        </p:nvSpPr>
        <p:spPr>
          <a:xfrm>
            <a:off x="691201" y="1418028"/>
            <a:ext cx="3388430" cy="3419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accent1"/>
                </a:solidFill>
              </a:rPr>
              <a:t>Network services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tx1"/>
              </a:solidFill>
              <a:latin typeface="Montserrat" pitchFamily="2" charset="77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latin typeface="Montserrat" pitchFamily="2" charset="77"/>
              </a:rPr>
              <a:t>Virtualization</a:t>
            </a:r>
            <a:br>
              <a:rPr lang="en-US" sz="1400" b="1" dirty="0">
                <a:solidFill>
                  <a:schemeClr val="tx1"/>
                </a:solidFill>
                <a:latin typeface="Montserrat" pitchFamily="2" charset="77"/>
              </a:rPr>
            </a:br>
            <a:r>
              <a:rPr lang="en-US" sz="1400" dirty="0" err="1"/>
              <a:t>Zentyal</a:t>
            </a:r>
            <a:r>
              <a:rPr lang="en-US" sz="1400" dirty="0"/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/>
              <a:t>• Network services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/>
              <a:t>VirtualBox: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/>
              <a:t>• Linux and Windows VM’s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/>
              <a:t>• Network (NAT and internal)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accent1"/>
                </a:solidFill>
                <a:latin typeface="Montserrat" pitchFamily="2" charset="77"/>
              </a:rPr>
              <a:t>      </a:t>
            </a:r>
          </a:p>
        </p:txBody>
      </p:sp>
      <p:grpSp>
        <p:nvGrpSpPr>
          <p:cNvPr id="250" name="Google Shape;250;p28"/>
          <p:cNvGrpSpPr/>
          <p:nvPr/>
        </p:nvGrpSpPr>
        <p:grpSpPr>
          <a:xfrm>
            <a:off x="2926302" y="994810"/>
            <a:ext cx="573515" cy="529469"/>
            <a:chOff x="3782700" y="1538287"/>
            <a:chExt cx="1578600" cy="1578600"/>
          </a:xfrm>
        </p:grpSpPr>
        <p:sp>
          <p:nvSpPr>
            <p:cNvPr id="251" name="Google Shape;251;p28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52" name="Google Shape;252;p28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53" name="Google Shape;253;p28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54" name="Google Shape;254;p28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280" name="Google Shape;280;p28"/>
          <p:cNvSpPr txBox="1">
            <a:spLocks noGrp="1"/>
          </p:cNvSpPr>
          <p:nvPr>
            <p:ph type="sldNum" idx="12"/>
          </p:nvPr>
        </p:nvSpPr>
        <p:spPr>
          <a:xfrm>
            <a:off x="8556776" y="4758434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29C0FDF-9146-3647-A6A9-6CC3950DA78F}"/>
              </a:ext>
            </a:extLst>
          </p:cNvPr>
          <p:cNvGrpSpPr/>
          <p:nvPr/>
        </p:nvGrpSpPr>
        <p:grpSpPr>
          <a:xfrm>
            <a:off x="3554586" y="1122755"/>
            <a:ext cx="436057" cy="234279"/>
            <a:chOff x="6127490" y="1537425"/>
            <a:chExt cx="388634" cy="208800"/>
          </a:xfrm>
        </p:grpSpPr>
        <p:sp>
          <p:nvSpPr>
            <p:cNvPr id="60" name="Google Shape;587;p36">
              <a:extLst>
                <a:ext uri="{FF2B5EF4-FFF2-40B4-BE49-F238E27FC236}">
                  <a16:creationId xmlns:a16="http://schemas.microsoft.com/office/drawing/2014/main" id="{56C01AF4-CE6F-AD47-A719-71D9287DC266}"/>
                </a:ext>
              </a:extLst>
            </p:cNvPr>
            <p:cNvSpPr/>
            <p:nvPr/>
          </p:nvSpPr>
          <p:spPr>
            <a:xfrm flipH="1">
              <a:off x="6221624" y="1579860"/>
              <a:ext cx="294500" cy="166365"/>
            </a:xfrm>
            <a:custGeom>
              <a:avLst/>
              <a:gdLst/>
              <a:ahLst/>
              <a:cxnLst/>
              <a:rect l="l" t="t" r="r" b="b"/>
              <a:pathLst>
                <a:path w="19198" h="10845" extrusionOk="0">
                  <a:moveTo>
                    <a:pt x="7572" y="1"/>
                  </a:moveTo>
                  <a:lnTo>
                    <a:pt x="7108" y="25"/>
                  </a:lnTo>
                  <a:lnTo>
                    <a:pt x="6668" y="98"/>
                  </a:lnTo>
                  <a:lnTo>
                    <a:pt x="6229" y="196"/>
                  </a:lnTo>
                  <a:lnTo>
                    <a:pt x="5813" y="343"/>
                  </a:lnTo>
                  <a:lnTo>
                    <a:pt x="5423" y="538"/>
                  </a:lnTo>
                  <a:lnTo>
                    <a:pt x="5056" y="758"/>
                  </a:lnTo>
                  <a:lnTo>
                    <a:pt x="4714" y="1026"/>
                  </a:lnTo>
                  <a:lnTo>
                    <a:pt x="4397" y="1319"/>
                  </a:lnTo>
                  <a:lnTo>
                    <a:pt x="4104" y="1637"/>
                  </a:lnTo>
                  <a:lnTo>
                    <a:pt x="3835" y="1979"/>
                  </a:lnTo>
                  <a:lnTo>
                    <a:pt x="3615" y="2345"/>
                  </a:lnTo>
                  <a:lnTo>
                    <a:pt x="3420" y="2736"/>
                  </a:lnTo>
                  <a:lnTo>
                    <a:pt x="3273" y="3151"/>
                  </a:lnTo>
                  <a:lnTo>
                    <a:pt x="3151" y="3591"/>
                  </a:lnTo>
                  <a:lnTo>
                    <a:pt x="3102" y="4030"/>
                  </a:lnTo>
                  <a:lnTo>
                    <a:pt x="3078" y="4494"/>
                  </a:lnTo>
                  <a:lnTo>
                    <a:pt x="3078" y="4788"/>
                  </a:lnTo>
                  <a:lnTo>
                    <a:pt x="2712" y="4788"/>
                  </a:lnTo>
                  <a:lnTo>
                    <a:pt x="2419" y="4836"/>
                  </a:lnTo>
                  <a:lnTo>
                    <a:pt x="2125" y="4910"/>
                  </a:lnTo>
                  <a:lnTo>
                    <a:pt x="1832" y="5032"/>
                  </a:lnTo>
                  <a:lnTo>
                    <a:pt x="1588" y="5154"/>
                  </a:lnTo>
                  <a:lnTo>
                    <a:pt x="1320" y="5300"/>
                  </a:lnTo>
                  <a:lnTo>
                    <a:pt x="1100" y="5471"/>
                  </a:lnTo>
                  <a:lnTo>
                    <a:pt x="880" y="5667"/>
                  </a:lnTo>
                  <a:lnTo>
                    <a:pt x="685" y="5887"/>
                  </a:lnTo>
                  <a:lnTo>
                    <a:pt x="514" y="6131"/>
                  </a:lnTo>
                  <a:lnTo>
                    <a:pt x="367" y="6375"/>
                  </a:lnTo>
                  <a:lnTo>
                    <a:pt x="220" y="6644"/>
                  </a:lnTo>
                  <a:lnTo>
                    <a:pt x="123" y="6912"/>
                  </a:lnTo>
                  <a:lnTo>
                    <a:pt x="50" y="7205"/>
                  </a:lnTo>
                  <a:lnTo>
                    <a:pt x="1" y="7499"/>
                  </a:lnTo>
                  <a:lnTo>
                    <a:pt x="1" y="7816"/>
                  </a:lnTo>
                  <a:lnTo>
                    <a:pt x="1" y="8134"/>
                  </a:lnTo>
                  <a:lnTo>
                    <a:pt x="50" y="8427"/>
                  </a:lnTo>
                  <a:lnTo>
                    <a:pt x="123" y="8720"/>
                  </a:lnTo>
                  <a:lnTo>
                    <a:pt x="220" y="8988"/>
                  </a:lnTo>
                  <a:lnTo>
                    <a:pt x="367" y="9257"/>
                  </a:lnTo>
                  <a:lnTo>
                    <a:pt x="514" y="9501"/>
                  </a:lnTo>
                  <a:lnTo>
                    <a:pt x="685" y="9745"/>
                  </a:lnTo>
                  <a:lnTo>
                    <a:pt x="880" y="9965"/>
                  </a:lnTo>
                  <a:lnTo>
                    <a:pt x="1100" y="10161"/>
                  </a:lnTo>
                  <a:lnTo>
                    <a:pt x="1320" y="10332"/>
                  </a:lnTo>
                  <a:lnTo>
                    <a:pt x="1588" y="10478"/>
                  </a:lnTo>
                  <a:lnTo>
                    <a:pt x="1832" y="10600"/>
                  </a:lnTo>
                  <a:lnTo>
                    <a:pt x="2125" y="10722"/>
                  </a:lnTo>
                  <a:lnTo>
                    <a:pt x="2419" y="10796"/>
                  </a:lnTo>
                  <a:lnTo>
                    <a:pt x="2712" y="10844"/>
                  </a:lnTo>
                  <a:lnTo>
                    <a:pt x="16486" y="10844"/>
                  </a:lnTo>
                  <a:lnTo>
                    <a:pt x="16779" y="10796"/>
                  </a:lnTo>
                  <a:lnTo>
                    <a:pt x="17072" y="10722"/>
                  </a:lnTo>
                  <a:lnTo>
                    <a:pt x="17365" y="10600"/>
                  </a:lnTo>
                  <a:lnTo>
                    <a:pt x="17610" y="10478"/>
                  </a:lnTo>
                  <a:lnTo>
                    <a:pt x="17878" y="10332"/>
                  </a:lnTo>
                  <a:lnTo>
                    <a:pt x="18098" y="10161"/>
                  </a:lnTo>
                  <a:lnTo>
                    <a:pt x="18318" y="9965"/>
                  </a:lnTo>
                  <a:lnTo>
                    <a:pt x="18513" y="9745"/>
                  </a:lnTo>
                  <a:lnTo>
                    <a:pt x="18684" y="9501"/>
                  </a:lnTo>
                  <a:lnTo>
                    <a:pt x="18831" y="9257"/>
                  </a:lnTo>
                  <a:lnTo>
                    <a:pt x="18977" y="8988"/>
                  </a:lnTo>
                  <a:lnTo>
                    <a:pt x="19075" y="8720"/>
                  </a:lnTo>
                  <a:lnTo>
                    <a:pt x="19148" y="8427"/>
                  </a:lnTo>
                  <a:lnTo>
                    <a:pt x="19197" y="8134"/>
                  </a:lnTo>
                  <a:lnTo>
                    <a:pt x="19197" y="7816"/>
                  </a:lnTo>
                  <a:lnTo>
                    <a:pt x="19197" y="7499"/>
                  </a:lnTo>
                  <a:lnTo>
                    <a:pt x="19148" y="7205"/>
                  </a:lnTo>
                  <a:lnTo>
                    <a:pt x="19075" y="6912"/>
                  </a:lnTo>
                  <a:lnTo>
                    <a:pt x="18977" y="6644"/>
                  </a:lnTo>
                  <a:lnTo>
                    <a:pt x="18831" y="6375"/>
                  </a:lnTo>
                  <a:lnTo>
                    <a:pt x="18684" y="6131"/>
                  </a:lnTo>
                  <a:lnTo>
                    <a:pt x="18513" y="5887"/>
                  </a:lnTo>
                  <a:lnTo>
                    <a:pt x="18318" y="5667"/>
                  </a:lnTo>
                  <a:lnTo>
                    <a:pt x="18098" y="5471"/>
                  </a:lnTo>
                  <a:lnTo>
                    <a:pt x="17878" y="5300"/>
                  </a:lnTo>
                  <a:lnTo>
                    <a:pt x="17610" y="5154"/>
                  </a:lnTo>
                  <a:lnTo>
                    <a:pt x="17365" y="5032"/>
                  </a:lnTo>
                  <a:lnTo>
                    <a:pt x="17072" y="4910"/>
                  </a:lnTo>
                  <a:lnTo>
                    <a:pt x="16779" y="4836"/>
                  </a:lnTo>
                  <a:lnTo>
                    <a:pt x="16486" y="4788"/>
                  </a:lnTo>
                  <a:lnTo>
                    <a:pt x="15412" y="4788"/>
                  </a:lnTo>
                  <a:lnTo>
                    <a:pt x="15436" y="4494"/>
                  </a:lnTo>
                  <a:lnTo>
                    <a:pt x="15412" y="4201"/>
                  </a:lnTo>
                  <a:lnTo>
                    <a:pt x="15387" y="3933"/>
                  </a:lnTo>
                  <a:lnTo>
                    <a:pt x="15314" y="3664"/>
                  </a:lnTo>
                  <a:lnTo>
                    <a:pt x="15216" y="3420"/>
                  </a:lnTo>
                  <a:lnTo>
                    <a:pt x="15094" y="3176"/>
                  </a:lnTo>
                  <a:lnTo>
                    <a:pt x="14972" y="2956"/>
                  </a:lnTo>
                  <a:lnTo>
                    <a:pt x="14801" y="2736"/>
                  </a:lnTo>
                  <a:lnTo>
                    <a:pt x="14630" y="2541"/>
                  </a:lnTo>
                  <a:lnTo>
                    <a:pt x="14435" y="2370"/>
                  </a:lnTo>
                  <a:lnTo>
                    <a:pt x="14215" y="2199"/>
                  </a:lnTo>
                  <a:lnTo>
                    <a:pt x="13995" y="2077"/>
                  </a:lnTo>
                  <a:lnTo>
                    <a:pt x="13751" y="1954"/>
                  </a:lnTo>
                  <a:lnTo>
                    <a:pt x="13507" y="1857"/>
                  </a:lnTo>
                  <a:lnTo>
                    <a:pt x="13238" y="1784"/>
                  </a:lnTo>
                  <a:lnTo>
                    <a:pt x="12969" y="1759"/>
                  </a:lnTo>
                  <a:lnTo>
                    <a:pt x="12676" y="1735"/>
                  </a:lnTo>
                  <a:lnTo>
                    <a:pt x="12334" y="1759"/>
                  </a:lnTo>
                  <a:lnTo>
                    <a:pt x="11992" y="1832"/>
                  </a:lnTo>
                  <a:lnTo>
                    <a:pt x="11650" y="1930"/>
                  </a:lnTo>
                  <a:lnTo>
                    <a:pt x="11357" y="2077"/>
                  </a:lnTo>
                  <a:lnTo>
                    <a:pt x="11186" y="1857"/>
                  </a:lnTo>
                  <a:lnTo>
                    <a:pt x="11015" y="1637"/>
                  </a:lnTo>
                  <a:lnTo>
                    <a:pt x="10844" y="1417"/>
                  </a:lnTo>
                  <a:lnTo>
                    <a:pt x="10649" y="1222"/>
                  </a:lnTo>
                  <a:lnTo>
                    <a:pt x="10454" y="1051"/>
                  </a:lnTo>
                  <a:lnTo>
                    <a:pt x="10234" y="880"/>
                  </a:lnTo>
                  <a:lnTo>
                    <a:pt x="9990" y="709"/>
                  </a:lnTo>
                  <a:lnTo>
                    <a:pt x="9745" y="562"/>
                  </a:lnTo>
                  <a:lnTo>
                    <a:pt x="9501" y="440"/>
                  </a:lnTo>
                  <a:lnTo>
                    <a:pt x="9257" y="318"/>
                  </a:lnTo>
                  <a:lnTo>
                    <a:pt x="8988" y="220"/>
                  </a:lnTo>
                  <a:lnTo>
                    <a:pt x="8720" y="147"/>
                  </a:lnTo>
                  <a:lnTo>
                    <a:pt x="8427" y="74"/>
                  </a:lnTo>
                  <a:lnTo>
                    <a:pt x="8158" y="25"/>
                  </a:lnTo>
                  <a:lnTo>
                    <a:pt x="78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" name="Google Shape;587;p36">
              <a:extLst>
                <a:ext uri="{FF2B5EF4-FFF2-40B4-BE49-F238E27FC236}">
                  <a16:creationId xmlns:a16="http://schemas.microsoft.com/office/drawing/2014/main" id="{4085977B-452F-B040-9B97-4C499F080260}"/>
                </a:ext>
              </a:extLst>
            </p:cNvPr>
            <p:cNvSpPr/>
            <p:nvPr/>
          </p:nvSpPr>
          <p:spPr>
            <a:xfrm flipH="1">
              <a:off x="6127490" y="1537425"/>
              <a:ext cx="294500" cy="166365"/>
            </a:xfrm>
            <a:custGeom>
              <a:avLst/>
              <a:gdLst/>
              <a:ahLst/>
              <a:cxnLst/>
              <a:rect l="l" t="t" r="r" b="b"/>
              <a:pathLst>
                <a:path w="19198" h="10845" extrusionOk="0">
                  <a:moveTo>
                    <a:pt x="7572" y="1"/>
                  </a:moveTo>
                  <a:lnTo>
                    <a:pt x="7108" y="25"/>
                  </a:lnTo>
                  <a:lnTo>
                    <a:pt x="6668" y="98"/>
                  </a:lnTo>
                  <a:lnTo>
                    <a:pt x="6229" y="196"/>
                  </a:lnTo>
                  <a:lnTo>
                    <a:pt x="5813" y="343"/>
                  </a:lnTo>
                  <a:lnTo>
                    <a:pt x="5423" y="538"/>
                  </a:lnTo>
                  <a:lnTo>
                    <a:pt x="5056" y="758"/>
                  </a:lnTo>
                  <a:lnTo>
                    <a:pt x="4714" y="1026"/>
                  </a:lnTo>
                  <a:lnTo>
                    <a:pt x="4397" y="1319"/>
                  </a:lnTo>
                  <a:lnTo>
                    <a:pt x="4104" y="1637"/>
                  </a:lnTo>
                  <a:lnTo>
                    <a:pt x="3835" y="1979"/>
                  </a:lnTo>
                  <a:lnTo>
                    <a:pt x="3615" y="2345"/>
                  </a:lnTo>
                  <a:lnTo>
                    <a:pt x="3420" y="2736"/>
                  </a:lnTo>
                  <a:lnTo>
                    <a:pt x="3273" y="3151"/>
                  </a:lnTo>
                  <a:lnTo>
                    <a:pt x="3151" y="3591"/>
                  </a:lnTo>
                  <a:lnTo>
                    <a:pt x="3102" y="4030"/>
                  </a:lnTo>
                  <a:lnTo>
                    <a:pt x="3078" y="4494"/>
                  </a:lnTo>
                  <a:lnTo>
                    <a:pt x="3078" y="4788"/>
                  </a:lnTo>
                  <a:lnTo>
                    <a:pt x="2712" y="4788"/>
                  </a:lnTo>
                  <a:lnTo>
                    <a:pt x="2419" y="4836"/>
                  </a:lnTo>
                  <a:lnTo>
                    <a:pt x="2125" y="4910"/>
                  </a:lnTo>
                  <a:lnTo>
                    <a:pt x="1832" y="5032"/>
                  </a:lnTo>
                  <a:lnTo>
                    <a:pt x="1588" y="5154"/>
                  </a:lnTo>
                  <a:lnTo>
                    <a:pt x="1320" y="5300"/>
                  </a:lnTo>
                  <a:lnTo>
                    <a:pt x="1100" y="5471"/>
                  </a:lnTo>
                  <a:lnTo>
                    <a:pt x="880" y="5667"/>
                  </a:lnTo>
                  <a:lnTo>
                    <a:pt x="685" y="5887"/>
                  </a:lnTo>
                  <a:lnTo>
                    <a:pt x="514" y="6131"/>
                  </a:lnTo>
                  <a:lnTo>
                    <a:pt x="367" y="6375"/>
                  </a:lnTo>
                  <a:lnTo>
                    <a:pt x="220" y="6644"/>
                  </a:lnTo>
                  <a:lnTo>
                    <a:pt x="123" y="6912"/>
                  </a:lnTo>
                  <a:lnTo>
                    <a:pt x="50" y="7205"/>
                  </a:lnTo>
                  <a:lnTo>
                    <a:pt x="1" y="7499"/>
                  </a:lnTo>
                  <a:lnTo>
                    <a:pt x="1" y="7816"/>
                  </a:lnTo>
                  <a:lnTo>
                    <a:pt x="1" y="8134"/>
                  </a:lnTo>
                  <a:lnTo>
                    <a:pt x="50" y="8427"/>
                  </a:lnTo>
                  <a:lnTo>
                    <a:pt x="123" y="8720"/>
                  </a:lnTo>
                  <a:lnTo>
                    <a:pt x="220" y="8988"/>
                  </a:lnTo>
                  <a:lnTo>
                    <a:pt x="367" y="9257"/>
                  </a:lnTo>
                  <a:lnTo>
                    <a:pt x="514" y="9501"/>
                  </a:lnTo>
                  <a:lnTo>
                    <a:pt x="685" y="9745"/>
                  </a:lnTo>
                  <a:lnTo>
                    <a:pt x="880" y="9965"/>
                  </a:lnTo>
                  <a:lnTo>
                    <a:pt x="1100" y="10161"/>
                  </a:lnTo>
                  <a:lnTo>
                    <a:pt x="1320" y="10332"/>
                  </a:lnTo>
                  <a:lnTo>
                    <a:pt x="1588" y="10478"/>
                  </a:lnTo>
                  <a:lnTo>
                    <a:pt x="1832" y="10600"/>
                  </a:lnTo>
                  <a:lnTo>
                    <a:pt x="2125" y="10722"/>
                  </a:lnTo>
                  <a:lnTo>
                    <a:pt x="2419" y="10796"/>
                  </a:lnTo>
                  <a:lnTo>
                    <a:pt x="2712" y="10844"/>
                  </a:lnTo>
                  <a:lnTo>
                    <a:pt x="16486" y="10844"/>
                  </a:lnTo>
                  <a:lnTo>
                    <a:pt x="16779" y="10796"/>
                  </a:lnTo>
                  <a:lnTo>
                    <a:pt x="17072" y="10722"/>
                  </a:lnTo>
                  <a:lnTo>
                    <a:pt x="17365" y="10600"/>
                  </a:lnTo>
                  <a:lnTo>
                    <a:pt x="17610" y="10478"/>
                  </a:lnTo>
                  <a:lnTo>
                    <a:pt x="17878" y="10332"/>
                  </a:lnTo>
                  <a:lnTo>
                    <a:pt x="18098" y="10161"/>
                  </a:lnTo>
                  <a:lnTo>
                    <a:pt x="18318" y="9965"/>
                  </a:lnTo>
                  <a:lnTo>
                    <a:pt x="18513" y="9745"/>
                  </a:lnTo>
                  <a:lnTo>
                    <a:pt x="18684" y="9501"/>
                  </a:lnTo>
                  <a:lnTo>
                    <a:pt x="18831" y="9257"/>
                  </a:lnTo>
                  <a:lnTo>
                    <a:pt x="18977" y="8988"/>
                  </a:lnTo>
                  <a:lnTo>
                    <a:pt x="19075" y="8720"/>
                  </a:lnTo>
                  <a:lnTo>
                    <a:pt x="19148" y="8427"/>
                  </a:lnTo>
                  <a:lnTo>
                    <a:pt x="19197" y="8134"/>
                  </a:lnTo>
                  <a:lnTo>
                    <a:pt x="19197" y="7816"/>
                  </a:lnTo>
                  <a:lnTo>
                    <a:pt x="19197" y="7499"/>
                  </a:lnTo>
                  <a:lnTo>
                    <a:pt x="19148" y="7205"/>
                  </a:lnTo>
                  <a:lnTo>
                    <a:pt x="19075" y="6912"/>
                  </a:lnTo>
                  <a:lnTo>
                    <a:pt x="18977" y="6644"/>
                  </a:lnTo>
                  <a:lnTo>
                    <a:pt x="18831" y="6375"/>
                  </a:lnTo>
                  <a:lnTo>
                    <a:pt x="18684" y="6131"/>
                  </a:lnTo>
                  <a:lnTo>
                    <a:pt x="18513" y="5887"/>
                  </a:lnTo>
                  <a:lnTo>
                    <a:pt x="18318" y="5667"/>
                  </a:lnTo>
                  <a:lnTo>
                    <a:pt x="18098" y="5471"/>
                  </a:lnTo>
                  <a:lnTo>
                    <a:pt x="17878" y="5300"/>
                  </a:lnTo>
                  <a:lnTo>
                    <a:pt x="17610" y="5154"/>
                  </a:lnTo>
                  <a:lnTo>
                    <a:pt x="17365" y="5032"/>
                  </a:lnTo>
                  <a:lnTo>
                    <a:pt x="17072" y="4910"/>
                  </a:lnTo>
                  <a:lnTo>
                    <a:pt x="16779" y="4836"/>
                  </a:lnTo>
                  <a:lnTo>
                    <a:pt x="16486" y="4788"/>
                  </a:lnTo>
                  <a:lnTo>
                    <a:pt x="15412" y="4788"/>
                  </a:lnTo>
                  <a:lnTo>
                    <a:pt x="15436" y="4494"/>
                  </a:lnTo>
                  <a:lnTo>
                    <a:pt x="15412" y="4201"/>
                  </a:lnTo>
                  <a:lnTo>
                    <a:pt x="15387" y="3933"/>
                  </a:lnTo>
                  <a:lnTo>
                    <a:pt x="15314" y="3664"/>
                  </a:lnTo>
                  <a:lnTo>
                    <a:pt x="15216" y="3420"/>
                  </a:lnTo>
                  <a:lnTo>
                    <a:pt x="15094" y="3176"/>
                  </a:lnTo>
                  <a:lnTo>
                    <a:pt x="14972" y="2956"/>
                  </a:lnTo>
                  <a:lnTo>
                    <a:pt x="14801" y="2736"/>
                  </a:lnTo>
                  <a:lnTo>
                    <a:pt x="14630" y="2541"/>
                  </a:lnTo>
                  <a:lnTo>
                    <a:pt x="14435" y="2370"/>
                  </a:lnTo>
                  <a:lnTo>
                    <a:pt x="14215" y="2199"/>
                  </a:lnTo>
                  <a:lnTo>
                    <a:pt x="13995" y="2077"/>
                  </a:lnTo>
                  <a:lnTo>
                    <a:pt x="13751" y="1954"/>
                  </a:lnTo>
                  <a:lnTo>
                    <a:pt x="13507" y="1857"/>
                  </a:lnTo>
                  <a:lnTo>
                    <a:pt x="13238" y="1784"/>
                  </a:lnTo>
                  <a:lnTo>
                    <a:pt x="12969" y="1759"/>
                  </a:lnTo>
                  <a:lnTo>
                    <a:pt x="12676" y="1735"/>
                  </a:lnTo>
                  <a:lnTo>
                    <a:pt x="12334" y="1759"/>
                  </a:lnTo>
                  <a:lnTo>
                    <a:pt x="11992" y="1832"/>
                  </a:lnTo>
                  <a:lnTo>
                    <a:pt x="11650" y="1930"/>
                  </a:lnTo>
                  <a:lnTo>
                    <a:pt x="11357" y="2077"/>
                  </a:lnTo>
                  <a:lnTo>
                    <a:pt x="11186" y="1857"/>
                  </a:lnTo>
                  <a:lnTo>
                    <a:pt x="11015" y="1637"/>
                  </a:lnTo>
                  <a:lnTo>
                    <a:pt x="10844" y="1417"/>
                  </a:lnTo>
                  <a:lnTo>
                    <a:pt x="10649" y="1222"/>
                  </a:lnTo>
                  <a:lnTo>
                    <a:pt x="10454" y="1051"/>
                  </a:lnTo>
                  <a:lnTo>
                    <a:pt x="10234" y="880"/>
                  </a:lnTo>
                  <a:lnTo>
                    <a:pt x="9990" y="709"/>
                  </a:lnTo>
                  <a:lnTo>
                    <a:pt x="9745" y="562"/>
                  </a:lnTo>
                  <a:lnTo>
                    <a:pt x="9501" y="440"/>
                  </a:lnTo>
                  <a:lnTo>
                    <a:pt x="9257" y="318"/>
                  </a:lnTo>
                  <a:lnTo>
                    <a:pt x="8988" y="220"/>
                  </a:lnTo>
                  <a:lnTo>
                    <a:pt x="8720" y="147"/>
                  </a:lnTo>
                  <a:lnTo>
                    <a:pt x="8427" y="74"/>
                  </a:lnTo>
                  <a:lnTo>
                    <a:pt x="8158" y="25"/>
                  </a:lnTo>
                  <a:lnTo>
                    <a:pt x="7865" y="1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  <a:prstDash val="sysDot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2" name="Google Shape;629;p36">
            <a:extLst>
              <a:ext uri="{FF2B5EF4-FFF2-40B4-BE49-F238E27FC236}">
                <a16:creationId xmlns:a16="http://schemas.microsoft.com/office/drawing/2014/main" id="{81D981F5-3028-8047-B8B7-EFDDC511B179}"/>
              </a:ext>
            </a:extLst>
          </p:cNvPr>
          <p:cNvGrpSpPr/>
          <p:nvPr/>
        </p:nvGrpSpPr>
        <p:grpSpPr>
          <a:xfrm>
            <a:off x="3048911" y="1100984"/>
            <a:ext cx="302343" cy="274794"/>
            <a:chOff x="4562200" y="4968250"/>
            <a:chExt cx="549550" cy="499475"/>
          </a:xfrm>
          <a:solidFill>
            <a:schemeClr val="accent1"/>
          </a:solidFill>
        </p:grpSpPr>
        <p:sp>
          <p:nvSpPr>
            <p:cNvPr id="63" name="Google Shape;630;p36">
              <a:extLst>
                <a:ext uri="{FF2B5EF4-FFF2-40B4-BE49-F238E27FC236}">
                  <a16:creationId xmlns:a16="http://schemas.microsoft.com/office/drawing/2014/main" id="{D78DCA57-DA19-A24B-A3F4-49435F44FB14}"/>
                </a:ext>
              </a:extLst>
            </p:cNvPr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4" name="Google Shape;631;p36">
              <a:extLst>
                <a:ext uri="{FF2B5EF4-FFF2-40B4-BE49-F238E27FC236}">
                  <a16:creationId xmlns:a16="http://schemas.microsoft.com/office/drawing/2014/main" id="{B4FF951A-3857-3045-AEA2-EC1F6924682B}"/>
                </a:ext>
              </a:extLst>
            </p:cNvPr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5" name="Google Shape;632;p36">
              <a:extLst>
                <a:ext uri="{FF2B5EF4-FFF2-40B4-BE49-F238E27FC236}">
                  <a16:creationId xmlns:a16="http://schemas.microsoft.com/office/drawing/2014/main" id="{9E62160F-649B-2B49-A931-9FC840C330FB}"/>
                </a:ext>
              </a:extLst>
            </p:cNvPr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6" name="Google Shape;633;p36">
              <a:extLst>
                <a:ext uri="{FF2B5EF4-FFF2-40B4-BE49-F238E27FC236}">
                  <a16:creationId xmlns:a16="http://schemas.microsoft.com/office/drawing/2014/main" id="{868ABEAC-2389-DA43-AF39-A3BADC0755AC}"/>
                </a:ext>
              </a:extLst>
            </p:cNvPr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7" name="Google Shape;634;p36">
              <a:extLst>
                <a:ext uri="{FF2B5EF4-FFF2-40B4-BE49-F238E27FC236}">
                  <a16:creationId xmlns:a16="http://schemas.microsoft.com/office/drawing/2014/main" id="{FE700157-DD9D-D845-A005-5E1D6CAAD3C2}"/>
                </a:ext>
              </a:extLst>
            </p:cNvPr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8" name="Google Shape;638;p36">
            <a:extLst>
              <a:ext uri="{FF2B5EF4-FFF2-40B4-BE49-F238E27FC236}">
                <a16:creationId xmlns:a16="http://schemas.microsoft.com/office/drawing/2014/main" id="{F0FFA9D7-206A-FE48-A0FB-FC2B7F90A4D7}"/>
              </a:ext>
            </a:extLst>
          </p:cNvPr>
          <p:cNvGrpSpPr/>
          <p:nvPr/>
        </p:nvGrpSpPr>
        <p:grpSpPr>
          <a:xfrm>
            <a:off x="2451247" y="1075548"/>
            <a:ext cx="394331" cy="378259"/>
            <a:chOff x="5241175" y="4959100"/>
            <a:chExt cx="539775" cy="517775"/>
          </a:xfrm>
          <a:solidFill>
            <a:schemeClr val="accent1"/>
          </a:solidFill>
        </p:grpSpPr>
        <p:sp>
          <p:nvSpPr>
            <p:cNvPr id="69" name="Google Shape;639;p36">
              <a:extLst>
                <a:ext uri="{FF2B5EF4-FFF2-40B4-BE49-F238E27FC236}">
                  <a16:creationId xmlns:a16="http://schemas.microsoft.com/office/drawing/2014/main" id="{6D67EF9C-B84F-CF43-BBF6-EFCE6C3B8580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0" name="Google Shape;640;p36">
              <a:extLst>
                <a:ext uri="{FF2B5EF4-FFF2-40B4-BE49-F238E27FC236}">
                  <a16:creationId xmlns:a16="http://schemas.microsoft.com/office/drawing/2014/main" id="{D1B9181B-6AB1-BE46-8E81-ACACAD485309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1" name="Google Shape;641;p36">
              <a:extLst>
                <a:ext uri="{FF2B5EF4-FFF2-40B4-BE49-F238E27FC236}">
                  <a16:creationId xmlns:a16="http://schemas.microsoft.com/office/drawing/2014/main" id="{874A5BCD-14AB-634D-9F05-82B5FADB7303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2" name="Google Shape;642;p36">
              <a:extLst>
                <a:ext uri="{FF2B5EF4-FFF2-40B4-BE49-F238E27FC236}">
                  <a16:creationId xmlns:a16="http://schemas.microsoft.com/office/drawing/2014/main" id="{2F738257-6F96-5440-B5D6-3E98F6162518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" name="Google Shape;643;p36">
              <a:extLst>
                <a:ext uri="{FF2B5EF4-FFF2-40B4-BE49-F238E27FC236}">
                  <a16:creationId xmlns:a16="http://schemas.microsoft.com/office/drawing/2014/main" id="{FDF9EA19-0B68-0F44-9472-9E6C5D220967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4" name="Google Shape;644;p36">
              <a:extLst>
                <a:ext uri="{FF2B5EF4-FFF2-40B4-BE49-F238E27FC236}">
                  <a16:creationId xmlns:a16="http://schemas.microsoft.com/office/drawing/2014/main" id="{C344A4BF-00B8-B342-B18F-804F89C70560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8074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>
            <a:spLocks noGrp="1"/>
          </p:cNvSpPr>
          <p:nvPr>
            <p:ph type="title"/>
          </p:nvPr>
        </p:nvSpPr>
        <p:spPr>
          <a:xfrm>
            <a:off x="691199" y="628126"/>
            <a:ext cx="5096651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000" dirty="0"/>
              <a:t>Project overview</a:t>
            </a:r>
            <a:endParaRPr sz="4000" dirty="0"/>
          </a:p>
        </p:txBody>
      </p:sp>
      <p:sp>
        <p:nvSpPr>
          <p:cNvPr id="227" name="Google Shape;227;p28"/>
          <p:cNvSpPr txBox="1">
            <a:spLocks noGrp="1"/>
          </p:cNvSpPr>
          <p:nvPr>
            <p:ph type="body" idx="1"/>
          </p:nvPr>
        </p:nvSpPr>
        <p:spPr>
          <a:xfrm>
            <a:off x="691201" y="1418028"/>
            <a:ext cx="3388430" cy="3419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accent1"/>
                </a:solidFill>
              </a:rPr>
              <a:t>Data Collaboration</a:t>
            </a:r>
            <a:endParaRPr lang="en-US" sz="1400" dirty="0">
              <a:solidFill>
                <a:schemeClr val="tx1"/>
              </a:solidFill>
              <a:latin typeface="Montserrat" pitchFamily="2" charset="77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latin typeface="Montserrat" pitchFamily="2" charset="77"/>
              </a:rPr>
              <a:t>Google Cloud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Montserrat" pitchFamily="2" charset="77"/>
              </a:rPr>
              <a:t>Network &amp; Security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Montserrat" pitchFamily="2" charset="77"/>
              </a:rPr>
              <a:t>Virtual Machines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latin typeface="Montserrat" pitchFamily="2" charset="77"/>
              </a:rPr>
              <a:t>MongoDB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Montserrat" pitchFamily="2" charset="77"/>
              </a:rPr>
              <a:t>Database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  <a:latin typeface="Montserrat" pitchFamily="2" charset="77"/>
              </a:rPr>
              <a:t>JavaScript</a:t>
            </a:r>
            <a:endParaRPr lang="en-US" sz="1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/>
              <a:t>Front-end and back-end for intranet portal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accent1"/>
                </a:solidFill>
                <a:latin typeface="Montserrat" pitchFamily="2" charset="77"/>
              </a:rPr>
              <a:t>      </a:t>
            </a:r>
          </a:p>
        </p:txBody>
      </p:sp>
      <p:grpSp>
        <p:nvGrpSpPr>
          <p:cNvPr id="250" name="Google Shape;250;p28"/>
          <p:cNvGrpSpPr/>
          <p:nvPr/>
        </p:nvGrpSpPr>
        <p:grpSpPr>
          <a:xfrm>
            <a:off x="3488580" y="994810"/>
            <a:ext cx="573515" cy="529469"/>
            <a:chOff x="3782700" y="1538287"/>
            <a:chExt cx="1578600" cy="1578600"/>
          </a:xfrm>
        </p:grpSpPr>
        <p:sp>
          <p:nvSpPr>
            <p:cNvPr id="251" name="Google Shape;251;p28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52" name="Google Shape;252;p28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53" name="Google Shape;253;p28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54" name="Google Shape;254;p28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280" name="Google Shape;280;p28"/>
          <p:cNvSpPr txBox="1">
            <a:spLocks noGrp="1"/>
          </p:cNvSpPr>
          <p:nvPr>
            <p:ph type="sldNum" idx="12"/>
          </p:nvPr>
        </p:nvSpPr>
        <p:spPr>
          <a:xfrm>
            <a:off x="8556776" y="4758434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29C0FDF-9146-3647-A6A9-6CC3950DA78F}"/>
              </a:ext>
            </a:extLst>
          </p:cNvPr>
          <p:cNvGrpSpPr/>
          <p:nvPr/>
        </p:nvGrpSpPr>
        <p:grpSpPr>
          <a:xfrm>
            <a:off x="3554586" y="1122755"/>
            <a:ext cx="436057" cy="234279"/>
            <a:chOff x="6127490" y="1537425"/>
            <a:chExt cx="388634" cy="208800"/>
          </a:xfrm>
        </p:grpSpPr>
        <p:sp>
          <p:nvSpPr>
            <p:cNvPr id="60" name="Google Shape;587;p36">
              <a:extLst>
                <a:ext uri="{FF2B5EF4-FFF2-40B4-BE49-F238E27FC236}">
                  <a16:creationId xmlns:a16="http://schemas.microsoft.com/office/drawing/2014/main" id="{56C01AF4-CE6F-AD47-A719-71D9287DC266}"/>
                </a:ext>
              </a:extLst>
            </p:cNvPr>
            <p:cNvSpPr/>
            <p:nvPr/>
          </p:nvSpPr>
          <p:spPr>
            <a:xfrm flipH="1">
              <a:off x="6221624" y="1579860"/>
              <a:ext cx="294500" cy="166365"/>
            </a:xfrm>
            <a:custGeom>
              <a:avLst/>
              <a:gdLst/>
              <a:ahLst/>
              <a:cxnLst/>
              <a:rect l="l" t="t" r="r" b="b"/>
              <a:pathLst>
                <a:path w="19198" h="10845" extrusionOk="0">
                  <a:moveTo>
                    <a:pt x="7572" y="1"/>
                  </a:moveTo>
                  <a:lnTo>
                    <a:pt x="7108" y="25"/>
                  </a:lnTo>
                  <a:lnTo>
                    <a:pt x="6668" y="98"/>
                  </a:lnTo>
                  <a:lnTo>
                    <a:pt x="6229" y="196"/>
                  </a:lnTo>
                  <a:lnTo>
                    <a:pt x="5813" y="343"/>
                  </a:lnTo>
                  <a:lnTo>
                    <a:pt x="5423" y="538"/>
                  </a:lnTo>
                  <a:lnTo>
                    <a:pt x="5056" y="758"/>
                  </a:lnTo>
                  <a:lnTo>
                    <a:pt x="4714" y="1026"/>
                  </a:lnTo>
                  <a:lnTo>
                    <a:pt x="4397" y="1319"/>
                  </a:lnTo>
                  <a:lnTo>
                    <a:pt x="4104" y="1637"/>
                  </a:lnTo>
                  <a:lnTo>
                    <a:pt x="3835" y="1979"/>
                  </a:lnTo>
                  <a:lnTo>
                    <a:pt x="3615" y="2345"/>
                  </a:lnTo>
                  <a:lnTo>
                    <a:pt x="3420" y="2736"/>
                  </a:lnTo>
                  <a:lnTo>
                    <a:pt x="3273" y="3151"/>
                  </a:lnTo>
                  <a:lnTo>
                    <a:pt x="3151" y="3591"/>
                  </a:lnTo>
                  <a:lnTo>
                    <a:pt x="3102" y="4030"/>
                  </a:lnTo>
                  <a:lnTo>
                    <a:pt x="3078" y="4494"/>
                  </a:lnTo>
                  <a:lnTo>
                    <a:pt x="3078" y="4788"/>
                  </a:lnTo>
                  <a:lnTo>
                    <a:pt x="2712" y="4788"/>
                  </a:lnTo>
                  <a:lnTo>
                    <a:pt x="2419" y="4836"/>
                  </a:lnTo>
                  <a:lnTo>
                    <a:pt x="2125" y="4910"/>
                  </a:lnTo>
                  <a:lnTo>
                    <a:pt x="1832" y="5032"/>
                  </a:lnTo>
                  <a:lnTo>
                    <a:pt x="1588" y="5154"/>
                  </a:lnTo>
                  <a:lnTo>
                    <a:pt x="1320" y="5300"/>
                  </a:lnTo>
                  <a:lnTo>
                    <a:pt x="1100" y="5471"/>
                  </a:lnTo>
                  <a:lnTo>
                    <a:pt x="880" y="5667"/>
                  </a:lnTo>
                  <a:lnTo>
                    <a:pt x="685" y="5887"/>
                  </a:lnTo>
                  <a:lnTo>
                    <a:pt x="514" y="6131"/>
                  </a:lnTo>
                  <a:lnTo>
                    <a:pt x="367" y="6375"/>
                  </a:lnTo>
                  <a:lnTo>
                    <a:pt x="220" y="6644"/>
                  </a:lnTo>
                  <a:lnTo>
                    <a:pt x="123" y="6912"/>
                  </a:lnTo>
                  <a:lnTo>
                    <a:pt x="50" y="7205"/>
                  </a:lnTo>
                  <a:lnTo>
                    <a:pt x="1" y="7499"/>
                  </a:lnTo>
                  <a:lnTo>
                    <a:pt x="1" y="7816"/>
                  </a:lnTo>
                  <a:lnTo>
                    <a:pt x="1" y="8134"/>
                  </a:lnTo>
                  <a:lnTo>
                    <a:pt x="50" y="8427"/>
                  </a:lnTo>
                  <a:lnTo>
                    <a:pt x="123" y="8720"/>
                  </a:lnTo>
                  <a:lnTo>
                    <a:pt x="220" y="8988"/>
                  </a:lnTo>
                  <a:lnTo>
                    <a:pt x="367" y="9257"/>
                  </a:lnTo>
                  <a:lnTo>
                    <a:pt x="514" y="9501"/>
                  </a:lnTo>
                  <a:lnTo>
                    <a:pt x="685" y="9745"/>
                  </a:lnTo>
                  <a:lnTo>
                    <a:pt x="880" y="9965"/>
                  </a:lnTo>
                  <a:lnTo>
                    <a:pt x="1100" y="10161"/>
                  </a:lnTo>
                  <a:lnTo>
                    <a:pt x="1320" y="10332"/>
                  </a:lnTo>
                  <a:lnTo>
                    <a:pt x="1588" y="10478"/>
                  </a:lnTo>
                  <a:lnTo>
                    <a:pt x="1832" y="10600"/>
                  </a:lnTo>
                  <a:lnTo>
                    <a:pt x="2125" y="10722"/>
                  </a:lnTo>
                  <a:lnTo>
                    <a:pt x="2419" y="10796"/>
                  </a:lnTo>
                  <a:lnTo>
                    <a:pt x="2712" y="10844"/>
                  </a:lnTo>
                  <a:lnTo>
                    <a:pt x="16486" y="10844"/>
                  </a:lnTo>
                  <a:lnTo>
                    <a:pt x="16779" y="10796"/>
                  </a:lnTo>
                  <a:lnTo>
                    <a:pt x="17072" y="10722"/>
                  </a:lnTo>
                  <a:lnTo>
                    <a:pt x="17365" y="10600"/>
                  </a:lnTo>
                  <a:lnTo>
                    <a:pt x="17610" y="10478"/>
                  </a:lnTo>
                  <a:lnTo>
                    <a:pt x="17878" y="10332"/>
                  </a:lnTo>
                  <a:lnTo>
                    <a:pt x="18098" y="10161"/>
                  </a:lnTo>
                  <a:lnTo>
                    <a:pt x="18318" y="9965"/>
                  </a:lnTo>
                  <a:lnTo>
                    <a:pt x="18513" y="9745"/>
                  </a:lnTo>
                  <a:lnTo>
                    <a:pt x="18684" y="9501"/>
                  </a:lnTo>
                  <a:lnTo>
                    <a:pt x="18831" y="9257"/>
                  </a:lnTo>
                  <a:lnTo>
                    <a:pt x="18977" y="8988"/>
                  </a:lnTo>
                  <a:lnTo>
                    <a:pt x="19075" y="8720"/>
                  </a:lnTo>
                  <a:lnTo>
                    <a:pt x="19148" y="8427"/>
                  </a:lnTo>
                  <a:lnTo>
                    <a:pt x="19197" y="8134"/>
                  </a:lnTo>
                  <a:lnTo>
                    <a:pt x="19197" y="7816"/>
                  </a:lnTo>
                  <a:lnTo>
                    <a:pt x="19197" y="7499"/>
                  </a:lnTo>
                  <a:lnTo>
                    <a:pt x="19148" y="7205"/>
                  </a:lnTo>
                  <a:lnTo>
                    <a:pt x="19075" y="6912"/>
                  </a:lnTo>
                  <a:lnTo>
                    <a:pt x="18977" y="6644"/>
                  </a:lnTo>
                  <a:lnTo>
                    <a:pt x="18831" y="6375"/>
                  </a:lnTo>
                  <a:lnTo>
                    <a:pt x="18684" y="6131"/>
                  </a:lnTo>
                  <a:lnTo>
                    <a:pt x="18513" y="5887"/>
                  </a:lnTo>
                  <a:lnTo>
                    <a:pt x="18318" y="5667"/>
                  </a:lnTo>
                  <a:lnTo>
                    <a:pt x="18098" y="5471"/>
                  </a:lnTo>
                  <a:lnTo>
                    <a:pt x="17878" y="5300"/>
                  </a:lnTo>
                  <a:lnTo>
                    <a:pt x="17610" y="5154"/>
                  </a:lnTo>
                  <a:lnTo>
                    <a:pt x="17365" y="5032"/>
                  </a:lnTo>
                  <a:lnTo>
                    <a:pt x="17072" y="4910"/>
                  </a:lnTo>
                  <a:lnTo>
                    <a:pt x="16779" y="4836"/>
                  </a:lnTo>
                  <a:lnTo>
                    <a:pt x="16486" y="4788"/>
                  </a:lnTo>
                  <a:lnTo>
                    <a:pt x="15412" y="4788"/>
                  </a:lnTo>
                  <a:lnTo>
                    <a:pt x="15436" y="4494"/>
                  </a:lnTo>
                  <a:lnTo>
                    <a:pt x="15412" y="4201"/>
                  </a:lnTo>
                  <a:lnTo>
                    <a:pt x="15387" y="3933"/>
                  </a:lnTo>
                  <a:lnTo>
                    <a:pt x="15314" y="3664"/>
                  </a:lnTo>
                  <a:lnTo>
                    <a:pt x="15216" y="3420"/>
                  </a:lnTo>
                  <a:lnTo>
                    <a:pt x="15094" y="3176"/>
                  </a:lnTo>
                  <a:lnTo>
                    <a:pt x="14972" y="2956"/>
                  </a:lnTo>
                  <a:lnTo>
                    <a:pt x="14801" y="2736"/>
                  </a:lnTo>
                  <a:lnTo>
                    <a:pt x="14630" y="2541"/>
                  </a:lnTo>
                  <a:lnTo>
                    <a:pt x="14435" y="2370"/>
                  </a:lnTo>
                  <a:lnTo>
                    <a:pt x="14215" y="2199"/>
                  </a:lnTo>
                  <a:lnTo>
                    <a:pt x="13995" y="2077"/>
                  </a:lnTo>
                  <a:lnTo>
                    <a:pt x="13751" y="1954"/>
                  </a:lnTo>
                  <a:lnTo>
                    <a:pt x="13507" y="1857"/>
                  </a:lnTo>
                  <a:lnTo>
                    <a:pt x="13238" y="1784"/>
                  </a:lnTo>
                  <a:lnTo>
                    <a:pt x="12969" y="1759"/>
                  </a:lnTo>
                  <a:lnTo>
                    <a:pt x="12676" y="1735"/>
                  </a:lnTo>
                  <a:lnTo>
                    <a:pt x="12334" y="1759"/>
                  </a:lnTo>
                  <a:lnTo>
                    <a:pt x="11992" y="1832"/>
                  </a:lnTo>
                  <a:lnTo>
                    <a:pt x="11650" y="1930"/>
                  </a:lnTo>
                  <a:lnTo>
                    <a:pt x="11357" y="2077"/>
                  </a:lnTo>
                  <a:lnTo>
                    <a:pt x="11186" y="1857"/>
                  </a:lnTo>
                  <a:lnTo>
                    <a:pt x="11015" y="1637"/>
                  </a:lnTo>
                  <a:lnTo>
                    <a:pt x="10844" y="1417"/>
                  </a:lnTo>
                  <a:lnTo>
                    <a:pt x="10649" y="1222"/>
                  </a:lnTo>
                  <a:lnTo>
                    <a:pt x="10454" y="1051"/>
                  </a:lnTo>
                  <a:lnTo>
                    <a:pt x="10234" y="880"/>
                  </a:lnTo>
                  <a:lnTo>
                    <a:pt x="9990" y="709"/>
                  </a:lnTo>
                  <a:lnTo>
                    <a:pt x="9745" y="562"/>
                  </a:lnTo>
                  <a:lnTo>
                    <a:pt x="9501" y="440"/>
                  </a:lnTo>
                  <a:lnTo>
                    <a:pt x="9257" y="318"/>
                  </a:lnTo>
                  <a:lnTo>
                    <a:pt x="8988" y="220"/>
                  </a:lnTo>
                  <a:lnTo>
                    <a:pt x="8720" y="147"/>
                  </a:lnTo>
                  <a:lnTo>
                    <a:pt x="8427" y="74"/>
                  </a:lnTo>
                  <a:lnTo>
                    <a:pt x="8158" y="25"/>
                  </a:lnTo>
                  <a:lnTo>
                    <a:pt x="78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" name="Google Shape;587;p36">
              <a:extLst>
                <a:ext uri="{FF2B5EF4-FFF2-40B4-BE49-F238E27FC236}">
                  <a16:creationId xmlns:a16="http://schemas.microsoft.com/office/drawing/2014/main" id="{4085977B-452F-B040-9B97-4C499F080260}"/>
                </a:ext>
              </a:extLst>
            </p:cNvPr>
            <p:cNvSpPr/>
            <p:nvPr/>
          </p:nvSpPr>
          <p:spPr>
            <a:xfrm flipH="1">
              <a:off x="6127490" y="1537425"/>
              <a:ext cx="294500" cy="166365"/>
            </a:xfrm>
            <a:custGeom>
              <a:avLst/>
              <a:gdLst/>
              <a:ahLst/>
              <a:cxnLst/>
              <a:rect l="l" t="t" r="r" b="b"/>
              <a:pathLst>
                <a:path w="19198" h="10845" extrusionOk="0">
                  <a:moveTo>
                    <a:pt x="7572" y="1"/>
                  </a:moveTo>
                  <a:lnTo>
                    <a:pt x="7108" y="25"/>
                  </a:lnTo>
                  <a:lnTo>
                    <a:pt x="6668" y="98"/>
                  </a:lnTo>
                  <a:lnTo>
                    <a:pt x="6229" y="196"/>
                  </a:lnTo>
                  <a:lnTo>
                    <a:pt x="5813" y="343"/>
                  </a:lnTo>
                  <a:lnTo>
                    <a:pt x="5423" y="538"/>
                  </a:lnTo>
                  <a:lnTo>
                    <a:pt x="5056" y="758"/>
                  </a:lnTo>
                  <a:lnTo>
                    <a:pt x="4714" y="1026"/>
                  </a:lnTo>
                  <a:lnTo>
                    <a:pt x="4397" y="1319"/>
                  </a:lnTo>
                  <a:lnTo>
                    <a:pt x="4104" y="1637"/>
                  </a:lnTo>
                  <a:lnTo>
                    <a:pt x="3835" y="1979"/>
                  </a:lnTo>
                  <a:lnTo>
                    <a:pt x="3615" y="2345"/>
                  </a:lnTo>
                  <a:lnTo>
                    <a:pt x="3420" y="2736"/>
                  </a:lnTo>
                  <a:lnTo>
                    <a:pt x="3273" y="3151"/>
                  </a:lnTo>
                  <a:lnTo>
                    <a:pt x="3151" y="3591"/>
                  </a:lnTo>
                  <a:lnTo>
                    <a:pt x="3102" y="4030"/>
                  </a:lnTo>
                  <a:lnTo>
                    <a:pt x="3078" y="4494"/>
                  </a:lnTo>
                  <a:lnTo>
                    <a:pt x="3078" y="4788"/>
                  </a:lnTo>
                  <a:lnTo>
                    <a:pt x="2712" y="4788"/>
                  </a:lnTo>
                  <a:lnTo>
                    <a:pt x="2419" y="4836"/>
                  </a:lnTo>
                  <a:lnTo>
                    <a:pt x="2125" y="4910"/>
                  </a:lnTo>
                  <a:lnTo>
                    <a:pt x="1832" y="5032"/>
                  </a:lnTo>
                  <a:lnTo>
                    <a:pt x="1588" y="5154"/>
                  </a:lnTo>
                  <a:lnTo>
                    <a:pt x="1320" y="5300"/>
                  </a:lnTo>
                  <a:lnTo>
                    <a:pt x="1100" y="5471"/>
                  </a:lnTo>
                  <a:lnTo>
                    <a:pt x="880" y="5667"/>
                  </a:lnTo>
                  <a:lnTo>
                    <a:pt x="685" y="5887"/>
                  </a:lnTo>
                  <a:lnTo>
                    <a:pt x="514" y="6131"/>
                  </a:lnTo>
                  <a:lnTo>
                    <a:pt x="367" y="6375"/>
                  </a:lnTo>
                  <a:lnTo>
                    <a:pt x="220" y="6644"/>
                  </a:lnTo>
                  <a:lnTo>
                    <a:pt x="123" y="6912"/>
                  </a:lnTo>
                  <a:lnTo>
                    <a:pt x="50" y="7205"/>
                  </a:lnTo>
                  <a:lnTo>
                    <a:pt x="1" y="7499"/>
                  </a:lnTo>
                  <a:lnTo>
                    <a:pt x="1" y="7816"/>
                  </a:lnTo>
                  <a:lnTo>
                    <a:pt x="1" y="8134"/>
                  </a:lnTo>
                  <a:lnTo>
                    <a:pt x="50" y="8427"/>
                  </a:lnTo>
                  <a:lnTo>
                    <a:pt x="123" y="8720"/>
                  </a:lnTo>
                  <a:lnTo>
                    <a:pt x="220" y="8988"/>
                  </a:lnTo>
                  <a:lnTo>
                    <a:pt x="367" y="9257"/>
                  </a:lnTo>
                  <a:lnTo>
                    <a:pt x="514" y="9501"/>
                  </a:lnTo>
                  <a:lnTo>
                    <a:pt x="685" y="9745"/>
                  </a:lnTo>
                  <a:lnTo>
                    <a:pt x="880" y="9965"/>
                  </a:lnTo>
                  <a:lnTo>
                    <a:pt x="1100" y="10161"/>
                  </a:lnTo>
                  <a:lnTo>
                    <a:pt x="1320" y="10332"/>
                  </a:lnTo>
                  <a:lnTo>
                    <a:pt x="1588" y="10478"/>
                  </a:lnTo>
                  <a:lnTo>
                    <a:pt x="1832" y="10600"/>
                  </a:lnTo>
                  <a:lnTo>
                    <a:pt x="2125" y="10722"/>
                  </a:lnTo>
                  <a:lnTo>
                    <a:pt x="2419" y="10796"/>
                  </a:lnTo>
                  <a:lnTo>
                    <a:pt x="2712" y="10844"/>
                  </a:lnTo>
                  <a:lnTo>
                    <a:pt x="16486" y="10844"/>
                  </a:lnTo>
                  <a:lnTo>
                    <a:pt x="16779" y="10796"/>
                  </a:lnTo>
                  <a:lnTo>
                    <a:pt x="17072" y="10722"/>
                  </a:lnTo>
                  <a:lnTo>
                    <a:pt x="17365" y="10600"/>
                  </a:lnTo>
                  <a:lnTo>
                    <a:pt x="17610" y="10478"/>
                  </a:lnTo>
                  <a:lnTo>
                    <a:pt x="17878" y="10332"/>
                  </a:lnTo>
                  <a:lnTo>
                    <a:pt x="18098" y="10161"/>
                  </a:lnTo>
                  <a:lnTo>
                    <a:pt x="18318" y="9965"/>
                  </a:lnTo>
                  <a:lnTo>
                    <a:pt x="18513" y="9745"/>
                  </a:lnTo>
                  <a:lnTo>
                    <a:pt x="18684" y="9501"/>
                  </a:lnTo>
                  <a:lnTo>
                    <a:pt x="18831" y="9257"/>
                  </a:lnTo>
                  <a:lnTo>
                    <a:pt x="18977" y="8988"/>
                  </a:lnTo>
                  <a:lnTo>
                    <a:pt x="19075" y="8720"/>
                  </a:lnTo>
                  <a:lnTo>
                    <a:pt x="19148" y="8427"/>
                  </a:lnTo>
                  <a:lnTo>
                    <a:pt x="19197" y="8134"/>
                  </a:lnTo>
                  <a:lnTo>
                    <a:pt x="19197" y="7816"/>
                  </a:lnTo>
                  <a:lnTo>
                    <a:pt x="19197" y="7499"/>
                  </a:lnTo>
                  <a:lnTo>
                    <a:pt x="19148" y="7205"/>
                  </a:lnTo>
                  <a:lnTo>
                    <a:pt x="19075" y="6912"/>
                  </a:lnTo>
                  <a:lnTo>
                    <a:pt x="18977" y="6644"/>
                  </a:lnTo>
                  <a:lnTo>
                    <a:pt x="18831" y="6375"/>
                  </a:lnTo>
                  <a:lnTo>
                    <a:pt x="18684" y="6131"/>
                  </a:lnTo>
                  <a:lnTo>
                    <a:pt x="18513" y="5887"/>
                  </a:lnTo>
                  <a:lnTo>
                    <a:pt x="18318" y="5667"/>
                  </a:lnTo>
                  <a:lnTo>
                    <a:pt x="18098" y="5471"/>
                  </a:lnTo>
                  <a:lnTo>
                    <a:pt x="17878" y="5300"/>
                  </a:lnTo>
                  <a:lnTo>
                    <a:pt x="17610" y="5154"/>
                  </a:lnTo>
                  <a:lnTo>
                    <a:pt x="17365" y="5032"/>
                  </a:lnTo>
                  <a:lnTo>
                    <a:pt x="17072" y="4910"/>
                  </a:lnTo>
                  <a:lnTo>
                    <a:pt x="16779" y="4836"/>
                  </a:lnTo>
                  <a:lnTo>
                    <a:pt x="16486" y="4788"/>
                  </a:lnTo>
                  <a:lnTo>
                    <a:pt x="15412" y="4788"/>
                  </a:lnTo>
                  <a:lnTo>
                    <a:pt x="15436" y="4494"/>
                  </a:lnTo>
                  <a:lnTo>
                    <a:pt x="15412" y="4201"/>
                  </a:lnTo>
                  <a:lnTo>
                    <a:pt x="15387" y="3933"/>
                  </a:lnTo>
                  <a:lnTo>
                    <a:pt x="15314" y="3664"/>
                  </a:lnTo>
                  <a:lnTo>
                    <a:pt x="15216" y="3420"/>
                  </a:lnTo>
                  <a:lnTo>
                    <a:pt x="15094" y="3176"/>
                  </a:lnTo>
                  <a:lnTo>
                    <a:pt x="14972" y="2956"/>
                  </a:lnTo>
                  <a:lnTo>
                    <a:pt x="14801" y="2736"/>
                  </a:lnTo>
                  <a:lnTo>
                    <a:pt x="14630" y="2541"/>
                  </a:lnTo>
                  <a:lnTo>
                    <a:pt x="14435" y="2370"/>
                  </a:lnTo>
                  <a:lnTo>
                    <a:pt x="14215" y="2199"/>
                  </a:lnTo>
                  <a:lnTo>
                    <a:pt x="13995" y="2077"/>
                  </a:lnTo>
                  <a:lnTo>
                    <a:pt x="13751" y="1954"/>
                  </a:lnTo>
                  <a:lnTo>
                    <a:pt x="13507" y="1857"/>
                  </a:lnTo>
                  <a:lnTo>
                    <a:pt x="13238" y="1784"/>
                  </a:lnTo>
                  <a:lnTo>
                    <a:pt x="12969" y="1759"/>
                  </a:lnTo>
                  <a:lnTo>
                    <a:pt x="12676" y="1735"/>
                  </a:lnTo>
                  <a:lnTo>
                    <a:pt x="12334" y="1759"/>
                  </a:lnTo>
                  <a:lnTo>
                    <a:pt x="11992" y="1832"/>
                  </a:lnTo>
                  <a:lnTo>
                    <a:pt x="11650" y="1930"/>
                  </a:lnTo>
                  <a:lnTo>
                    <a:pt x="11357" y="2077"/>
                  </a:lnTo>
                  <a:lnTo>
                    <a:pt x="11186" y="1857"/>
                  </a:lnTo>
                  <a:lnTo>
                    <a:pt x="11015" y="1637"/>
                  </a:lnTo>
                  <a:lnTo>
                    <a:pt x="10844" y="1417"/>
                  </a:lnTo>
                  <a:lnTo>
                    <a:pt x="10649" y="1222"/>
                  </a:lnTo>
                  <a:lnTo>
                    <a:pt x="10454" y="1051"/>
                  </a:lnTo>
                  <a:lnTo>
                    <a:pt x="10234" y="880"/>
                  </a:lnTo>
                  <a:lnTo>
                    <a:pt x="9990" y="709"/>
                  </a:lnTo>
                  <a:lnTo>
                    <a:pt x="9745" y="562"/>
                  </a:lnTo>
                  <a:lnTo>
                    <a:pt x="9501" y="440"/>
                  </a:lnTo>
                  <a:lnTo>
                    <a:pt x="9257" y="318"/>
                  </a:lnTo>
                  <a:lnTo>
                    <a:pt x="8988" y="220"/>
                  </a:lnTo>
                  <a:lnTo>
                    <a:pt x="8720" y="147"/>
                  </a:lnTo>
                  <a:lnTo>
                    <a:pt x="8427" y="74"/>
                  </a:lnTo>
                  <a:lnTo>
                    <a:pt x="8158" y="25"/>
                  </a:lnTo>
                  <a:lnTo>
                    <a:pt x="7865" y="1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  <a:prstDash val="sysDot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2" name="Google Shape;629;p36">
            <a:extLst>
              <a:ext uri="{FF2B5EF4-FFF2-40B4-BE49-F238E27FC236}">
                <a16:creationId xmlns:a16="http://schemas.microsoft.com/office/drawing/2014/main" id="{81D981F5-3028-8047-B8B7-EFDDC511B179}"/>
              </a:ext>
            </a:extLst>
          </p:cNvPr>
          <p:cNvGrpSpPr/>
          <p:nvPr/>
        </p:nvGrpSpPr>
        <p:grpSpPr>
          <a:xfrm>
            <a:off x="3048911" y="1100984"/>
            <a:ext cx="302343" cy="274794"/>
            <a:chOff x="4562200" y="4968250"/>
            <a:chExt cx="549550" cy="499475"/>
          </a:xfrm>
          <a:solidFill>
            <a:schemeClr val="accent1"/>
          </a:solidFill>
        </p:grpSpPr>
        <p:sp>
          <p:nvSpPr>
            <p:cNvPr id="63" name="Google Shape;630;p36">
              <a:extLst>
                <a:ext uri="{FF2B5EF4-FFF2-40B4-BE49-F238E27FC236}">
                  <a16:creationId xmlns:a16="http://schemas.microsoft.com/office/drawing/2014/main" id="{D78DCA57-DA19-A24B-A3F4-49435F44FB14}"/>
                </a:ext>
              </a:extLst>
            </p:cNvPr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4" name="Google Shape;631;p36">
              <a:extLst>
                <a:ext uri="{FF2B5EF4-FFF2-40B4-BE49-F238E27FC236}">
                  <a16:creationId xmlns:a16="http://schemas.microsoft.com/office/drawing/2014/main" id="{B4FF951A-3857-3045-AEA2-EC1F6924682B}"/>
                </a:ext>
              </a:extLst>
            </p:cNvPr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5" name="Google Shape;632;p36">
              <a:extLst>
                <a:ext uri="{FF2B5EF4-FFF2-40B4-BE49-F238E27FC236}">
                  <a16:creationId xmlns:a16="http://schemas.microsoft.com/office/drawing/2014/main" id="{9E62160F-649B-2B49-A931-9FC840C330FB}"/>
                </a:ext>
              </a:extLst>
            </p:cNvPr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6" name="Google Shape;633;p36">
              <a:extLst>
                <a:ext uri="{FF2B5EF4-FFF2-40B4-BE49-F238E27FC236}">
                  <a16:creationId xmlns:a16="http://schemas.microsoft.com/office/drawing/2014/main" id="{868ABEAC-2389-DA43-AF39-A3BADC0755AC}"/>
                </a:ext>
              </a:extLst>
            </p:cNvPr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7" name="Google Shape;634;p36">
              <a:extLst>
                <a:ext uri="{FF2B5EF4-FFF2-40B4-BE49-F238E27FC236}">
                  <a16:creationId xmlns:a16="http://schemas.microsoft.com/office/drawing/2014/main" id="{FE700157-DD9D-D845-A005-5E1D6CAAD3C2}"/>
                </a:ext>
              </a:extLst>
            </p:cNvPr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8" name="Google Shape;638;p36">
            <a:extLst>
              <a:ext uri="{FF2B5EF4-FFF2-40B4-BE49-F238E27FC236}">
                <a16:creationId xmlns:a16="http://schemas.microsoft.com/office/drawing/2014/main" id="{F0FFA9D7-206A-FE48-A0FB-FC2B7F90A4D7}"/>
              </a:ext>
            </a:extLst>
          </p:cNvPr>
          <p:cNvGrpSpPr/>
          <p:nvPr/>
        </p:nvGrpSpPr>
        <p:grpSpPr>
          <a:xfrm>
            <a:off x="2451247" y="1075548"/>
            <a:ext cx="394331" cy="378259"/>
            <a:chOff x="5241175" y="4959100"/>
            <a:chExt cx="539775" cy="517775"/>
          </a:xfrm>
          <a:solidFill>
            <a:schemeClr val="accent1"/>
          </a:solidFill>
        </p:grpSpPr>
        <p:sp>
          <p:nvSpPr>
            <p:cNvPr id="69" name="Google Shape;639;p36">
              <a:extLst>
                <a:ext uri="{FF2B5EF4-FFF2-40B4-BE49-F238E27FC236}">
                  <a16:creationId xmlns:a16="http://schemas.microsoft.com/office/drawing/2014/main" id="{6D67EF9C-B84F-CF43-BBF6-EFCE6C3B8580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0" name="Google Shape;640;p36">
              <a:extLst>
                <a:ext uri="{FF2B5EF4-FFF2-40B4-BE49-F238E27FC236}">
                  <a16:creationId xmlns:a16="http://schemas.microsoft.com/office/drawing/2014/main" id="{D1B9181B-6AB1-BE46-8E81-ACACAD485309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1" name="Google Shape;641;p36">
              <a:extLst>
                <a:ext uri="{FF2B5EF4-FFF2-40B4-BE49-F238E27FC236}">
                  <a16:creationId xmlns:a16="http://schemas.microsoft.com/office/drawing/2014/main" id="{874A5BCD-14AB-634D-9F05-82B5FADB7303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2" name="Google Shape;642;p36">
              <a:extLst>
                <a:ext uri="{FF2B5EF4-FFF2-40B4-BE49-F238E27FC236}">
                  <a16:creationId xmlns:a16="http://schemas.microsoft.com/office/drawing/2014/main" id="{2F738257-6F96-5440-B5D6-3E98F6162518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" name="Google Shape;643;p36">
              <a:extLst>
                <a:ext uri="{FF2B5EF4-FFF2-40B4-BE49-F238E27FC236}">
                  <a16:creationId xmlns:a16="http://schemas.microsoft.com/office/drawing/2014/main" id="{FDF9EA19-0B68-0F44-9472-9E6C5D220967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4" name="Google Shape;644;p36">
              <a:extLst>
                <a:ext uri="{FF2B5EF4-FFF2-40B4-BE49-F238E27FC236}">
                  <a16:creationId xmlns:a16="http://schemas.microsoft.com/office/drawing/2014/main" id="{C344A4BF-00B8-B342-B18F-804F89C70560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34879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F5186-C66A-6D43-A0E0-69C4E77307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725047-323E-FF45-852F-59620F9BFD0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5" y="-42422"/>
            <a:ext cx="8331752" cy="52283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9790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Thank you!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1632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sdemona template">
  <a:themeElements>
    <a:clrScheme name="Custom 347">
      <a:dk1>
        <a:srgbClr val="454F5B"/>
      </a:dk1>
      <a:lt1>
        <a:srgbClr val="FFFFFF"/>
      </a:lt1>
      <a:dk2>
        <a:srgbClr val="89929B"/>
      </a:dk2>
      <a:lt2>
        <a:srgbClr val="EFF1F3"/>
      </a:lt2>
      <a:accent1>
        <a:srgbClr val="4ECDC4"/>
      </a:accent1>
      <a:accent2>
        <a:srgbClr val="C7F464"/>
      </a:accent2>
      <a:accent3>
        <a:srgbClr val="454F5B"/>
      </a:accent3>
      <a:accent4>
        <a:srgbClr val="738498"/>
      </a:accent4>
      <a:accent5>
        <a:srgbClr val="A6B5C7"/>
      </a:accent5>
      <a:accent6>
        <a:srgbClr val="D4DAE0"/>
      </a:accent6>
      <a:hlink>
        <a:srgbClr val="454F5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1329</TotalTime>
  <Words>94</Words>
  <Application>Microsoft Macintosh PowerPoint</Application>
  <PresentationFormat>On-screen Show (16:9)</PresentationFormat>
  <Paragraphs>48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Montserrat SemiBold</vt:lpstr>
      <vt:lpstr>Montserrat</vt:lpstr>
      <vt:lpstr>Desdemona template</vt:lpstr>
      <vt:lpstr>Network Infrastructure &amp; Services: Dublin Pharmaceutical Limited</vt:lpstr>
      <vt:lpstr>Planning</vt:lpstr>
      <vt:lpstr>PowerPoint Presentation</vt:lpstr>
      <vt:lpstr>Project overview</vt:lpstr>
      <vt:lpstr>Project overview</vt:lpstr>
      <vt:lpstr>Project overview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admin</dc:creator>
  <cp:lastModifiedBy>Microsoft Office User</cp:lastModifiedBy>
  <cp:revision>61</cp:revision>
  <dcterms:modified xsi:type="dcterms:W3CDTF">2021-01-31T23:24:04Z</dcterms:modified>
</cp:coreProperties>
</file>